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4"/>
  </p:notesMasterIdLst>
  <p:sldIdLst>
    <p:sldId id="256" r:id="rId2"/>
    <p:sldId id="265" r:id="rId3"/>
    <p:sldId id="266" r:id="rId4"/>
    <p:sldId id="267" r:id="rId5"/>
    <p:sldId id="268" r:id="rId6"/>
    <p:sldId id="296" r:id="rId7"/>
    <p:sldId id="270" r:id="rId8"/>
    <p:sldId id="257" r:id="rId9"/>
    <p:sldId id="295" r:id="rId10"/>
    <p:sldId id="297" r:id="rId11"/>
    <p:sldId id="258" r:id="rId12"/>
    <p:sldId id="298" r:id="rId13"/>
    <p:sldId id="271" r:id="rId14"/>
    <p:sldId id="259" r:id="rId15"/>
    <p:sldId id="275" r:id="rId16"/>
    <p:sldId id="276" r:id="rId17"/>
    <p:sldId id="292" r:id="rId18"/>
    <p:sldId id="293" r:id="rId19"/>
    <p:sldId id="294" r:id="rId20"/>
    <p:sldId id="277" r:id="rId21"/>
    <p:sldId id="274" r:id="rId22"/>
    <p:sldId id="280" r:id="rId23"/>
    <p:sldId id="263" r:id="rId24"/>
    <p:sldId id="282" r:id="rId25"/>
    <p:sldId id="283" r:id="rId26"/>
    <p:sldId id="284" r:id="rId27"/>
    <p:sldId id="285" r:id="rId28"/>
    <p:sldId id="299" r:id="rId29"/>
    <p:sldId id="287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C2B0335-6906-4836-AE38-F1E3C1EA35C0}" type="datetimeFigureOut">
              <a:rPr lang="en-US"/>
              <a:pPr>
                <a:defRPr/>
              </a:pPr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36978E-9534-4B55-BF9A-D0730C172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691E14-51C2-46F0-99B1-F18EC470A11D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A813D8-FD5D-40DA-88AA-89829D97A4A5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6E1F9A-67CA-49CF-9827-FE40DB4C9601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EFF022-D456-4AD4-BD12-C559CBDF0347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0F90-2163-4E68-BE8F-7145814623E7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5A4E66-945D-468B-A3D0-1D61BF6DE85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7B4DC2-DE4A-495E-B2B3-8FAA62DDCD13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D2B60-A52F-4596-BADB-0D2CF0731D37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1D976A-F636-4C11-96C6-132014E4A007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C60D79-CFA4-4F29-8FAA-AE36DA34791F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1837B52-8BC3-4D30-8978-2AC7925627BC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40087-A742-4B74-A805-E511774B27DC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21926C-F0D7-4B58-B3CA-6F7E7536D57E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47FECA-8AF8-4A56-9093-3E3C92CB3F45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017020-1740-46A7-A378-BE41DCEE278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49102C-4226-4DD5-934E-7861989B01EF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BED4D-3891-44E5-A293-BA854DCD3278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0D314-CB9B-4990-BA88-30D60E78BA6F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C01AFC-6978-4508-8703-E1D9BB76AD6F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901CE3-E78A-40BC-B482-F7A5E1AAE66A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B96941-1500-4BD0-B7AD-AC6914E75F93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0D6C42-D95A-4826-BE7E-4CC11308471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7339A9-9565-4719-B509-B5C359E5F10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76D3A0-339F-483E-8BCD-E06890817DA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9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DCB0C-6C60-4CDE-9D68-C71E6550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0C82C-C26F-4B62-A6FD-C77E11B72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16DCD-5649-4A6F-B1FB-530D35AFA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AF631-4050-43B3-B50F-04E1F946A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DB867-AB21-4E13-8FB2-1B7B04E9A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EC8C4-477C-4C0E-9D55-3414B3FF8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2BB47-FC72-44AF-95BE-E463E57E4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6D3CA-1068-4E30-AF06-60DA6867F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87FB7-EB2F-441B-B12E-7782E1D07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3EB6A-82F1-4E3D-BA55-EB3D94560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EA206-24E1-4220-B65A-5C687DE6A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93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9DEAC25-1F91-4CC7-82BA-3D3A31F48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4.3: Real Zeroes of Polynomials Functions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9,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904"/>
          <p:cNvSpPr/>
          <p:nvPr/>
        </p:nvSpPr>
        <p:spPr>
          <a:xfrm>
            <a:off x="928687" y="1397317"/>
            <a:ext cx="2228851" cy="2357438"/>
          </a:xfrm>
          <a:custGeom>
            <a:avLst/>
            <a:gdLst/>
            <a:ahLst/>
            <a:cxnLst/>
            <a:rect l="0" t="0" r="0" b="0"/>
            <a:pathLst>
              <a:path w="2228851" h="2357438">
                <a:moveTo>
                  <a:pt x="0" y="2357437"/>
                </a:moveTo>
                <a:lnTo>
                  <a:pt x="8219" y="2357437"/>
                </a:lnTo>
                <a:lnTo>
                  <a:pt x="13019" y="2352887"/>
                </a:lnTo>
                <a:lnTo>
                  <a:pt x="14394" y="2350594"/>
                </a:lnTo>
                <a:lnTo>
                  <a:pt x="15922" y="2345506"/>
                </a:lnTo>
                <a:lnTo>
                  <a:pt x="17856" y="2333526"/>
                </a:lnTo>
                <a:lnTo>
                  <a:pt x="23882" y="2316343"/>
                </a:lnTo>
                <a:lnTo>
                  <a:pt x="39925" y="2244070"/>
                </a:lnTo>
                <a:lnTo>
                  <a:pt x="43557" y="2179853"/>
                </a:lnTo>
                <a:lnTo>
                  <a:pt x="50582" y="2144906"/>
                </a:lnTo>
                <a:lnTo>
                  <a:pt x="70384" y="2081435"/>
                </a:lnTo>
                <a:lnTo>
                  <a:pt x="85586" y="2013940"/>
                </a:lnTo>
                <a:lnTo>
                  <a:pt x="101678" y="1952719"/>
                </a:lnTo>
                <a:lnTo>
                  <a:pt x="116358" y="1885592"/>
                </a:lnTo>
                <a:lnTo>
                  <a:pt x="130969" y="1817299"/>
                </a:lnTo>
                <a:lnTo>
                  <a:pt x="147367" y="1748776"/>
                </a:lnTo>
                <a:lnTo>
                  <a:pt x="167575" y="1680207"/>
                </a:lnTo>
                <a:lnTo>
                  <a:pt x="195555" y="1609089"/>
                </a:lnTo>
                <a:lnTo>
                  <a:pt x="237078" y="1483395"/>
                </a:lnTo>
                <a:lnTo>
                  <a:pt x="265905" y="1407688"/>
                </a:lnTo>
                <a:lnTo>
                  <a:pt x="285903" y="1349379"/>
                </a:lnTo>
                <a:lnTo>
                  <a:pt x="308549" y="1294531"/>
                </a:lnTo>
                <a:lnTo>
                  <a:pt x="328700" y="1237428"/>
                </a:lnTo>
                <a:lnTo>
                  <a:pt x="360627" y="1166450"/>
                </a:lnTo>
                <a:lnTo>
                  <a:pt x="394450" y="1097397"/>
                </a:lnTo>
                <a:lnTo>
                  <a:pt x="434539" y="1029676"/>
                </a:lnTo>
                <a:lnTo>
                  <a:pt x="505674" y="911692"/>
                </a:lnTo>
                <a:lnTo>
                  <a:pt x="557952" y="842665"/>
                </a:lnTo>
                <a:lnTo>
                  <a:pt x="616532" y="771750"/>
                </a:lnTo>
                <a:lnTo>
                  <a:pt x="677187" y="703460"/>
                </a:lnTo>
                <a:lnTo>
                  <a:pt x="736040" y="656106"/>
                </a:lnTo>
                <a:lnTo>
                  <a:pt x="771289" y="638695"/>
                </a:lnTo>
                <a:lnTo>
                  <a:pt x="821987" y="621159"/>
                </a:lnTo>
                <a:lnTo>
                  <a:pt x="850461" y="617998"/>
                </a:lnTo>
                <a:lnTo>
                  <a:pt x="865663" y="618518"/>
                </a:lnTo>
                <a:lnTo>
                  <a:pt x="884931" y="624166"/>
                </a:lnTo>
                <a:lnTo>
                  <a:pt x="914282" y="637385"/>
                </a:lnTo>
                <a:lnTo>
                  <a:pt x="919084" y="641141"/>
                </a:lnTo>
                <a:lnTo>
                  <a:pt x="945667" y="671857"/>
                </a:lnTo>
                <a:lnTo>
                  <a:pt x="953062" y="683095"/>
                </a:lnTo>
                <a:lnTo>
                  <a:pt x="977213" y="754079"/>
                </a:lnTo>
                <a:lnTo>
                  <a:pt x="990593" y="804047"/>
                </a:lnTo>
                <a:lnTo>
                  <a:pt x="999966" y="878477"/>
                </a:lnTo>
                <a:lnTo>
                  <a:pt x="1002585" y="948851"/>
                </a:lnTo>
                <a:lnTo>
                  <a:pt x="1002948" y="1041810"/>
                </a:lnTo>
                <a:lnTo>
                  <a:pt x="1009763" y="1123595"/>
                </a:lnTo>
                <a:lnTo>
                  <a:pt x="1011201" y="1191696"/>
                </a:lnTo>
                <a:lnTo>
                  <a:pt x="1018293" y="1270533"/>
                </a:lnTo>
                <a:lnTo>
                  <a:pt x="1024316" y="1337666"/>
                </a:lnTo>
                <a:lnTo>
                  <a:pt x="1033725" y="1400069"/>
                </a:lnTo>
                <a:lnTo>
                  <a:pt x="1039112" y="1466441"/>
                </a:lnTo>
                <a:lnTo>
                  <a:pt x="1049066" y="1530034"/>
                </a:lnTo>
                <a:lnTo>
                  <a:pt x="1061157" y="1581613"/>
                </a:lnTo>
                <a:lnTo>
                  <a:pt x="1086014" y="1651508"/>
                </a:lnTo>
                <a:lnTo>
                  <a:pt x="1111965" y="1704218"/>
                </a:lnTo>
                <a:lnTo>
                  <a:pt x="1171897" y="1782465"/>
                </a:lnTo>
                <a:lnTo>
                  <a:pt x="1175600" y="1788385"/>
                </a:lnTo>
                <a:lnTo>
                  <a:pt x="1180926" y="1793284"/>
                </a:lnTo>
                <a:lnTo>
                  <a:pt x="1200169" y="1805683"/>
                </a:lnTo>
                <a:lnTo>
                  <a:pt x="1209048" y="1815668"/>
                </a:lnTo>
                <a:lnTo>
                  <a:pt x="1214655" y="1819093"/>
                </a:lnTo>
                <a:lnTo>
                  <a:pt x="1253835" y="1831233"/>
                </a:lnTo>
                <a:lnTo>
                  <a:pt x="1282938" y="1834083"/>
                </a:lnTo>
                <a:lnTo>
                  <a:pt x="1294412" y="1831783"/>
                </a:lnTo>
                <a:lnTo>
                  <a:pt x="1305862" y="1828538"/>
                </a:lnTo>
                <a:lnTo>
                  <a:pt x="1323018" y="1825759"/>
                </a:lnTo>
                <a:lnTo>
                  <a:pt x="1334451" y="1821733"/>
                </a:lnTo>
                <a:lnTo>
                  <a:pt x="1343342" y="1816769"/>
                </a:lnTo>
                <a:lnTo>
                  <a:pt x="1361361" y="1801271"/>
                </a:lnTo>
                <a:lnTo>
                  <a:pt x="1369589" y="1788307"/>
                </a:lnTo>
                <a:lnTo>
                  <a:pt x="1377374" y="1773973"/>
                </a:lnTo>
                <a:lnTo>
                  <a:pt x="1425968" y="1704701"/>
                </a:lnTo>
                <a:lnTo>
                  <a:pt x="1465902" y="1635321"/>
                </a:lnTo>
                <a:lnTo>
                  <a:pt x="1493520" y="1578978"/>
                </a:lnTo>
                <a:lnTo>
                  <a:pt x="1515667" y="1515632"/>
                </a:lnTo>
                <a:lnTo>
                  <a:pt x="1540667" y="1448152"/>
                </a:lnTo>
                <a:lnTo>
                  <a:pt x="1563868" y="1376283"/>
                </a:lnTo>
                <a:lnTo>
                  <a:pt x="1586074" y="1313365"/>
                </a:lnTo>
                <a:lnTo>
                  <a:pt x="1614509" y="1239436"/>
                </a:lnTo>
                <a:lnTo>
                  <a:pt x="1637352" y="1176266"/>
                </a:lnTo>
                <a:lnTo>
                  <a:pt x="1660208" y="1113094"/>
                </a:lnTo>
                <a:lnTo>
                  <a:pt x="1688783" y="1035310"/>
                </a:lnTo>
                <a:lnTo>
                  <a:pt x="1734502" y="900988"/>
                </a:lnTo>
                <a:lnTo>
                  <a:pt x="1759902" y="838303"/>
                </a:lnTo>
                <a:lnTo>
                  <a:pt x="1799607" y="760034"/>
                </a:lnTo>
                <a:lnTo>
                  <a:pt x="1825256" y="693796"/>
                </a:lnTo>
                <a:lnTo>
                  <a:pt x="1853218" y="630229"/>
                </a:lnTo>
                <a:lnTo>
                  <a:pt x="1880366" y="565921"/>
                </a:lnTo>
                <a:lnTo>
                  <a:pt x="1920634" y="487333"/>
                </a:lnTo>
                <a:lnTo>
                  <a:pt x="1948716" y="426640"/>
                </a:lnTo>
                <a:lnTo>
                  <a:pt x="1989183" y="354445"/>
                </a:lnTo>
                <a:lnTo>
                  <a:pt x="2031730" y="285448"/>
                </a:lnTo>
                <a:lnTo>
                  <a:pt x="2083122" y="214537"/>
                </a:lnTo>
                <a:lnTo>
                  <a:pt x="2125228" y="148292"/>
                </a:lnTo>
                <a:lnTo>
                  <a:pt x="2160204" y="97062"/>
                </a:lnTo>
                <a:lnTo>
                  <a:pt x="2174855" y="77972"/>
                </a:lnTo>
                <a:lnTo>
                  <a:pt x="2187769" y="60250"/>
                </a:lnTo>
                <a:lnTo>
                  <a:pt x="2201120" y="42935"/>
                </a:lnTo>
                <a:lnTo>
                  <a:pt x="2207001" y="32417"/>
                </a:lnTo>
                <a:lnTo>
                  <a:pt x="2209614" y="24568"/>
                </a:lnTo>
                <a:lnTo>
                  <a:pt x="2211264" y="22093"/>
                </a:lnTo>
                <a:lnTo>
                  <a:pt x="2213316" y="20444"/>
                </a:lnTo>
                <a:lnTo>
                  <a:pt x="2215636" y="19344"/>
                </a:lnTo>
                <a:lnTo>
                  <a:pt x="2227251" y="9957"/>
                </a:lnTo>
                <a:lnTo>
                  <a:pt x="2227784" y="8543"/>
                </a:lnTo>
                <a:lnTo>
                  <a:pt x="22288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905"/>
          <p:cNvSpPr/>
          <p:nvPr/>
        </p:nvSpPr>
        <p:spPr>
          <a:xfrm>
            <a:off x="2866112" y="1218670"/>
            <a:ext cx="548601" cy="367243"/>
          </a:xfrm>
          <a:custGeom>
            <a:avLst/>
            <a:gdLst/>
            <a:ahLst/>
            <a:cxnLst/>
            <a:rect l="0" t="0" r="0" b="0"/>
            <a:pathLst>
              <a:path w="548601" h="367243">
                <a:moveTo>
                  <a:pt x="17105" y="281517"/>
                </a:moveTo>
                <a:lnTo>
                  <a:pt x="12554" y="281517"/>
                </a:lnTo>
                <a:lnTo>
                  <a:pt x="10261" y="280565"/>
                </a:lnTo>
                <a:lnTo>
                  <a:pt x="418" y="273298"/>
                </a:lnTo>
                <a:lnTo>
                  <a:pt x="0" y="265595"/>
                </a:lnTo>
                <a:lnTo>
                  <a:pt x="6812" y="256817"/>
                </a:lnTo>
                <a:lnTo>
                  <a:pt x="11895" y="247997"/>
                </a:lnTo>
                <a:lnTo>
                  <a:pt x="20112" y="236872"/>
                </a:lnTo>
                <a:lnTo>
                  <a:pt x="28284" y="228020"/>
                </a:lnTo>
                <a:lnTo>
                  <a:pt x="38266" y="218688"/>
                </a:lnTo>
                <a:lnTo>
                  <a:pt x="49052" y="211366"/>
                </a:lnTo>
                <a:lnTo>
                  <a:pt x="60196" y="202396"/>
                </a:lnTo>
                <a:lnTo>
                  <a:pt x="73404" y="192060"/>
                </a:lnTo>
                <a:lnTo>
                  <a:pt x="82260" y="186636"/>
                </a:lnTo>
                <a:lnTo>
                  <a:pt x="91974" y="181116"/>
                </a:lnTo>
                <a:lnTo>
                  <a:pt x="101308" y="175530"/>
                </a:lnTo>
                <a:lnTo>
                  <a:pt x="119299" y="164244"/>
                </a:lnTo>
                <a:lnTo>
                  <a:pt x="145492" y="147180"/>
                </a:lnTo>
                <a:lnTo>
                  <a:pt x="165289" y="133229"/>
                </a:lnTo>
                <a:lnTo>
                  <a:pt x="185834" y="118456"/>
                </a:lnTo>
                <a:lnTo>
                  <a:pt x="204491" y="105541"/>
                </a:lnTo>
                <a:lnTo>
                  <a:pt x="214419" y="99429"/>
                </a:lnTo>
                <a:lnTo>
                  <a:pt x="224848" y="93450"/>
                </a:lnTo>
                <a:lnTo>
                  <a:pt x="235610" y="87559"/>
                </a:lnTo>
                <a:lnTo>
                  <a:pt x="245643" y="81727"/>
                </a:lnTo>
                <a:lnTo>
                  <a:pt x="264410" y="70166"/>
                </a:lnTo>
                <a:lnTo>
                  <a:pt x="291040" y="52948"/>
                </a:lnTo>
                <a:lnTo>
                  <a:pt x="300694" y="48175"/>
                </a:lnTo>
                <a:lnTo>
                  <a:pt x="310939" y="44041"/>
                </a:lnTo>
                <a:lnTo>
                  <a:pt x="321579" y="40332"/>
                </a:lnTo>
                <a:lnTo>
                  <a:pt x="331530" y="35955"/>
                </a:lnTo>
                <a:lnTo>
                  <a:pt x="341022" y="31131"/>
                </a:lnTo>
                <a:lnTo>
                  <a:pt x="350207" y="26011"/>
                </a:lnTo>
                <a:lnTo>
                  <a:pt x="359188" y="21644"/>
                </a:lnTo>
                <a:lnTo>
                  <a:pt x="368033" y="17781"/>
                </a:lnTo>
                <a:lnTo>
                  <a:pt x="384528" y="11901"/>
                </a:lnTo>
                <a:lnTo>
                  <a:pt x="398209" y="9288"/>
                </a:lnTo>
                <a:lnTo>
                  <a:pt x="410640" y="5586"/>
                </a:lnTo>
                <a:lnTo>
                  <a:pt x="422514" y="1719"/>
                </a:lnTo>
                <a:lnTo>
                  <a:pt x="434142" y="0"/>
                </a:lnTo>
                <a:lnTo>
                  <a:pt x="445660" y="1776"/>
                </a:lnTo>
                <a:lnTo>
                  <a:pt x="460314" y="5591"/>
                </a:lnTo>
                <a:lnTo>
                  <a:pt x="473800" y="6880"/>
                </a:lnTo>
                <a:lnTo>
                  <a:pt x="475873" y="7938"/>
                </a:lnTo>
                <a:lnTo>
                  <a:pt x="477255" y="9596"/>
                </a:lnTo>
                <a:lnTo>
                  <a:pt x="478177" y="11654"/>
                </a:lnTo>
                <a:lnTo>
                  <a:pt x="486500" y="22753"/>
                </a:lnTo>
                <a:lnTo>
                  <a:pt x="491790" y="31891"/>
                </a:lnTo>
                <a:lnTo>
                  <a:pt x="494776" y="39762"/>
                </a:lnTo>
                <a:lnTo>
                  <a:pt x="497055" y="47388"/>
                </a:lnTo>
                <a:lnTo>
                  <a:pt x="501244" y="57127"/>
                </a:lnTo>
                <a:lnTo>
                  <a:pt x="503740" y="65266"/>
                </a:lnTo>
                <a:lnTo>
                  <a:pt x="505802" y="73010"/>
                </a:lnTo>
                <a:lnTo>
                  <a:pt x="512318" y="89033"/>
                </a:lnTo>
                <a:lnTo>
                  <a:pt x="517552" y="103576"/>
                </a:lnTo>
                <a:lnTo>
                  <a:pt x="519329" y="110502"/>
                </a:lnTo>
                <a:lnTo>
                  <a:pt x="520514" y="117025"/>
                </a:lnTo>
                <a:lnTo>
                  <a:pt x="521303" y="123278"/>
                </a:lnTo>
                <a:lnTo>
                  <a:pt x="522782" y="129352"/>
                </a:lnTo>
                <a:lnTo>
                  <a:pt x="524720" y="135306"/>
                </a:lnTo>
                <a:lnTo>
                  <a:pt x="526965" y="141181"/>
                </a:lnTo>
                <a:lnTo>
                  <a:pt x="528462" y="147954"/>
                </a:lnTo>
                <a:lnTo>
                  <a:pt x="529460" y="155328"/>
                </a:lnTo>
                <a:lnTo>
                  <a:pt x="530125" y="163101"/>
                </a:lnTo>
                <a:lnTo>
                  <a:pt x="530568" y="171141"/>
                </a:lnTo>
                <a:lnTo>
                  <a:pt x="531061" y="187693"/>
                </a:lnTo>
                <a:lnTo>
                  <a:pt x="532145" y="195155"/>
                </a:lnTo>
                <a:lnTo>
                  <a:pt x="533820" y="202035"/>
                </a:lnTo>
                <a:lnTo>
                  <a:pt x="535889" y="208526"/>
                </a:lnTo>
                <a:lnTo>
                  <a:pt x="537269" y="215712"/>
                </a:lnTo>
                <a:lnTo>
                  <a:pt x="538188" y="223359"/>
                </a:lnTo>
                <a:lnTo>
                  <a:pt x="538801" y="231315"/>
                </a:lnTo>
                <a:lnTo>
                  <a:pt x="539210" y="239477"/>
                </a:lnTo>
                <a:lnTo>
                  <a:pt x="539664" y="256165"/>
                </a:lnTo>
                <a:lnTo>
                  <a:pt x="540738" y="263663"/>
                </a:lnTo>
                <a:lnTo>
                  <a:pt x="542406" y="270567"/>
                </a:lnTo>
                <a:lnTo>
                  <a:pt x="544471" y="277074"/>
                </a:lnTo>
                <a:lnTo>
                  <a:pt x="545847" y="284270"/>
                </a:lnTo>
                <a:lnTo>
                  <a:pt x="546765" y="291925"/>
                </a:lnTo>
                <a:lnTo>
                  <a:pt x="547376" y="299886"/>
                </a:lnTo>
                <a:lnTo>
                  <a:pt x="547784" y="307098"/>
                </a:lnTo>
                <a:lnTo>
                  <a:pt x="548238" y="320191"/>
                </a:lnTo>
                <a:lnTo>
                  <a:pt x="548529" y="337275"/>
                </a:lnTo>
                <a:lnTo>
                  <a:pt x="548600" y="367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06"/>
          <p:cNvSpPr/>
          <p:nvPr/>
        </p:nvSpPr>
        <p:spPr>
          <a:xfrm>
            <a:off x="803803" y="3574732"/>
            <a:ext cx="356342" cy="265633"/>
          </a:xfrm>
          <a:custGeom>
            <a:avLst/>
            <a:gdLst/>
            <a:ahLst/>
            <a:cxnLst/>
            <a:rect l="0" t="0" r="0" b="0"/>
            <a:pathLst>
              <a:path w="356342" h="265633">
                <a:moveTo>
                  <a:pt x="13441" y="0"/>
                </a:moveTo>
                <a:lnTo>
                  <a:pt x="0" y="0"/>
                </a:lnTo>
                <a:lnTo>
                  <a:pt x="2070" y="0"/>
                </a:lnTo>
                <a:lnTo>
                  <a:pt x="3003" y="953"/>
                </a:lnTo>
                <a:lnTo>
                  <a:pt x="3625" y="2540"/>
                </a:lnTo>
                <a:lnTo>
                  <a:pt x="4796" y="8220"/>
                </a:lnTo>
                <a:lnTo>
                  <a:pt x="4855" y="15347"/>
                </a:lnTo>
                <a:lnTo>
                  <a:pt x="4868" y="37189"/>
                </a:lnTo>
                <a:lnTo>
                  <a:pt x="5821" y="40033"/>
                </a:lnTo>
                <a:lnTo>
                  <a:pt x="9420" y="45733"/>
                </a:lnTo>
                <a:lnTo>
                  <a:pt x="11654" y="51441"/>
                </a:lnTo>
                <a:lnTo>
                  <a:pt x="12647" y="58105"/>
                </a:lnTo>
                <a:lnTo>
                  <a:pt x="12912" y="62549"/>
                </a:lnTo>
                <a:lnTo>
                  <a:pt x="13088" y="67417"/>
                </a:lnTo>
                <a:lnTo>
                  <a:pt x="14158" y="71615"/>
                </a:lnTo>
                <a:lnTo>
                  <a:pt x="17888" y="78819"/>
                </a:lnTo>
                <a:lnTo>
                  <a:pt x="19263" y="83026"/>
                </a:lnTo>
                <a:lnTo>
                  <a:pt x="20180" y="87735"/>
                </a:lnTo>
                <a:lnTo>
                  <a:pt x="20791" y="92780"/>
                </a:lnTo>
                <a:lnTo>
                  <a:pt x="21199" y="98049"/>
                </a:lnTo>
                <a:lnTo>
                  <a:pt x="21471" y="103466"/>
                </a:lnTo>
                <a:lnTo>
                  <a:pt x="21652" y="108982"/>
                </a:lnTo>
                <a:lnTo>
                  <a:pt x="22725" y="114565"/>
                </a:lnTo>
                <a:lnTo>
                  <a:pt x="24393" y="120192"/>
                </a:lnTo>
                <a:lnTo>
                  <a:pt x="26457" y="125848"/>
                </a:lnTo>
                <a:lnTo>
                  <a:pt x="28786" y="130571"/>
                </a:lnTo>
                <a:lnTo>
                  <a:pt x="33914" y="138359"/>
                </a:lnTo>
                <a:lnTo>
                  <a:pt x="35662" y="142722"/>
                </a:lnTo>
                <a:lnTo>
                  <a:pt x="36828" y="147536"/>
                </a:lnTo>
                <a:lnTo>
                  <a:pt x="37605" y="152650"/>
                </a:lnTo>
                <a:lnTo>
                  <a:pt x="38123" y="157964"/>
                </a:lnTo>
                <a:lnTo>
                  <a:pt x="38468" y="163412"/>
                </a:lnTo>
                <a:lnTo>
                  <a:pt x="38698" y="168949"/>
                </a:lnTo>
                <a:lnTo>
                  <a:pt x="39804" y="173593"/>
                </a:lnTo>
                <a:lnTo>
                  <a:pt x="43573" y="181292"/>
                </a:lnTo>
                <a:lnTo>
                  <a:pt x="48423" y="190430"/>
                </a:lnTo>
                <a:lnTo>
                  <a:pt x="51050" y="195533"/>
                </a:lnTo>
                <a:lnTo>
                  <a:pt x="53969" y="203744"/>
                </a:lnTo>
                <a:lnTo>
                  <a:pt x="56219" y="211520"/>
                </a:lnTo>
                <a:lnTo>
                  <a:pt x="58152" y="216261"/>
                </a:lnTo>
                <a:lnTo>
                  <a:pt x="60394" y="221326"/>
                </a:lnTo>
                <a:lnTo>
                  <a:pt x="65424" y="229495"/>
                </a:lnTo>
                <a:lnTo>
                  <a:pt x="70835" y="236300"/>
                </a:lnTo>
                <a:lnTo>
                  <a:pt x="78283" y="244534"/>
                </a:lnTo>
                <a:lnTo>
                  <a:pt x="80360" y="246794"/>
                </a:lnTo>
                <a:lnTo>
                  <a:pt x="80914" y="248350"/>
                </a:lnTo>
                <a:lnTo>
                  <a:pt x="81529" y="252618"/>
                </a:lnTo>
                <a:lnTo>
                  <a:pt x="82646" y="254137"/>
                </a:lnTo>
                <a:lnTo>
                  <a:pt x="84343" y="255150"/>
                </a:lnTo>
                <a:lnTo>
                  <a:pt x="86426" y="255825"/>
                </a:lnTo>
                <a:lnTo>
                  <a:pt x="91282" y="259115"/>
                </a:lnTo>
                <a:lnTo>
                  <a:pt x="93910" y="261326"/>
                </a:lnTo>
                <a:lnTo>
                  <a:pt x="97567" y="262800"/>
                </a:lnTo>
                <a:lnTo>
                  <a:pt x="106711" y="264437"/>
                </a:lnTo>
                <a:lnTo>
                  <a:pt x="114584" y="265165"/>
                </a:lnTo>
                <a:lnTo>
                  <a:pt x="124372" y="265575"/>
                </a:lnTo>
                <a:lnTo>
                  <a:pt x="127400" y="265632"/>
                </a:lnTo>
                <a:lnTo>
                  <a:pt x="130371" y="264718"/>
                </a:lnTo>
                <a:lnTo>
                  <a:pt x="140057" y="258881"/>
                </a:lnTo>
                <a:lnTo>
                  <a:pt x="149407" y="253806"/>
                </a:lnTo>
                <a:lnTo>
                  <a:pt x="157373" y="248375"/>
                </a:lnTo>
                <a:lnTo>
                  <a:pt x="165041" y="242786"/>
                </a:lnTo>
                <a:lnTo>
                  <a:pt x="174799" y="237128"/>
                </a:lnTo>
                <a:lnTo>
                  <a:pt x="185486" y="228898"/>
                </a:lnTo>
                <a:lnTo>
                  <a:pt x="191003" y="224036"/>
                </a:lnTo>
                <a:lnTo>
                  <a:pt x="196586" y="219842"/>
                </a:lnTo>
                <a:lnTo>
                  <a:pt x="202213" y="216094"/>
                </a:lnTo>
                <a:lnTo>
                  <a:pt x="207869" y="212643"/>
                </a:lnTo>
                <a:lnTo>
                  <a:pt x="213545" y="208437"/>
                </a:lnTo>
                <a:lnTo>
                  <a:pt x="219234" y="203728"/>
                </a:lnTo>
                <a:lnTo>
                  <a:pt x="224931" y="198684"/>
                </a:lnTo>
                <a:lnTo>
                  <a:pt x="230635" y="192463"/>
                </a:lnTo>
                <a:lnTo>
                  <a:pt x="236342" y="185459"/>
                </a:lnTo>
                <a:lnTo>
                  <a:pt x="242052" y="177932"/>
                </a:lnTo>
                <a:lnTo>
                  <a:pt x="247763" y="171009"/>
                </a:lnTo>
                <a:lnTo>
                  <a:pt x="253476" y="164488"/>
                </a:lnTo>
                <a:lnTo>
                  <a:pt x="259189" y="158237"/>
                </a:lnTo>
                <a:lnTo>
                  <a:pt x="263951" y="152164"/>
                </a:lnTo>
                <a:lnTo>
                  <a:pt x="268078" y="146210"/>
                </a:lnTo>
                <a:lnTo>
                  <a:pt x="276156" y="133562"/>
                </a:lnTo>
                <a:lnTo>
                  <a:pt x="286096" y="118416"/>
                </a:lnTo>
                <a:lnTo>
                  <a:pt x="291413" y="111329"/>
                </a:lnTo>
                <a:lnTo>
                  <a:pt x="296864" y="104700"/>
                </a:lnTo>
                <a:lnTo>
                  <a:pt x="302402" y="98375"/>
                </a:lnTo>
                <a:lnTo>
                  <a:pt x="307047" y="92253"/>
                </a:lnTo>
                <a:lnTo>
                  <a:pt x="311096" y="86267"/>
                </a:lnTo>
                <a:lnTo>
                  <a:pt x="314748" y="80372"/>
                </a:lnTo>
                <a:lnTo>
                  <a:pt x="318135" y="75488"/>
                </a:lnTo>
                <a:lnTo>
                  <a:pt x="324438" y="67523"/>
                </a:lnTo>
                <a:lnTo>
                  <a:pt x="330415" y="60808"/>
                </a:lnTo>
                <a:lnTo>
                  <a:pt x="333342" y="57684"/>
                </a:lnTo>
                <a:lnTo>
                  <a:pt x="335294" y="54648"/>
                </a:lnTo>
                <a:lnTo>
                  <a:pt x="337462" y="48736"/>
                </a:lnTo>
                <a:lnTo>
                  <a:pt x="339945" y="46778"/>
                </a:lnTo>
                <a:lnTo>
                  <a:pt x="343506" y="45473"/>
                </a:lnTo>
                <a:lnTo>
                  <a:pt x="356341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07"/>
          <p:cNvSpPr/>
          <p:nvPr/>
        </p:nvSpPr>
        <p:spPr>
          <a:xfrm>
            <a:off x="5137784" y="1637347"/>
            <a:ext cx="3077529" cy="1542491"/>
          </a:xfrm>
          <a:custGeom>
            <a:avLst/>
            <a:gdLst/>
            <a:ahLst/>
            <a:cxnLst/>
            <a:rect l="0" t="0" r="0" b="0"/>
            <a:pathLst>
              <a:path w="3077529" h="1542491">
                <a:moveTo>
                  <a:pt x="0" y="0"/>
                </a:moveTo>
                <a:lnTo>
                  <a:pt x="7382" y="7381"/>
                </a:lnTo>
                <a:lnTo>
                  <a:pt x="8044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4395" y="23125"/>
                </a:lnTo>
                <a:lnTo>
                  <a:pt x="17283" y="31511"/>
                </a:lnTo>
                <a:lnTo>
                  <a:pt x="21334" y="37182"/>
                </a:lnTo>
                <a:lnTo>
                  <a:pt x="22795" y="40981"/>
                </a:lnTo>
                <a:lnTo>
                  <a:pt x="27680" y="60765"/>
                </a:lnTo>
                <a:lnTo>
                  <a:pt x="31353" y="71774"/>
                </a:lnTo>
                <a:lnTo>
                  <a:pt x="36659" y="114002"/>
                </a:lnTo>
                <a:lnTo>
                  <a:pt x="40106" y="129725"/>
                </a:lnTo>
                <a:lnTo>
                  <a:pt x="42500" y="171600"/>
                </a:lnTo>
                <a:lnTo>
                  <a:pt x="42862" y="383411"/>
                </a:lnTo>
                <a:lnTo>
                  <a:pt x="47414" y="425917"/>
                </a:lnTo>
                <a:lnTo>
                  <a:pt x="50244" y="473225"/>
                </a:lnTo>
                <a:lnTo>
                  <a:pt x="51082" y="523437"/>
                </a:lnTo>
                <a:lnTo>
                  <a:pt x="51433" y="733217"/>
                </a:lnTo>
                <a:lnTo>
                  <a:pt x="53974" y="769739"/>
                </a:lnTo>
                <a:lnTo>
                  <a:pt x="57326" y="805022"/>
                </a:lnTo>
                <a:lnTo>
                  <a:pt x="58816" y="839752"/>
                </a:lnTo>
                <a:lnTo>
                  <a:pt x="62018" y="876778"/>
                </a:lnTo>
                <a:lnTo>
                  <a:pt x="66616" y="914507"/>
                </a:lnTo>
                <a:lnTo>
                  <a:pt x="71835" y="950325"/>
                </a:lnTo>
                <a:lnTo>
                  <a:pt x="74790" y="987834"/>
                </a:lnTo>
                <a:lnTo>
                  <a:pt x="77055" y="1026730"/>
                </a:lnTo>
                <a:lnTo>
                  <a:pt x="81237" y="1066242"/>
                </a:lnTo>
                <a:lnTo>
                  <a:pt x="88811" y="1103488"/>
                </a:lnTo>
                <a:lnTo>
                  <a:pt x="97574" y="1139092"/>
                </a:lnTo>
                <a:lnTo>
                  <a:pt x="104644" y="1173966"/>
                </a:lnTo>
                <a:lnTo>
                  <a:pt x="113501" y="1208515"/>
                </a:lnTo>
                <a:lnTo>
                  <a:pt x="123788" y="1241968"/>
                </a:lnTo>
                <a:lnTo>
                  <a:pt x="139336" y="1287576"/>
                </a:lnTo>
                <a:lnTo>
                  <a:pt x="151352" y="1331253"/>
                </a:lnTo>
                <a:lnTo>
                  <a:pt x="167506" y="1373404"/>
                </a:lnTo>
                <a:lnTo>
                  <a:pt x="188062" y="1410446"/>
                </a:lnTo>
                <a:lnTo>
                  <a:pt x="202936" y="1444599"/>
                </a:lnTo>
                <a:lnTo>
                  <a:pt x="236239" y="1491068"/>
                </a:lnTo>
                <a:lnTo>
                  <a:pt x="258592" y="1512620"/>
                </a:lnTo>
                <a:lnTo>
                  <a:pt x="304184" y="1536670"/>
                </a:lnTo>
                <a:lnTo>
                  <a:pt x="319026" y="1540215"/>
                </a:lnTo>
                <a:lnTo>
                  <a:pt x="347286" y="1542490"/>
                </a:lnTo>
                <a:lnTo>
                  <a:pt x="359455" y="1540261"/>
                </a:lnTo>
                <a:lnTo>
                  <a:pt x="372166" y="1535143"/>
                </a:lnTo>
                <a:lnTo>
                  <a:pt x="394434" y="1521552"/>
                </a:lnTo>
                <a:lnTo>
                  <a:pt x="413520" y="1504507"/>
                </a:lnTo>
                <a:lnTo>
                  <a:pt x="447356" y="1460787"/>
                </a:lnTo>
                <a:lnTo>
                  <a:pt x="473530" y="1415922"/>
                </a:lnTo>
                <a:lnTo>
                  <a:pt x="491249" y="1375102"/>
                </a:lnTo>
                <a:lnTo>
                  <a:pt x="508564" y="1327235"/>
                </a:lnTo>
                <a:lnTo>
                  <a:pt x="537201" y="1242815"/>
                </a:lnTo>
                <a:lnTo>
                  <a:pt x="551176" y="1206095"/>
                </a:lnTo>
                <a:lnTo>
                  <a:pt x="565007" y="1167550"/>
                </a:lnTo>
                <a:lnTo>
                  <a:pt x="574330" y="1128193"/>
                </a:lnTo>
                <a:lnTo>
                  <a:pt x="584188" y="1088477"/>
                </a:lnTo>
                <a:lnTo>
                  <a:pt x="606039" y="1008652"/>
                </a:lnTo>
                <a:lnTo>
                  <a:pt x="645810" y="867725"/>
                </a:lnTo>
                <a:lnTo>
                  <a:pt x="708661" y="632804"/>
                </a:lnTo>
                <a:lnTo>
                  <a:pt x="722631" y="592079"/>
                </a:lnTo>
                <a:lnTo>
                  <a:pt x="737412" y="552706"/>
                </a:lnTo>
                <a:lnTo>
                  <a:pt x="750331" y="516157"/>
                </a:lnTo>
                <a:lnTo>
                  <a:pt x="764964" y="478323"/>
                </a:lnTo>
                <a:lnTo>
                  <a:pt x="780040" y="440236"/>
                </a:lnTo>
                <a:lnTo>
                  <a:pt x="793090" y="404258"/>
                </a:lnTo>
                <a:lnTo>
                  <a:pt x="815697" y="356423"/>
                </a:lnTo>
                <a:lnTo>
                  <a:pt x="840493" y="312088"/>
                </a:lnTo>
                <a:lnTo>
                  <a:pt x="870489" y="268789"/>
                </a:lnTo>
                <a:lnTo>
                  <a:pt x="925488" y="194828"/>
                </a:lnTo>
                <a:lnTo>
                  <a:pt x="960053" y="155536"/>
                </a:lnTo>
                <a:lnTo>
                  <a:pt x="994397" y="122798"/>
                </a:lnTo>
                <a:lnTo>
                  <a:pt x="1049866" y="84724"/>
                </a:lnTo>
                <a:lnTo>
                  <a:pt x="1064778" y="80518"/>
                </a:lnTo>
                <a:lnTo>
                  <a:pt x="1097633" y="77817"/>
                </a:lnTo>
                <a:lnTo>
                  <a:pt x="1112042" y="79988"/>
                </a:lnTo>
                <a:lnTo>
                  <a:pt x="1136815" y="89143"/>
                </a:lnTo>
                <a:lnTo>
                  <a:pt x="1154291" y="101872"/>
                </a:lnTo>
                <a:lnTo>
                  <a:pt x="1171534" y="122259"/>
                </a:lnTo>
                <a:lnTo>
                  <a:pt x="1184158" y="146397"/>
                </a:lnTo>
                <a:lnTo>
                  <a:pt x="1188280" y="165713"/>
                </a:lnTo>
                <a:lnTo>
                  <a:pt x="1195478" y="209158"/>
                </a:lnTo>
                <a:lnTo>
                  <a:pt x="1199228" y="255381"/>
                </a:lnTo>
                <a:lnTo>
                  <a:pt x="1199877" y="296437"/>
                </a:lnTo>
                <a:lnTo>
                  <a:pt x="1200114" y="373294"/>
                </a:lnTo>
                <a:lnTo>
                  <a:pt x="1195589" y="421438"/>
                </a:lnTo>
                <a:lnTo>
                  <a:pt x="1193360" y="457498"/>
                </a:lnTo>
                <a:lnTo>
                  <a:pt x="1192370" y="495750"/>
                </a:lnTo>
                <a:lnTo>
                  <a:pt x="1191930" y="534976"/>
                </a:lnTo>
                <a:lnTo>
                  <a:pt x="1189195" y="574635"/>
                </a:lnTo>
                <a:lnTo>
                  <a:pt x="1184804" y="614486"/>
                </a:lnTo>
                <a:lnTo>
                  <a:pt x="1179677" y="654422"/>
                </a:lnTo>
                <a:lnTo>
                  <a:pt x="1176764" y="694397"/>
                </a:lnTo>
                <a:lnTo>
                  <a:pt x="1175469" y="734388"/>
                </a:lnTo>
                <a:lnTo>
                  <a:pt x="1174570" y="834391"/>
                </a:lnTo>
                <a:lnTo>
                  <a:pt x="1174445" y="954405"/>
                </a:lnTo>
                <a:lnTo>
                  <a:pt x="1176979" y="994410"/>
                </a:lnTo>
                <a:lnTo>
                  <a:pt x="1181279" y="1033463"/>
                </a:lnTo>
                <a:lnTo>
                  <a:pt x="1186366" y="1069869"/>
                </a:lnTo>
                <a:lnTo>
                  <a:pt x="1189262" y="1107640"/>
                </a:lnTo>
                <a:lnTo>
                  <a:pt x="1191501" y="1145699"/>
                </a:lnTo>
                <a:lnTo>
                  <a:pt x="1195672" y="1181665"/>
                </a:lnTo>
                <a:lnTo>
                  <a:pt x="1203240" y="1216699"/>
                </a:lnTo>
                <a:lnTo>
                  <a:pt x="1212001" y="1250368"/>
                </a:lnTo>
                <a:lnTo>
                  <a:pt x="1223241" y="1296098"/>
                </a:lnTo>
                <a:lnTo>
                  <a:pt x="1237261" y="1338857"/>
                </a:lnTo>
                <a:lnTo>
                  <a:pt x="1248823" y="1376080"/>
                </a:lnTo>
                <a:lnTo>
                  <a:pt x="1269314" y="1420251"/>
                </a:lnTo>
                <a:lnTo>
                  <a:pt x="1286048" y="1445388"/>
                </a:lnTo>
                <a:lnTo>
                  <a:pt x="1308770" y="1470948"/>
                </a:lnTo>
                <a:lnTo>
                  <a:pt x="1325891" y="1484010"/>
                </a:lnTo>
                <a:lnTo>
                  <a:pt x="1339855" y="1488235"/>
                </a:lnTo>
                <a:lnTo>
                  <a:pt x="1354634" y="1491065"/>
                </a:lnTo>
                <a:lnTo>
                  <a:pt x="1367553" y="1495498"/>
                </a:lnTo>
                <a:lnTo>
                  <a:pt x="1373664" y="1496109"/>
                </a:lnTo>
                <a:lnTo>
                  <a:pt x="1385535" y="1494247"/>
                </a:lnTo>
                <a:lnTo>
                  <a:pt x="1420147" y="1479915"/>
                </a:lnTo>
                <a:lnTo>
                  <a:pt x="1437313" y="1466981"/>
                </a:lnTo>
                <a:lnTo>
                  <a:pt x="1454465" y="1446534"/>
                </a:lnTo>
                <a:lnTo>
                  <a:pt x="1463357" y="1428081"/>
                </a:lnTo>
                <a:lnTo>
                  <a:pt x="1481377" y="1385191"/>
                </a:lnTo>
                <a:lnTo>
                  <a:pt x="1503281" y="1339077"/>
                </a:lnTo>
                <a:lnTo>
                  <a:pt x="1520260" y="1298041"/>
                </a:lnTo>
                <a:lnTo>
                  <a:pt x="1537356" y="1250110"/>
                </a:lnTo>
                <a:lnTo>
                  <a:pt x="1565913" y="1165666"/>
                </a:lnTo>
                <a:lnTo>
                  <a:pt x="1574802" y="1131484"/>
                </a:lnTo>
                <a:lnTo>
                  <a:pt x="1582880" y="1096289"/>
                </a:lnTo>
                <a:lnTo>
                  <a:pt x="1592820" y="1058422"/>
                </a:lnTo>
                <a:lnTo>
                  <a:pt x="1609126" y="999618"/>
                </a:lnTo>
                <a:lnTo>
                  <a:pt x="1617820" y="959895"/>
                </a:lnTo>
                <a:lnTo>
                  <a:pt x="1625811" y="920015"/>
                </a:lnTo>
                <a:lnTo>
                  <a:pt x="1635713" y="880066"/>
                </a:lnTo>
                <a:lnTo>
                  <a:pt x="1657592" y="800091"/>
                </a:lnTo>
                <a:lnTo>
                  <a:pt x="1668888" y="760091"/>
                </a:lnTo>
                <a:lnTo>
                  <a:pt x="1682798" y="717548"/>
                </a:lnTo>
                <a:lnTo>
                  <a:pt x="1697553" y="674193"/>
                </a:lnTo>
                <a:lnTo>
                  <a:pt x="1710461" y="632699"/>
                </a:lnTo>
                <a:lnTo>
                  <a:pt x="1725087" y="594572"/>
                </a:lnTo>
                <a:lnTo>
                  <a:pt x="1757761" y="518978"/>
                </a:lnTo>
                <a:lnTo>
                  <a:pt x="1772145" y="482117"/>
                </a:lnTo>
                <a:lnTo>
                  <a:pt x="1786793" y="446684"/>
                </a:lnTo>
                <a:lnTo>
                  <a:pt x="1806003" y="411886"/>
                </a:lnTo>
                <a:lnTo>
                  <a:pt x="1859988" y="320577"/>
                </a:lnTo>
                <a:lnTo>
                  <a:pt x="1885877" y="281887"/>
                </a:lnTo>
                <a:lnTo>
                  <a:pt x="1920226" y="235634"/>
                </a:lnTo>
                <a:lnTo>
                  <a:pt x="1958550" y="193696"/>
                </a:lnTo>
                <a:lnTo>
                  <a:pt x="1981439" y="174972"/>
                </a:lnTo>
                <a:lnTo>
                  <a:pt x="2027236" y="152008"/>
                </a:lnTo>
                <a:lnTo>
                  <a:pt x="2039549" y="148521"/>
                </a:lnTo>
                <a:lnTo>
                  <a:pt x="2075668" y="145896"/>
                </a:lnTo>
                <a:lnTo>
                  <a:pt x="2084887" y="148345"/>
                </a:lnTo>
                <a:lnTo>
                  <a:pt x="2094382" y="152609"/>
                </a:lnTo>
                <a:lnTo>
                  <a:pt x="2106035" y="161317"/>
                </a:lnTo>
                <a:lnTo>
                  <a:pt x="2120177" y="175538"/>
                </a:lnTo>
                <a:lnTo>
                  <a:pt x="2127528" y="186285"/>
                </a:lnTo>
                <a:lnTo>
                  <a:pt x="2145869" y="232007"/>
                </a:lnTo>
                <a:lnTo>
                  <a:pt x="2157390" y="272700"/>
                </a:lnTo>
                <a:lnTo>
                  <a:pt x="2171698" y="328776"/>
                </a:lnTo>
                <a:lnTo>
                  <a:pt x="2175721" y="367502"/>
                </a:lnTo>
                <a:lnTo>
                  <a:pt x="2176914" y="409139"/>
                </a:lnTo>
                <a:lnTo>
                  <a:pt x="2177371" y="494393"/>
                </a:lnTo>
                <a:lnTo>
                  <a:pt x="2181953" y="537224"/>
                </a:lnTo>
                <a:lnTo>
                  <a:pt x="2184793" y="584627"/>
                </a:lnTo>
                <a:lnTo>
                  <a:pt x="2185634" y="634868"/>
                </a:lnTo>
                <a:lnTo>
                  <a:pt x="2188371" y="668879"/>
                </a:lnTo>
                <a:lnTo>
                  <a:pt x="2191810" y="703997"/>
                </a:lnTo>
                <a:lnTo>
                  <a:pt x="2193339" y="741830"/>
                </a:lnTo>
                <a:lnTo>
                  <a:pt x="2194198" y="796064"/>
                </a:lnTo>
                <a:lnTo>
                  <a:pt x="2194551" y="956068"/>
                </a:lnTo>
                <a:lnTo>
                  <a:pt x="2197096" y="992609"/>
                </a:lnTo>
                <a:lnTo>
                  <a:pt x="2200450" y="1027900"/>
                </a:lnTo>
                <a:lnTo>
                  <a:pt x="2201940" y="1062634"/>
                </a:lnTo>
                <a:lnTo>
                  <a:pt x="2205143" y="1097122"/>
                </a:lnTo>
                <a:lnTo>
                  <a:pt x="2209741" y="1130548"/>
                </a:lnTo>
                <a:lnTo>
                  <a:pt x="2217685" y="1176140"/>
                </a:lnTo>
                <a:lnTo>
                  <a:pt x="2231743" y="1248576"/>
                </a:lnTo>
                <a:lnTo>
                  <a:pt x="2240292" y="1286995"/>
                </a:lnTo>
                <a:lnTo>
                  <a:pt x="2258556" y="1333157"/>
                </a:lnTo>
                <a:lnTo>
                  <a:pt x="2290863" y="1388380"/>
                </a:lnTo>
                <a:lnTo>
                  <a:pt x="2302999" y="1412449"/>
                </a:lnTo>
                <a:lnTo>
                  <a:pt x="2312924" y="1422458"/>
                </a:lnTo>
                <a:lnTo>
                  <a:pt x="2348944" y="1450117"/>
                </a:lnTo>
                <a:lnTo>
                  <a:pt x="2354633" y="1452520"/>
                </a:lnTo>
                <a:lnTo>
                  <a:pt x="2375339" y="1455901"/>
                </a:lnTo>
                <a:lnTo>
                  <a:pt x="2405739" y="1457138"/>
                </a:lnTo>
                <a:lnTo>
                  <a:pt x="2417323" y="1454702"/>
                </a:lnTo>
                <a:lnTo>
                  <a:pt x="2474593" y="1428705"/>
                </a:lnTo>
                <a:lnTo>
                  <a:pt x="2486025" y="1417935"/>
                </a:lnTo>
                <a:lnTo>
                  <a:pt x="2508886" y="1392288"/>
                </a:lnTo>
                <a:lnTo>
                  <a:pt x="2517776" y="1375397"/>
                </a:lnTo>
                <a:lnTo>
                  <a:pt x="2530675" y="1347008"/>
                </a:lnTo>
                <a:lnTo>
                  <a:pt x="2540160" y="1328285"/>
                </a:lnTo>
                <a:lnTo>
                  <a:pt x="2561617" y="1269458"/>
                </a:lnTo>
                <a:lnTo>
                  <a:pt x="2577849" y="1232645"/>
                </a:lnTo>
                <a:lnTo>
                  <a:pt x="2594724" y="1193056"/>
                </a:lnTo>
                <a:lnTo>
                  <a:pt x="2607239" y="1151164"/>
                </a:lnTo>
                <a:lnTo>
                  <a:pt x="2621530" y="1104038"/>
                </a:lnTo>
                <a:lnTo>
                  <a:pt x="2637829" y="1053880"/>
                </a:lnTo>
                <a:lnTo>
                  <a:pt x="2646521" y="1019889"/>
                </a:lnTo>
                <a:lnTo>
                  <a:pt x="2654512" y="985731"/>
                </a:lnTo>
                <a:lnTo>
                  <a:pt x="2680698" y="895548"/>
                </a:lnTo>
                <a:lnTo>
                  <a:pt x="2691927" y="859031"/>
                </a:lnTo>
                <a:lnTo>
                  <a:pt x="2704220" y="822799"/>
                </a:lnTo>
                <a:lnTo>
                  <a:pt x="2719208" y="784471"/>
                </a:lnTo>
                <a:lnTo>
                  <a:pt x="2732855" y="745211"/>
                </a:lnTo>
                <a:lnTo>
                  <a:pt x="2746223" y="705538"/>
                </a:lnTo>
                <a:lnTo>
                  <a:pt x="2768862" y="646669"/>
                </a:lnTo>
                <a:lnTo>
                  <a:pt x="2781910" y="610306"/>
                </a:lnTo>
                <a:lnTo>
                  <a:pt x="2796599" y="572555"/>
                </a:lnTo>
                <a:lnTo>
                  <a:pt x="2812653" y="534504"/>
                </a:lnTo>
                <a:lnTo>
                  <a:pt x="2854758" y="441615"/>
                </a:lnTo>
                <a:lnTo>
                  <a:pt x="2883065" y="375382"/>
                </a:lnTo>
                <a:lnTo>
                  <a:pt x="2898708" y="342096"/>
                </a:lnTo>
                <a:lnTo>
                  <a:pt x="2923578" y="295778"/>
                </a:lnTo>
                <a:lnTo>
                  <a:pt x="2949046" y="251891"/>
                </a:lnTo>
                <a:lnTo>
                  <a:pt x="2982299" y="201239"/>
                </a:lnTo>
                <a:lnTo>
                  <a:pt x="3010740" y="157085"/>
                </a:lnTo>
                <a:lnTo>
                  <a:pt x="3044250" y="112761"/>
                </a:lnTo>
                <a:lnTo>
                  <a:pt x="3071629" y="67579"/>
                </a:lnTo>
                <a:lnTo>
                  <a:pt x="3074906" y="60833"/>
                </a:lnTo>
                <a:lnTo>
                  <a:pt x="3077010" y="53291"/>
                </a:lnTo>
                <a:lnTo>
                  <a:pt x="3077527" y="42898"/>
                </a:lnTo>
                <a:lnTo>
                  <a:pt x="3077528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08"/>
          <p:cNvSpPr/>
          <p:nvPr/>
        </p:nvSpPr>
        <p:spPr>
          <a:xfrm>
            <a:off x="7958137" y="1529895"/>
            <a:ext cx="385764" cy="356056"/>
          </a:xfrm>
          <a:custGeom>
            <a:avLst/>
            <a:gdLst/>
            <a:ahLst/>
            <a:cxnLst/>
            <a:rect l="0" t="0" r="0" b="0"/>
            <a:pathLst>
              <a:path w="385764" h="356056">
                <a:moveTo>
                  <a:pt x="0" y="210322"/>
                </a:moveTo>
                <a:lnTo>
                  <a:pt x="0" y="202941"/>
                </a:lnTo>
                <a:lnTo>
                  <a:pt x="6844" y="195141"/>
                </a:lnTo>
                <a:lnTo>
                  <a:pt x="24702" y="177079"/>
                </a:lnTo>
                <a:lnTo>
                  <a:pt x="35109" y="169195"/>
                </a:lnTo>
                <a:lnTo>
                  <a:pt x="46083" y="161563"/>
                </a:lnTo>
                <a:lnTo>
                  <a:pt x="57312" y="151821"/>
                </a:lnTo>
                <a:lnTo>
                  <a:pt x="68652" y="143682"/>
                </a:lnTo>
                <a:lnTo>
                  <a:pt x="74343" y="140178"/>
                </a:lnTo>
                <a:lnTo>
                  <a:pt x="96005" y="126144"/>
                </a:lnTo>
                <a:lnTo>
                  <a:pt x="103057" y="121819"/>
                </a:lnTo>
                <a:lnTo>
                  <a:pt x="109662" y="117982"/>
                </a:lnTo>
                <a:lnTo>
                  <a:pt x="115970" y="114472"/>
                </a:lnTo>
                <a:lnTo>
                  <a:pt x="123033" y="110227"/>
                </a:lnTo>
                <a:lnTo>
                  <a:pt x="138502" y="100431"/>
                </a:lnTo>
                <a:lnTo>
                  <a:pt x="163275" y="84205"/>
                </a:lnTo>
                <a:lnTo>
                  <a:pt x="171715" y="79571"/>
                </a:lnTo>
                <a:lnTo>
                  <a:pt x="180199" y="75530"/>
                </a:lnTo>
                <a:lnTo>
                  <a:pt x="188713" y="71883"/>
                </a:lnTo>
                <a:lnTo>
                  <a:pt x="197246" y="67547"/>
                </a:lnTo>
                <a:lnTo>
                  <a:pt x="205792" y="62751"/>
                </a:lnTo>
                <a:lnTo>
                  <a:pt x="214347" y="57649"/>
                </a:lnTo>
                <a:lnTo>
                  <a:pt x="222908" y="53295"/>
                </a:lnTo>
                <a:lnTo>
                  <a:pt x="231473" y="49440"/>
                </a:lnTo>
                <a:lnTo>
                  <a:pt x="240040" y="45917"/>
                </a:lnTo>
                <a:lnTo>
                  <a:pt x="248610" y="41664"/>
                </a:lnTo>
                <a:lnTo>
                  <a:pt x="257180" y="36923"/>
                </a:lnTo>
                <a:lnTo>
                  <a:pt x="265750" y="31858"/>
                </a:lnTo>
                <a:lnTo>
                  <a:pt x="273370" y="27528"/>
                </a:lnTo>
                <a:lnTo>
                  <a:pt x="286915" y="20178"/>
                </a:lnTo>
                <a:lnTo>
                  <a:pt x="305251" y="10685"/>
                </a:lnTo>
                <a:lnTo>
                  <a:pt x="316960" y="7294"/>
                </a:lnTo>
                <a:lnTo>
                  <a:pt x="322749" y="6390"/>
                </a:lnTo>
                <a:lnTo>
                  <a:pt x="331722" y="2846"/>
                </a:lnTo>
                <a:lnTo>
                  <a:pt x="335447" y="567"/>
                </a:lnTo>
                <a:lnTo>
                  <a:pt x="338884" y="0"/>
                </a:lnTo>
                <a:lnTo>
                  <a:pt x="342128" y="575"/>
                </a:lnTo>
                <a:lnTo>
                  <a:pt x="348272" y="2801"/>
                </a:lnTo>
                <a:lnTo>
                  <a:pt x="354178" y="3791"/>
                </a:lnTo>
                <a:lnTo>
                  <a:pt x="357086" y="5007"/>
                </a:lnTo>
                <a:lnTo>
                  <a:pt x="362857" y="8898"/>
                </a:lnTo>
                <a:lnTo>
                  <a:pt x="364777" y="12222"/>
                </a:lnTo>
                <a:lnTo>
                  <a:pt x="366911" y="20995"/>
                </a:lnTo>
                <a:lnTo>
                  <a:pt x="367859" y="31244"/>
                </a:lnTo>
                <a:lnTo>
                  <a:pt x="368112" y="36644"/>
                </a:lnTo>
                <a:lnTo>
                  <a:pt x="369233" y="41197"/>
                </a:lnTo>
                <a:lnTo>
                  <a:pt x="373019" y="48795"/>
                </a:lnTo>
                <a:lnTo>
                  <a:pt x="374409" y="54060"/>
                </a:lnTo>
                <a:lnTo>
                  <a:pt x="375336" y="60427"/>
                </a:lnTo>
                <a:lnTo>
                  <a:pt x="375954" y="67530"/>
                </a:lnTo>
                <a:lnTo>
                  <a:pt x="376366" y="75122"/>
                </a:lnTo>
                <a:lnTo>
                  <a:pt x="376824" y="91178"/>
                </a:lnTo>
                <a:lnTo>
                  <a:pt x="377142" y="126499"/>
                </a:lnTo>
                <a:lnTo>
                  <a:pt x="377158" y="134438"/>
                </a:lnTo>
                <a:lnTo>
                  <a:pt x="376216" y="143540"/>
                </a:lnTo>
                <a:lnTo>
                  <a:pt x="374635" y="153418"/>
                </a:lnTo>
                <a:lnTo>
                  <a:pt x="372630" y="163814"/>
                </a:lnTo>
                <a:lnTo>
                  <a:pt x="371292" y="173601"/>
                </a:lnTo>
                <a:lnTo>
                  <a:pt x="370401" y="182984"/>
                </a:lnTo>
                <a:lnTo>
                  <a:pt x="369806" y="192097"/>
                </a:lnTo>
                <a:lnTo>
                  <a:pt x="369410" y="201029"/>
                </a:lnTo>
                <a:lnTo>
                  <a:pt x="368971" y="218575"/>
                </a:lnTo>
                <a:lnTo>
                  <a:pt x="369805" y="227254"/>
                </a:lnTo>
                <a:lnTo>
                  <a:pt x="371315" y="235897"/>
                </a:lnTo>
                <a:lnTo>
                  <a:pt x="373273" y="244517"/>
                </a:lnTo>
                <a:lnTo>
                  <a:pt x="374578" y="253121"/>
                </a:lnTo>
                <a:lnTo>
                  <a:pt x="375448" y="261715"/>
                </a:lnTo>
                <a:lnTo>
                  <a:pt x="376030" y="270302"/>
                </a:lnTo>
                <a:lnTo>
                  <a:pt x="376674" y="284922"/>
                </a:lnTo>
                <a:lnTo>
                  <a:pt x="376846" y="291488"/>
                </a:lnTo>
                <a:lnTo>
                  <a:pt x="377913" y="297770"/>
                </a:lnTo>
                <a:lnTo>
                  <a:pt x="379577" y="303863"/>
                </a:lnTo>
                <a:lnTo>
                  <a:pt x="381639" y="309830"/>
                </a:lnTo>
                <a:lnTo>
                  <a:pt x="383014" y="315713"/>
                </a:lnTo>
                <a:lnTo>
                  <a:pt x="383930" y="321541"/>
                </a:lnTo>
                <a:lnTo>
                  <a:pt x="384949" y="332142"/>
                </a:lnTo>
                <a:lnTo>
                  <a:pt x="385401" y="340030"/>
                </a:lnTo>
                <a:lnTo>
                  <a:pt x="385656" y="349825"/>
                </a:lnTo>
                <a:lnTo>
                  <a:pt x="385763" y="3560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09"/>
          <p:cNvSpPr/>
          <p:nvPr/>
        </p:nvSpPr>
        <p:spPr>
          <a:xfrm>
            <a:off x="4914931" y="1440695"/>
            <a:ext cx="471457" cy="522408"/>
          </a:xfrm>
          <a:custGeom>
            <a:avLst/>
            <a:gdLst/>
            <a:ahLst/>
            <a:cxnLst/>
            <a:rect l="0" t="0" r="0" b="0"/>
            <a:pathLst>
              <a:path w="471457" h="522408">
                <a:moveTo>
                  <a:pt x="17114" y="522407"/>
                </a:moveTo>
                <a:lnTo>
                  <a:pt x="17114" y="517856"/>
                </a:lnTo>
                <a:lnTo>
                  <a:pt x="16161" y="516516"/>
                </a:lnTo>
                <a:lnTo>
                  <a:pt x="14574" y="515622"/>
                </a:lnTo>
                <a:lnTo>
                  <a:pt x="12563" y="515026"/>
                </a:lnTo>
                <a:lnTo>
                  <a:pt x="11222" y="513676"/>
                </a:lnTo>
                <a:lnTo>
                  <a:pt x="10328" y="511824"/>
                </a:lnTo>
                <a:lnTo>
                  <a:pt x="9335" y="507226"/>
                </a:lnTo>
                <a:lnTo>
                  <a:pt x="8894" y="502007"/>
                </a:lnTo>
                <a:lnTo>
                  <a:pt x="7824" y="499282"/>
                </a:lnTo>
                <a:lnTo>
                  <a:pt x="1191" y="489776"/>
                </a:lnTo>
                <a:lnTo>
                  <a:pt x="512" y="486314"/>
                </a:lnTo>
                <a:lnTo>
                  <a:pt x="16" y="470814"/>
                </a:lnTo>
                <a:lnTo>
                  <a:pt x="0" y="468009"/>
                </a:lnTo>
                <a:lnTo>
                  <a:pt x="2523" y="459813"/>
                </a:lnTo>
                <a:lnTo>
                  <a:pt x="5866" y="450772"/>
                </a:lnTo>
                <a:lnTo>
                  <a:pt x="7748" y="439375"/>
                </a:lnTo>
                <a:lnTo>
                  <a:pt x="9259" y="424357"/>
                </a:lnTo>
                <a:lnTo>
                  <a:pt x="12987" y="413424"/>
                </a:lnTo>
                <a:lnTo>
                  <a:pt x="17820" y="402215"/>
                </a:lnTo>
                <a:lnTo>
                  <a:pt x="23143" y="389931"/>
                </a:lnTo>
                <a:lnTo>
                  <a:pt x="28683" y="374946"/>
                </a:lnTo>
                <a:lnTo>
                  <a:pt x="34321" y="361301"/>
                </a:lnTo>
                <a:lnTo>
                  <a:pt x="40001" y="347934"/>
                </a:lnTo>
                <a:lnTo>
                  <a:pt x="45701" y="332469"/>
                </a:lnTo>
                <a:lnTo>
                  <a:pt x="54265" y="307696"/>
                </a:lnTo>
                <a:lnTo>
                  <a:pt x="58073" y="299257"/>
                </a:lnTo>
                <a:lnTo>
                  <a:pt x="62518" y="290773"/>
                </a:lnTo>
                <a:lnTo>
                  <a:pt x="67385" y="282259"/>
                </a:lnTo>
                <a:lnTo>
                  <a:pt x="72535" y="273726"/>
                </a:lnTo>
                <a:lnTo>
                  <a:pt x="83338" y="256625"/>
                </a:lnTo>
                <a:lnTo>
                  <a:pt x="87933" y="248064"/>
                </a:lnTo>
                <a:lnTo>
                  <a:pt x="91949" y="239499"/>
                </a:lnTo>
                <a:lnTo>
                  <a:pt x="95579" y="230932"/>
                </a:lnTo>
                <a:lnTo>
                  <a:pt x="99904" y="221410"/>
                </a:lnTo>
                <a:lnTo>
                  <a:pt x="109789" y="200671"/>
                </a:lnTo>
                <a:lnTo>
                  <a:pt x="114139" y="190759"/>
                </a:lnTo>
                <a:lnTo>
                  <a:pt x="117993" y="181293"/>
                </a:lnTo>
                <a:lnTo>
                  <a:pt x="121514" y="172125"/>
                </a:lnTo>
                <a:lnTo>
                  <a:pt x="125766" y="163156"/>
                </a:lnTo>
                <a:lnTo>
                  <a:pt x="130506" y="154319"/>
                </a:lnTo>
                <a:lnTo>
                  <a:pt x="135571" y="145570"/>
                </a:lnTo>
                <a:lnTo>
                  <a:pt x="141805" y="136880"/>
                </a:lnTo>
                <a:lnTo>
                  <a:pt x="148819" y="128229"/>
                </a:lnTo>
                <a:lnTo>
                  <a:pt x="156352" y="119604"/>
                </a:lnTo>
                <a:lnTo>
                  <a:pt x="162327" y="110997"/>
                </a:lnTo>
                <a:lnTo>
                  <a:pt x="167263" y="102401"/>
                </a:lnTo>
                <a:lnTo>
                  <a:pt x="176239" y="86183"/>
                </a:lnTo>
                <a:lnTo>
                  <a:pt x="186578" y="72625"/>
                </a:lnTo>
                <a:lnTo>
                  <a:pt x="197524" y="60249"/>
                </a:lnTo>
                <a:lnTo>
                  <a:pt x="207786" y="48398"/>
                </a:lnTo>
                <a:lnTo>
                  <a:pt x="218918" y="31969"/>
                </a:lnTo>
                <a:lnTo>
                  <a:pt x="225232" y="24082"/>
                </a:lnTo>
                <a:lnTo>
                  <a:pt x="233753" y="17402"/>
                </a:lnTo>
                <a:lnTo>
                  <a:pt x="246721" y="8286"/>
                </a:lnTo>
                <a:lnTo>
                  <a:pt x="255085" y="1223"/>
                </a:lnTo>
                <a:lnTo>
                  <a:pt x="256723" y="644"/>
                </a:lnTo>
                <a:lnTo>
                  <a:pt x="261084" y="0"/>
                </a:lnTo>
                <a:lnTo>
                  <a:pt x="263581" y="780"/>
                </a:lnTo>
                <a:lnTo>
                  <a:pt x="272690" y="6911"/>
                </a:lnTo>
                <a:lnTo>
                  <a:pt x="286080" y="19888"/>
                </a:lnTo>
                <a:lnTo>
                  <a:pt x="294398" y="32729"/>
                </a:lnTo>
                <a:lnTo>
                  <a:pt x="305742" y="48244"/>
                </a:lnTo>
                <a:lnTo>
                  <a:pt x="314300" y="63250"/>
                </a:lnTo>
                <a:lnTo>
                  <a:pt x="320011" y="74180"/>
                </a:lnTo>
                <a:lnTo>
                  <a:pt x="328265" y="85387"/>
                </a:lnTo>
                <a:lnTo>
                  <a:pt x="337331" y="97671"/>
                </a:lnTo>
                <a:lnTo>
                  <a:pt x="348742" y="120652"/>
                </a:lnTo>
                <a:lnTo>
                  <a:pt x="353452" y="128840"/>
                </a:lnTo>
                <a:lnTo>
                  <a:pt x="362812" y="144606"/>
                </a:lnTo>
                <a:lnTo>
                  <a:pt x="370147" y="157963"/>
                </a:lnTo>
                <a:lnTo>
                  <a:pt x="379122" y="172789"/>
                </a:lnTo>
                <a:lnTo>
                  <a:pt x="388509" y="187951"/>
                </a:lnTo>
                <a:lnTo>
                  <a:pt x="395856" y="201040"/>
                </a:lnTo>
                <a:lnTo>
                  <a:pt x="404836" y="213207"/>
                </a:lnTo>
                <a:lnTo>
                  <a:pt x="414225" y="224965"/>
                </a:lnTo>
                <a:lnTo>
                  <a:pt x="421572" y="236540"/>
                </a:lnTo>
                <a:lnTo>
                  <a:pt x="428013" y="248035"/>
                </a:lnTo>
                <a:lnTo>
                  <a:pt x="436994" y="262677"/>
                </a:lnTo>
                <a:lnTo>
                  <a:pt x="448562" y="276157"/>
                </a:lnTo>
                <a:lnTo>
                  <a:pt x="457158" y="289636"/>
                </a:lnTo>
                <a:lnTo>
                  <a:pt x="460019" y="292931"/>
                </a:lnTo>
                <a:lnTo>
                  <a:pt x="462879" y="295128"/>
                </a:lnTo>
                <a:lnTo>
                  <a:pt x="465738" y="296593"/>
                </a:lnTo>
                <a:lnTo>
                  <a:pt x="467644" y="298522"/>
                </a:lnTo>
                <a:lnTo>
                  <a:pt x="468915" y="300760"/>
                </a:lnTo>
                <a:lnTo>
                  <a:pt x="471456" y="3080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10"/>
          <p:cNvSpPr/>
          <p:nvPr/>
        </p:nvSpPr>
        <p:spPr>
          <a:xfrm>
            <a:off x="285749" y="3506163"/>
            <a:ext cx="2340278" cy="2571740"/>
          </a:xfrm>
          <a:custGeom>
            <a:avLst/>
            <a:gdLst/>
            <a:ahLst/>
            <a:cxnLst/>
            <a:rect l="0" t="0" r="0" b="0"/>
            <a:pathLst>
              <a:path w="2340278" h="2571740">
                <a:moveTo>
                  <a:pt x="0" y="2571739"/>
                </a:moveTo>
                <a:lnTo>
                  <a:pt x="8468" y="2571739"/>
                </a:lnTo>
                <a:lnTo>
                  <a:pt x="15945" y="2564358"/>
                </a:lnTo>
                <a:lnTo>
                  <a:pt x="19152" y="2563696"/>
                </a:lnTo>
                <a:lnTo>
                  <a:pt x="21340" y="2563520"/>
                </a:lnTo>
                <a:lnTo>
                  <a:pt x="23752" y="2562450"/>
                </a:lnTo>
                <a:lnTo>
                  <a:pt x="31697" y="2556392"/>
                </a:lnTo>
                <a:lnTo>
                  <a:pt x="37265" y="2551266"/>
                </a:lnTo>
                <a:lnTo>
                  <a:pt x="39131" y="2548565"/>
                </a:lnTo>
                <a:lnTo>
                  <a:pt x="41204" y="2543025"/>
                </a:lnTo>
                <a:lnTo>
                  <a:pt x="43488" y="2524863"/>
                </a:lnTo>
                <a:lnTo>
                  <a:pt x="57672" y="2485947"/>
                </a:lnTo>
                <a:lnTo>
                  <a:pt x="70530" y="2413412"/>
                </a:lnTo>
                <a:lnTo>
                  <a:pt x="75191" y="2381952"/>
                </a:lnTo>
                <a:lnTo>
                  <a:pt x="84419" y="2298514"/>
                </a:lnTo>
                <a:lnTo>
                  <a:pt x="101664" y="2228607"/>
                </a:lnTo>
                <a:lnTo>
                  <a:pt x="116999" y="2151480"/>
                </a:lnTo>
                <a:lnTo>
                  <a:pt x="126874" y="2073190"/>
                </a:lnTo>
                <a:lnTo>
                  <a:pt x="140985" y="2005688"/>
                </a:lnTo>
                <a:lnTo>
                  <a:pt x="153932" y="1937322"/>
                </a:lnTo>
                <a:lnTo>
                  <a:pt x="170212" y="1868784"/>
                </a:lnTo>
                <a:lnTo>
                  <a:pt x="184929" y="1793368"/>
                </a:lnTo>
                <a:lnTo>
                  <a:pt x="199548" y="1716806"/>
                </a:lnTo>
                <a:lnTo>
                  <a:pt x="254359" y="1522928"/>
                </a:lnTo>
                <a:lnTo>
                  <a:pt x="300040" y="1373595"/>
                </a:lnTo>
                <a:lnTo>
                  <a:pt x="327449" y="1298855"/>
                </a:lnTo>
                <a:lnTo>
                  <a:pt x="360380" y="1226729"/>
                </a:lnTo>
                <a:lnTo>
                  <a:pt x="394401" y="1159989"/>
                </a:lnTo>
                <a:lnTo>
                  <a:pt x="431315" y="1080305"/>
                </a:lnTo>
                <a:lnTo>
                  <a:pt x="467291" y="1006229"/>
                </a:lnTo>
                <a:lnTo>
                  <a:pt x="514735" y="932071"/>
                </a:lnTo>
                <a:lnTo>
                  <a:pt x="560711" y="859352"/>
                </a:lnTo>
                <a:lnTo>
                  <a:pt x="602111" y="821480"/>
                </a:lnTo>
                <a:lnTo>
                  <a:pt x="631400" y="803506"/>
                </a:lnTo>
                <a:lnTo>
                  <a:pt x="640350" y="800020"/>
                </a:lnTo>
                <a:lnTo>
                  <a:pt x="650744" y="798058"/>
                </a:lnTo>
                <a:lnTo>
                  <a:pt x="662789" y="797395"/>
                </a:lnTo>
                <a:lnTo>
                  <a:pt x="671128" y="799844"/>
                </a:lnTo>
                <a:lnTo>
                  <a:pt x="680232" y="804108"/>
                </a:lnTo>
                <a:lnTo>
                  <a:pt x="693837" y="814606"/>
                </a:lnTo>
                <a:lnTo>
                  <a:pt x="696873" y="817387"/>
                </a:lnTo>
                <a:lnTo>
                  <a:pt x="705697" y="830403"/>
                </a:lnTo>
                <a:lnTo>
                  <a:pt x="720077" y="860008"/>
                </a:lnTo>
                <a:lnTo>
                  <a:pt x="724847" y="875615"/>
                </a:lnTo>
                <a:lnTo>
                  <a:pt x="730449" y="906377"/>
                </a:lnTo>
                <a:lnTo>
                  <a:pt x="734219" y="920036"/>
                </a:lnTo>
                <a:lnTo>
                  <a:pt x="746384" y="984202"/>
                </a:lnTo>
                <a:lnTo>
                  <a:pt x="750826" y="1002250"/>
                </a:lnTo>
                <a:lnTo>
                  <a:pt x="763019" y="1086949"/>
                </a:lnTo>
                <a:lnTo>
                  <a:pt x="773484" y="1159129"/>
                </a:lnTo>
                <a:lnTo>
                  <a:pt x="784262" y="1237395"/>
                </a:lnTo>
                <a:lnTo>
                  <a:pt x="805866" y="1313903"/>
                </a:lnTo>
                <a:lnTo>
                  <a:pt x="825821" y="1379796"/>
                </a:lnTo>
                <a:lnTo>
                  <a:pt x="850344" y="1427014"/>
                </a:lnTo>
                <a:lnTo>
                  <a:pt x="872451" y="1459627"/>
                </a:lnTo>
                <a:lnTo>
                  <a:pt x="875957" y="1467429"/>
                </a:lnTo>
                <a:lnTo>
                  <a:pt x="880199" y="1473582"/>
                </a:lnTo>
                <a:lnTo>
                  <a:pt x="927382" y="1518911"/>
                </a:lnTo>
                <a:lnTo>
                  <a:pt x="931627" y="1521239"/>
                </a:lnTo>
                <a:lnTo>
                  <a:pt x="968865" y="1532406"/>
                </a:lnTo>
                <a:lnTo>
                  <a:pt x="1004157" y="1534346"/>
                </a:lnTo>
                <a:lnTo>
                  <a:pt x="1013347" y="1531873"/>
                </a:lnTo>
                <a:lnTo>
                  <a:pt x="1023782" y="1528552"/>
                </a:lnTo>
                <a:lnTo>
                  <a:pt x="1040366" y="1525729"/>
                </a:lnTo>
                <a:lnTo>
                  <a:pt x="1073287" y="1514066"/>
                </a:lnTo>
                <a:lnTo>
                  <a:pt x="1086934" y="1506032"/>
                </a:lnTo>
                <a:lnTo>
                  <a:pt x="1157274" y="1448564"/>
                </a:lnTo>
                <a:lnTo>
                  <a:pt x="1174429" y="1429004"/>
                </a:lnTo>
                <a:lnTo>
                  <a:pt x="1231583" y="1354046"/>
                </a:lnTo>
                <a:lnTo>
                  <a:pt x="1277303" y="1279064"/>
                </a:lnTo>
                <a:lnTo>
                  <a:pt x="1296988" y="1252100"/>
                </a:lnTo>
                <a:lnTo>
                  <a:pt x="1304714" y="1243352"/>
                </a:lnTo>
                <a:lnTo>
                  <a:pt x="1315838" y="1223472"/>
                </a:lnTo>
                <a:lnTo>
                  <a:pt x="1341680" y="1168393"/>
                </a:lnTo>
                <a:lnTo>
                  <a:pt x="1390789" y="1088678"/>
                </a:lnTo>
                <a:lnTo>
                  <a:pt x="1444322" y="1008686"/>
                </a:lnTo>
                <a:lnTo>
                  <a:pt x="1487428" y="940107"/>
                </a:lnTo>
                <a:lnTo>
                  <a:pt x="1530312" y="864146"/>
                </a:lnTo>
                <a:lnTo>
                  <a:pt x="1577727" y="789928"/>
                </a:lnTo>
                <a:lnTo>
                  <a:pt x="1624259" y="717584"/>
                </a:lnTo>
                <a:lnTo>
                  <a:pt x="1663600" y="650794"/>
                </a:lnTo>
                <a:lnTo>
                  <a:pt x="1705998" y="580922"/>
                </a:lnTo>
                <a:lnTo>
                  <a:pt x="1756417" y="503059"/>
                </a:lnTo>
                <a:lnTo>
                  <a:pt x="1792845" y="443298"/>
                </a:lnTo>
                <a:lnTo>
                  <a:pt x="1868323" y="351477"/>
                </a:lnTo>
                <a:lnTo>
                  <a:pt x="1928785" y="271452"/>
                </a:lnTo>
                <a:lnTo>
                  <a:pt x="1988819" y="200172"/>
                </a:lnTo>
                <a:lnTo>
                  <a:pt x="2060081" y="126927"/>
                </a:lnTo>
                <a:lnTo>
                  <a:pt x="2082960" y="107979"/>
                </a:lnTo>
                <a:lnTo>
                  <a:pt x="2110780" y="79000"/>
                </a:lnTo>
                <a:lnTo>
                  <a:pt x="2180196" y="23588"/>
                </a:lnTo>
                <a:lnTo>
                  <a:pt x="2196443" y="13437"/>
                </a:lnTo>
                <a:lnTo>
                  <a:pt x="2207712" y="9054"/>
                </a:lnTo>
                <a:lnTo>
                  <a:pt x="2217084" y="3098"/>
                </a:lnTo>
                <a:lnTo>
                  <a:pt x="2222986" y="1371"/>
                </a:lnTo>
                <a:lnTo>
                  <a:pt x="2244818" y="110"/>
                </a:lnTo>
                <a:lnTo>
                  <a:pt x="2273025" y="0"/>
                </a:lnTo>
                <a:lnTo>
                  <a:pt x="2276397" y="949"/>
                </a:lnTo>
                <a:lnTo>
                  <a:pt x="2282685" y="4543"/>
                </a:lnTo>
                <a:lnTo>
                  <a:pt x="2308849" y="28608"/>
                </a:lnTo>
                <a:lnTo>
                  <a:pt x="2310758" y="31451"/>
                </a:lnTo>
                <a:lnTo>
                  <a:pt x="2312879" y="37150"/>
                </a:lnTo>
                <a:lnTo>
                  <a:pt x="2315193" y="49522"/>
                </a:lnTo>
                <a:lnTo>
                  <a:pt x="2328216" y="80334"/>
                </a:lnTo>
                <a:lnTo>
                  <a:pt x="2333568" y="102925"/>
                </a:lnTo>
                <a:lnTo>
                  <a:pt x="2337304" y="114319"/>
                </a:lnTo>
                <a:lnTo>
                  <a:pt x="2339703" y="139695"/>
                </a:lnTo>
                <a:lnTo>
                  <a:pt x="2340277" y="214368"/>
                </a:lnTo>
                <a:lnTo>
                  <a:pt x="2339340" y="292567"/>
                </a:lnTo>
                <a:lnTo>
                  <a:pt x="2332515" y="365220"/>
                </a:lnTo>
                <a:lnTo>
                  <a:pt x="2329337" y="411364"/>
                </a:lnTo>
                <a:lnTo>
                  <a:pt x="2314366" y="489365"/>
                </a:lnTo>
                <a:lnTo>
                  <a:pt x="2291707" y="603903"/>
                </a:lnTo>
                <a:lnTo>
                  <a:pt x="2217420" y="1037263"/>
                </a:lnTo>
                <a:lnTo>
                  <a:pt x="2201052" y="1111733"/>
                </a:lnTo>
                <a:lnTo>
                  <a:pt x="2188287" y="1223893"/>
                </a:lnTo>
                <a:lnTo>
                  <a:pt x="2179845" y="1300646"/>
                </a:lnTo>
                <a:lnTo>
                  <a:pt x="2176783" y="1395267"/>
                </a:lnTo>
                <a:lnTo>
                  <a:pt x="2170694" y="1474621"/>
                </a:lnTo>
                <a:lnTo>
                  <a:pt x="2169208" y="1549950"/>
                </a:lnTo>
                <a:lnTo>
                  <a:pt x="2168852" y="1726024"/>
                </a:lnTo>
                <a:lnTo>
                  <a:pt x="2175629" y="1816620"/>
                </a:lnTo>
                <a:lnTo>
                  <a:pt x="2177063" y="1885794"/>
                </a:lnTo>
                <a:lnTo>
                  <a:pt x="2184190" y="1959429"/>
                </a:lnTo>
                <a:lnTo>
                  <a:pt x="2192230" y="2024351"/>
                </a:lnTo>
                <a:lnTo>
                  <a:pt x="2201097" y="2102145"/>
                </a:lnTo>
                <a:lnTo>
                  <a:pt x="2210120" y="2174420"/>
                </a:lnTo>
                <a:lnTo>
                  <a:pt x="2220822" y="2234102"/>
                </a:lnTo>
                <a:lnTo>
                  <a:pt x="2234931" y="2288556"/>
                </a:lnTo>
                <a:lnTo>
                  <a:pt x="2237268" y="2304910"/>
                </a:lnTo>
                <a:lnTo>
                  <a:pt x="2246056" y="2335949"/>
                </a:lnTo>
                <a:lnTo>
                  <a:pt x="2251623" y="2345560"/>
                </a:lnTo>
                <a:lnTo>
                  <a:pt x="2253259" y="2351517"/>
                </a:lnTo>
                <a:lnTo>
                  <a:pt x="2254568" y="2365993"/>
                </a:lnTo>
                <a:lnTo>
                  <a:pt x="2254568" y="2365996"/>
                </a:lnTo>
                <a:lnTo>
                  <a:pt x="2245995" y="2365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11"/>
          <p:cNvSpPr/>
          <p:nvPr/>
        </p:nvSpPr>
        <p:spPr>
          <a:xfrm>
            <a:off x="2300288" y="5709285"/>
            <a:ext cx="428229" cy="368609"/>
          </a:xfrm>
          <a:custGeom>
            <a:avLst/>
            <a:gdLst/>
            <a:ahLst/>
            <a:cxnLst/>
            <a:rect l="0" t="0" r="0" b="0"/>
            <a:pathLst>
              <a:path w="428229" h="368609">
                <a:moveTo>
                  <a:pt x="8571" y="42862"/>
                </a:moveTo>
                <a:lnTo>
                  <a:pt x="352" y="42862"/>
                </a:lnTo>
                <a:lnTo>
                  <a:pt x="13" y="53445"/>
                </a:lnTo>
                <a:lnTo>
                  <a:pt x="0" y="71555"/>
                </a:lnTo>
                <a:lnTo>
                  <a:pt x="952" y="73420"/>
                </a:lnTo>
                <a:lnTo>
                  <a:pt x="2539" y="74665"/>
                </a:lnTo>
                <a:lnTo>
                  <a:pt x="4550" y="75494"/>
                </a:lnTo>
                <a:lnTo>
                  <a:pt x="9324" y="81495"/>
                </a:lnTo>
                <a:lnTo>
                  <a:pt x="14621" y="89560"/>
                </a:lnTo>
                <a:lnTo>
                  <a:pt x="22958" y="100408"/>
                </a:lnTo>
                <a:lnTo>
                  <a:pt x="28618" y="110031"/>
                </a:lnTo>
                <a:lnTo>
                  <a:pt x="34309" y="120657"/>
                </a:lnTo>
                <a:lnTo>
                  <a:pt x="37160" y="126158"/>
                </a:lnTo>
                <a:lnTo>
                  <a:pt x="45407" y="134810"/>
                </a:lnTo>
                <a:lnTo>
                  <a:pt x="50274" y="138451"/>
                </a:lnTo>
                <a:lnTo>
                  <a:pt x="58221" y="147576"/>
                </a:lnTo>
                <a:lnTo>
                  <a:pt x="65880" y="157982"/>
                </a:lnTo>
                <a:lnTo>
                  <a:pt x="75635" y="168956"/>
                </a:lnTo>
                <a:lnTo>
                  <a:pt x="78998" y="174550"/>
                </a:lnTo>
                <a:lnTo>
                  <a:pt x="82734" y="185845"/>
                </a:lnTo>
                <a:lnTo>
                  <a:pt x="89476" y="197215"/>
                </a:lnTo>
                <a:lnTo>
                  <a:pt x="97869" y="208618"/>
                </a:lnTo>
                <a:lnTo>
                  <a:pt x="104774" y="220037"/>
                </a:lnTo>
                <a:lnTo>
                  <a:pt x="111018" y="231461"/>
                </a:lnTo>
                <a:lnTo>
                  <a:pt x="114017" y="237175"/>
                </a:lnTo>
                <a:lnTo>
                  <a:pt x="122429" y="246063"/>
                </a:lnTo>
                <a:lnTo>
                  <a:pt x="127339" y="249767"/>
                </a:lnTo>
                <a:lnTo>
                  <a:pt x="135335" y="258963"/>
                </a:lnTo>
                <a:lnTo>
                  <a:pt x="142063" y="269399"/>
                </a:lnTo>
                <a:lnTo>
                  <a:pt x="148229" y="280388"/>
                </a:lnTo>
                <a:lnTo>
                  <a:pt x="156684" y="291621"/>
                </a:lnTo>
                <a:lnTo>
                  <a:pt x="164887" y="302012"/>
                </a:lnTo>
                <a:lnTo>
                  <a:pt x="168533" y="309805"/>
                </a:lnTo>
                <a:lnTo>
                  <a:pt x="175233" y="318984"/>
                </a:lnTo>
                <a:lnTo>
                  <a:pt x="183608" y="328460"/>
                </a:lnTo>
                <a:lnTo>
                  <a:pt x="193678" y="339150"/>
                </a:lnTo>
                <a:lnTo>
                  <a:pt x="208513" y="354212"/>
                </a:lnTo>
                <a:lnTo>
                  <a:pt x="211399" y="356157"/>
                </a:lnTo>
                <a:lnTo>
                  <a:pt x="221183" y="359533"/>
                </a:lnTo>
                <a:lnTo>
                  <a:pt x="229392" y="365835"/>
                </a:lnTo>
                <a:lnTo>
                  <a:pt x="234666" y="367381"/>
                </a:lnTo>
                <a:lnTo>
                  <a:pt x="246939" y="368509"/>
                </a:lnTo>
                <a:lnTo>
                  <a:pt x="255836" y="368608"/>
                </a:lnTo>
                <a:lnTo>
                  <a:pt x="263754" y="362724"/>
                </a:lnTo>
                <a:lnTo>
                  <a:pt x="271718" y="359886"/>
                </a:lnTo>
                <a:lnTo>
                  <a:pt x="282942" y="350877"/>
                </a:lnTo>
                <a:lnTo>
                  <a:pt x="294331" y="339925"/>
                </a:lnTo>
                <a:lnTo>
                  <a:pt x="302897" y="331435"/>
                </a:lnTo>
                <a:lnTo>
                  <a:pt x="308610" y="323199"/>
                </a:lnTo>
                <a:lnTo>
                  <a:pt x="314325" y="313189"/>
                </a:lnTo>
                <a:lnTo>
                  <a:pt x="320039" y="302390"/>
                </a:lnTo>
                <a:lnTo>
                  <a:pt x="328612" y="285600"/>
                </a:lnTo>
                <a:lnTo>
                  <a:pt x="331469" y="278983"/>
                </a:lnTo>
                <a:lnTo>
                  <a:pt x="334326" y="271713"/>
                </a:lnTo>
                <a:lnTo>
                  <a:pt x="337184" y="264010"/>
                </a:lnTo>
                <a:lnTo>
                  <a:pt x="339089" y="256016"/>
                </a:lnTo>
                <a:lnTo>
                  <a:pt x="340359" y="247830"/>
                </a:lnTo>
                <a:lnTo>
                  <a:pt x="341205" y="239515"/>
                </a:lnTo>
                <a:lnTo>
                  <a:pt x="343675" y="232067"/>
                </a:lnTo>
                <a:lnTo>
                  <a:pt x="347226" y="225196"/>
                </a:lnTo>
                <a:lnTo>
                  <a:pt x="351499" y="218711"/>
                </a:lnTo>
                <a:lnTo>
                  <a:pt x="355300" y="211529"/>
                </a:lnTo>
                <a:lnTo>
                  <a:pt x="358786" y="203885"/>
                </a:lnTo>
                <a:lnTo>
                  <a:pt x="362063" y="195930"/>
                </a:lnTo>
                <a:lnTo>
                  <a:pt x="365200" y="187770"/>
                </a:lnTo>
                <a:lnTo>
                  <a:pt x="371226" y="171083"/>
                </a:lnTo>
                <a:lnTo>
                  <a:pt x="379973" y="145624"/>
                </a:lnTo>
                <a:lnTo>
                  <a:pt x="381902" y="137087"/>
                </a:lnTo>
                <a:lnTo>
                  <a:pt x="383189" y="128539"/>
                </a:lnTo>
                <a:lnTo>
                  <a:pt x="384046" y="119982"/>
                </a:lnTo>
                <a:lnTo>
                  <a:pt x="385570" y="111421"/>
                </a:lnTo>
                <a:lnTo>
                  <a:pt x="387539" y="102855"/>
                </a:lnTo>
                <a:lnTo>
                  <a:pt x="389804" y="94288"/>
                </a:lnTo>
                <a:lnTo>
                  <a:pt x="391314" y="86670"/>
                </a:lnTo>
                <a:lnTo>
                  <a:pt x="392321" y="79688"/>
                </a:lnTo>
                <a:lnTo>
                  <a:pt x="392992" y="73127"/>
                </a:lnTo>
                <a:lnTo>
                  <a:pt x="394392" y="66849"/>
                </a:lnTo>
                <a:lnTo>
                  <a:pt x="396278" y="60758"/>
                </a:lnTo>
                <a:lnTo>
                  <a:pt x="398487" y="54793"/>
                </a:lnTo>
                <a:lnTo>
                  <a:pt x="400913" y="48911"/>
                </a:lnTo>
                <a:lnTo>
                  <a:pt x="403482" y="43085"/>
                </a:lnTo>
                <a:lnTo>
                  <a:pt x="408878" y="32483"/>
                </a:lnTo>
                <a:lnTo>
                  <a:pt x="416317" y="21160"/>
                </a:lnTo>
                <a:lnTo>
                  <a:pt x="419898" y="11773"/>
                </a:lnTo>
                <a:lnTo>
                  <a:pt x="428228" y="514"/>
                </a:lnTo>
                <a:lnTo>
                  <a:pt x="425908" y="229"/>
                </a:lnTo>
                <a:lnTo>
                  <a:pt x="42005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12"/>
          <p:cNvSpPr/>
          <p:nvPr/>
        </p:nvSpPr>
        <p:spPr>
          <a:xfrm>
            <a:off x="140122" y="5837872"/>
            <a:ext cx="437093" cy="428231"/>
          </a:xfrm>
          <a:custGeom>
            <a:avLst/>
            <a:gdLst/>
            <a:ahLst/>
            <a:cxnLst/>
            <a:rect l="0" t="0" r="0" b="0"/>
            <a:pathLst>
              <a:path w="437093" h="428231">
                <a:moveTo>
                  <a:pt x="8467" y="42863"/>
                </a:moveTo>
                <a:lnTo>
                  <a:pt x="0" y="42863"/>
                </a:lnTo>
                <a:lnTo>
                  <a:pt x="12668" y="55633"/>
                </a:lnTo>
                <a:lnTo>
                  <a:pt x="14125" y="58044"/>
                </a:lnTo>
                <a:lnTo>
                  <a:pt x="17129" y="65988"/>
                </a:lnTo>
                <a:lnTo>
                  <a:pt x="26194" y="77205"/>
                </a:lnTo>
                <a:lnTo>
                  <a:pt x="31586" y="83844"/>
                </a:lnTo>
                <a:lnTo>
                  <a:pt x="37157" y="93144"/>
                </a:lnTo>
                <a:lnTo>
                  <a:pt x="42809" y="103627"/>
                </a:lnTo>
                <a:lnTo>
                  <a:pt x="45649" y="109090"/>
                </a:lnTo>
                <a:lnTo>
                  <a:pt x="48805" y="120239"/>
                </a:lnTo>
                <a:lnTo>
                  <a:pt x="51160" y="131545"/>
                </a:lnTo>
                <a:lnTo>
                  <a:pt x="55382" y="142919"/>
                </a:lnTo>
                <a:lnTo>
                  <a:pt x="56889" y="149572"/>
                </a:lnTo>
                <a:lnTo>
                  <a:pt x="57893" y="156865"/>
                </a:lnTo>
                <a:lnTo>
                  <a:pt x="58563" y="164584"/>
                </a:lnTo>
                <a:lnTo>
                  <a:pt x="59962" y="171635"/>
                </a:lnTo>
                <a:lnTo>
                  <a:pt x="64056" y="184550"/>
                </a:lnTo>
                <a:lnTo>
                  <a:pt x="69051" y="196640"/>
                </a:lnTo>
                <a:lnTo>
                  <a:pt x="74446" y="208363"/>
                </a:lnTo>
                <a:lnTo>
                  <a:pt x="80019" y="219924"/>
                </a:lnTo>
                <a:lnTo>
                  <a:pt x="82838" y="226626"/>
                </a:lnTo>
                <a:lnTo>
                  <a:pt x="85671" y="233951"/>
                </a:lnTo>
                <a:lnTo>
                  <a:pt x="88511" y="241693"/>
                </a:lnTo>
                <a:lnTo>
                  <a:pt x="91357" y="248759"/>
                </a:lnTo>
                <a:lnTo>
                  <a:pt x="97060" y="261689"/>
                </a:lnTo>
                <a:lnTo>
                  <a:pt x="102769" y="273786"/>
                </a:lnTo>
                <a:lnTo>
                  <a:pt x="108482" y="284561"/>
                </a:lnTo>
                <a:lnTo>
                  <a:pt x="117053" y="296933"/>
                </a:lnTo>
                <a:lnTo>
                  <a:pt x="122768" y="306913"/>
                </a:lnTo>
                <a:lnTo>
                  <a:pt x="128483" y="317699"/>
                </a:lnTo>
                <a:lnTo>
                  <a:pt x="148485" y="357218"/>
                </a:lnTo>
                <a:lnTo>
                  <a:pt x="157057" y="369791"/>
                </a:lnTo>
                <a:lnTo>
                  <a:pt x="165630" y="379549"/>
                </a:lnTo>
                <a:lnTo>
                  <a:pt x="171345" y="388081"/>
                </a:lnTo>
                <a:lnTo>
                  <a:pt x="174202" y="393024"/>
                </a:lnTo>
                <a:lnTo>
                  <a:pt x="177060" y="396318"/>
                </a:lnTo>
                <a:lnTo>
                  <a:pt x="179917" y="398515"/>
                </a:lnTo>
                <a:lnTo>
                  <a:pt x="185632" y="401908"/>
                </a:lnTo>
                <a:lnTo>
                  <a:pt x="197062" y="411848"/>
                </a:lnTo>
                <a:lnTo>
                  <a:pt x="199920" y="414582"/>
                </a:lnTo>
                <a:lnTo>
                  <a:pt x="202777" y="416406"/>
                </a:lnTo>
                <a:lnTo>
                  <a:pt x="208492" y="418432"/>
                </a:lnTo>
                <a:lnTo>
                  <a:pt x="210397" y="419925"/>
                </a:lnTo>
                <a:lnTo>
                  <a:pt x="211667" y="421873"/>
                </a:lnTo>
                <a:lnTo>
                  <a:pt x="212514" y="424123"/>
                </a:lnTo>
                <a:lnTo>
                  <a:pt x="214984" y="425624"/>
                </a:lnTo>
                <a:lnTo>
                  <a:pt x="227555" y="428032"/>
                </a:lnTo>
                <a:lnTo>
                  <a:pt x="228821" y="428230"/>
                </a:lnTo>
                <a:lnTo>
                  <a:pt x="230617" y="427409"/>
                </a:lnTo>
                <a:lnTo>
                  <a:pt x="235153" y="423957"/>
                </a:lnTo>
                <a:lnTo>
                  <a:pt x="238649" y="422656"/>
                </a:lnTo>
                <a:lnTo>
                  <a:pt x="247613" y="421209"/>
                </a:lnTo>
                <a:lnTo>
                  <a:pt x="257947" y="418027"/>
                </a:lnTo>
                <a:lnTo>
                  <a:pt x="263369" y="415844"/>
                </a:lnTo>
                <a:lnTo>
                  <a:pt x="266985" y="413437"/>
                </a:lnTo>
                <a:lnTo>
                  <a:pt x="269395" y="410880"/>
                </a:lnTo>
                <a:lnTo>
                  <a:pt x="273025" y="405498"/>
                </a:lnTo>
                <a:lnTo>
                  <a:pt x="281377" y="396161"/>
                </a:lnTo>
                <a:lnTo>
                  <a:pt x="301663" y="375514"/>
                </a:lnTo>
                <a:lnTo>
                  <a:pt x="308004" y="364063"/>
                </a:lnTo>
                <a:lnTo>
                  <a:pt x="311029" y="357008"/>
                </a:lnTo>
                <a:lnTo>
                  <a:pt x="316929" y="344090"/>
                </a:lnTo>
                <a:lnTo>
                  <a:pt x="322727" y="331047"/>
                </a:lnTo>
                <a:lnTo>
                  <a:pt x="325606" y="323568"/>
                </a:lnTo>
                <a:lnTo>
                  <a:pt x="331345" y="307638"/>
                </a:lnTo>
                <a:lnTo>
                  <a:pt x="337071" y="291034"/>
                </a:lnTo>
                <a:lnTo>
                  <a:pt x="340884" y="282605"/>
                </a:lnTo>
                <a:lnTo>
                  <a:pt x="345331" y="274128"/>
                </a:lnTo>
                <a:lnTo>
                  <a:pt x="350201" y="265619"/>
                </a:lnTo>
                <a:lnTo>
                  <a:pt x="353447" y="257090"/>
                </a:lnTo>
                <a:lnTo>
                  <a:pt x="355611" y="248546"/>
                </a:lnTo>
                <a:lnTo>
                  <a:pt x="357054" y="239993"/>
                </a:lnTo>
                <a:lnTo>
                  <a:pt x="358969" y="231433"/>
                </a:lnTo>
                <a:lnTo>
                  <a:pt x="361197" y="222868"/>
                </a:lnTo>
                <a:lnTo>
                  <a:pt x="363636" y="214301"/>
                </a:lnTo>
                <a:lnTo>
                  <a:pt x="366214" y="206685"/>
                </a:lnTo>
                <a:lnTo>
                  <a:pt x="368885" y="199703"/>
                </a:lnTo>
                <a:lnTo>
                  <a:pt x="371618" y="193143"/>
                </a:lnTo>
                <a:lnTo>
                  <a:pt x="374393" y="185912"/>
                </a:lnTo>
                <a:lnTo>
                  <a:pt x="380016" y="170258"/>
                </a:lnTo>
                <a:lnTo>
                  <a:pt x="388537" y="145379"/>
                </a:lnTo>
                <a:lnTo>
                  <a:pt x="390434" y="137877"/>
                </a:lnTo>
                <a:lnTo>
                  <a:pt x="391700" y="130971"/>
                </a:lnTo>
                <a:lnTo>
                  <a:pt x="392543" y="124462"/>
                </a:lnTo>
                <a:lnTo>
                  <a:pt x="394058" y="117264"/>
                </a:lnTo>
                <a:lnTo>
                  <a:pt x="396020" y="109609"/>
                </a:lnTo>
                <a:lnTo>
                  <a:pt x="398281" y="101648"/>
                </a:lnTo>
                <a:lnTo>
                  <a:pt x="399788" y="94435"/>
                </a:lnTo>
                <a:lnTo>
                  <a:pt x="401463" y="81341"/>
                </a:lnTo>
                <a:lnTo>
                  <a:pt x="404747" y="69172"/>
                </a:lnTo>
                <a:lnTo>
                  <a:pt x="409382" y="57413"/>
                </a:lnTo>
                <a:lnTo>
                  <a:pt x="414617" y="45837"/>
                </a:lnTo>
                <a:lnTo>
                  <a:pt x="422919" y="28610"/>
                </a:lnTo>
                <a:lnTo>
                  <a:pt x="431411" y="15992"/>
                </a:lnTo>
                <a:lnTo>
                  <a:pt x="434567" y="9330"/>
                </a:lnTo>
                <a:lnTo>
                  <a:pt x="4370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13"/>
          <p:cNvSpPr/>
          <p:nvPr/>
        </p:nvSpPr>
        <p:spPr>
          <a:xfrm>
            <a:off x="5343525" y="3137535"/>
            <a:ext cx="3617595" cy="2991803"/>
          </a:xfrm>
          <a:custGeom>
            <a:avLst/>
            <a:gdLst/>
            <a:ahLst/>
            <a:cxnLst/>
            <a:rect l="0" t="0" r="0" b="0"/>
            <a:pathLst>
              <a:path w="3617595" h="2991803">
                <a:moveTo>
                  <a:pt x="0" y="2991802"/>
                </a:moveTo>
                <a:lnTo>
                  <a:pt x="0" y="2984421"/>
                </a:lnTo>
                <a:lnTo>
                  <a:pt x="952" y="2984024"/>
                </a:lnTo>
                <a:lnTo>
                  <a:pt x="4550" y="2983583"/>
                </a:lnTo>
                <a:lnTo>
                  <a:pt x="5891" y="2982513"/>
                </a:lnTo>
                <a:lnTo>
                  <a:pt x="6785" y="2980847"/>
                </a:lnTo>
                <a:lnTo>
                  <a:pt x="7380" y="2978783"/>
                </a:lnTo>
                <a:lnTo>
                  <a:pt x="10583" y="2973951"/>
                </a:lnTo>
                <a:lnTo>
                  <a:pt x="22172" y="2960277"/>
                </a:lnTo>
                <a:lnTo>
                  <a:pt x="24141" y="2954614"/>
                </a:lnTo>
                <a:lnTo>
                  <a:pt x="26358" y="2936373"/>
                </a:lnTo>
                <a:lnTo>
                  <a:pt x="31517" y="2918123"/>
                </a:lnTo>
                <a:lnTo>
                  <a:pt x="41995" y="2824889"/>
                </a:lnTo>
                <a:lnTo>
                  <a:pt x="42786" y="2741089"/>
                </a:lnTo>
                <a:lnTo>
                  <a:pt x="42852" y="2657197"/>
                </a:lnTo>
                <a:lnTo>
                  <a:pt x="49704" y="2581996"/>
                </a:lnTo>
                <a:lnTo>
                  <a:pt x="57690" y="2500396"/>
                </a:lnTo>
                <a:lnTo>
                  <a:pt x="64100" y="2411182"/>
                </a:lnTo>
                <a:lnTo>
                  <a:pt x="77315" y="2297358"/>
                </a:lnTo>
                <a:lnTo>
                  <a:pt x="88313" y="2226288"/>
                </a:lnTo>
                <a:lnTo>
                  <a:pt x="103637" y="2153478"/>
                </a:lnTo>
                <a:lnTo>
                  <a:pt x="117702" y="2081105"/>
                </a:lnTo>
                <a:lnTo>
                  <a:pt x="130442" y="2007908"/>
                </a:lnTo>
                <a:lnTo>
                  <a:pt x="156364" y="1914909"/>
                </a:lnTo>
                <a:lnTo>
                  <a:pt x="176082" y="1841507"/>
                </a:lnTo>
                <a:lnTo>
                  <a:pt x="200763" y="1752640"/>
                </a:lnTo>
                <a:lnTo>
                  <a:pt x="232167" y="1665236"/>
                </a:lnTo>
                <a:lnTo>
                  <a:pt x="273461" y="1564291"/>
                </a:lnTo>
                <a:lnTo>
                  <a:pt x="309814" y="1475009"/>
                </a:lnTo>
                <a:lnTo>
                  <a:pt x="351630" y="1391356"/>
                </a:lnTo>
                <a:lnTo>
                  <a:pt x="402921" y="1299004"/>
                </a:lnTo>
                <a:lnTo>
                  <a:pt x="458365" y="1211874"/>
                </a:lnTo>
                <a:lnTo>
                  <a:pt x="506130" y="1150183"/>
                </a:lnTo>
                <a:lnTo>
                  <a:pt x="539184" y="1122511"/>
                </a:lnTo>
                <a:lnTo>
                  <a:pt x="588499" y="1094626"/>
                </a:lnTo>
                <a:lnTo>
                  <a:pt x="600010" y="1091338"/>
                </a:lnTo>
                <a:lnTo>
                  <a:pt x="622922" y="1089227"/>
                </a:lnTo>
                <a:lnTo>
                  <a:pt x="634359" y="1091478"/>
                </a:lnTo>
                <a:lnTo>
                  <a:pt x="644840" y="1095654"/>
                </a:lnTo>
                <a:lnTo>
                  <a:pt x="652672" y="1100684"/>
                </a:lnTo>
                <a:lnTo>
                  <a:pt x="666989" y="1113422"/>
                </a:lnTo>
                <a:lnTo>
                  <a:pt x="675217" y="1126362"/>
                </a:lnTo>
                <a:lnTo>
                  <a:pt x="694195" y="1170483"/>
                </a:lnTo>
                <a:lnTo>
                  <a:pt x="717225" y="1257480"/>
                </a:lnTo>
                <a:lnTo>
                  <a:pt x="724850" y="1292595"/>
                </a:lnTo>
                <a:lnTo>
                  <a:pt x="728327" y="1380688"/>
                </a:lnTo>
                <a:lnTo>
                  <a:pt x="728618" y="1458710"/>
                </a:lnTo>
                <a:lnTo>
                  <a:pt x="737981" y="1543232"/>
                </a:lnTo>
                <a:lnTo>
                  <a:pt x="745729" y="1629751"/>
                </a:lnTo>
                <a:lnTo>
                  <a:pt x="759386" y="1739425"/>
                </a:lnTo>
                <a:lnTo>
                  <a:pt x="767033" y="1830388"/>
                </a:lnTo>
                <a:lnTo>
                  <a:pt x="782798" y="1919697"/>
                </a:lnTo>
                <a:lnTo>
                  <a:pt x="807839" y="2023062"/>
                </a:lnTo>
                <a:lnTo>
                  <a:pt x="828765" y="2101985"/>
                </a:lnTo>
                <a:lnTo>
                  <a:pt x="854474" y="2187793"/>
                </a:lnTo>
                <a:lnTo>
                  <a:pt x="870503" y="2224834"/>
                </a:lnTo>
                <a:lnTo>
                  <a:pt x="928474" y="2313258"/>
                </a:lnTo>
                <a:lnTo>
                  <a:pt x="946721" y="2333340"/>
                </a:lnTo>
                <a:lnTo>
                  <a:pt x="975465" y="2354653"/>
                </a:lnTo>
                <a:lnTo>
                  <a:pt x="1017164" y="2377277"/>
                </a:lnTo>
                <a:lnTo>
                  <a:pt x="1022914" y="2378283"/>
                </a:lnTo>
                <a:lnTo>
                  <a:pt x="1028653" y="2378002"/>
                </a:lnTo>
                <a:lnTo>
                  <a:pt x="1040109" y="2375150"/>
                </a:lnTo>
                <a:lnTo>
                  <a:pt x="1068702" y="2362851"/>
                </a:lnTo>
                <a:lnTo>
                  <a:pt x="1085849" y="2349940"/>
                </a:lnTo>
                <a:lnTo>
                  <a:pt x="1102994" y="2329498"/>
                </a:lnTo>
                <a:lnTo>
                  <a:pt x="1146211" y="2242578"/>
                </a:lnTo>
                <a:lnTo>
                  <a:pt x="1171939" y="2169803"/>
                </a:lnTo>
                <a:lnTo>
                  <a:pt x="1194282" y="2090687"/>
                </a:lnTo>
                <a:lnTo>
                  <a:pt x="1211183" y="2001282"/>
                </a:lnTo>
                <a:lnTo>
                  <a:pt x="1232600" y="1909640"/>
                </a:lnTo>
                <a:lnTo>
                  <a:pt x="1250057" y="1831257"/>
                </a:lnTo>
                <a:lnTo>
                  <a:pt x="1283134" y="1718988"/>
                </a:lnTo>
                <a:lnTo>
                  <a:pt x="1311792" y="1640915"/>
                </a:lnTo>
                <a:lnTo>
                  <a:pt x="1342675" y="1552092"/>
                </a:lnTo>
                <a:lnTo>
                  <a:pt x="1402670" y="1417481"/>
                </a:lnTo>
                <a:lnTo>
                  <a:pt x="1432665" y="1362106"/>
                </a:lnTo>
                <a:lnTo>
                  <a:pt x="1500228" y="1278792"/>
                </a:lnTo>
                <a:lnTo>
                  <a:pt x="1525917" y="1256577"/>
                </a:lnTo>
                <a:lnTo>
                  <a:pt x="1580171" y="1224890"/>
                </a:lnTo>
                <a:lnTo>
                  <a:pt x="1603896" y="1214994"/>
                </a:lnTo>
                <a:lnTo>
                  <a:pt x="1624472" y="1210580"/>
                </a:lnTo>
                <a:lnTo>
                  <a:pt x="1642634" y="1209273"/>
                </a:lnTo>
                <a:lnTo>
                  <a:pt x="1664631" y="1213436"/>
                </a:lnTo>
                <a:lnTo>
                  <a:pt x="1684696" y="1220702"/>
                </a:lnTo>
                <a:lnTo>
                  <a:pt x="1702706" y="1233438"/>
                </a:lnTo>
                <a:lnTo>
                  <a:pt x="1711798" y="1243837"/>
                </a:lnTo>
                <a:lnTo>
                  <a:pt x="1729947" y="1270586"/>
                </a:lnTo>
                <a:lnTo>
                  <a:pt x="1741724" y="1299548"/>
                </a:lnTo>
                <a:lnTo>
                  <a:pt x="1753286" y="1343468"/>
                </a:lnTo>
                <a:lnTo>
                  <a:pt x="1763909" y="1432386"/>
                </a:lnTo>
                <a:lnTo>
                  <a:pt x="1763217" y="1519940"/>
                </a:lnTo>
                <a:lnTo>
                  <a:pt x="1758133" y="1597509"/>
                </a:lnTo>
                <a:lnTo>
                  <a:pt x="1757430" y="1703511"/>
                </a:lnTo>
                <a:lnTo>
                  <a:pt x="1757365" y="1847544"/>
                </a:lnTo>
                <a:lnTo>
                  <a:pt x="1764148" y="1936842"/>
                </a:lnTo>
                <a:lnTo>
                  <a:pt x="1772543" y="2023038"/>
                </a:lnTo>
                <a:lnTo>
                  <a:pt x="1786055" y="2108825"/>
                </a:lnTo>
                <a:lnTo>
                  <a:pt x="1803093" y="2199772"/>
                </a:lnTo>
                <a:lnTo>
                  <a:pt x="1830864" y="2292462"/>
                </a:lnTo>
                <a:lnTo>
                  <a:pt x="1840947" y="2321675"/>
                </a:lnTo>
                <a:lnTo>
                  <a:pt x="1866085" y="2367609"/>
                </a:lnTo>
                <a:lnTo>
                  <a:pt x="1875851" y="2379738"/>
                </a:lnTo>
                <a:lnTo>
                  <a:pt x="1886541" y="2388939"/>
                </a:lnTo>
                <a:lnTo>
                  <a:pt x="1892059" y="2392726"/>
                </a:lnTo>
                <a:lnTo>
                  <a:pt x="1903270" y="2396934"/>
                </a:lnTo>
                <a:lnTo>
                  <a:pt x="1925989" y="2399635"/>
                </a:lnTo>
                <a:lnTo>
                  <a:pt x="1943110" y="2400103"/>
                </a:lnTo>
                <a:lnTo>
                  <a:pt x="1954534" y="2397672"/>
                </a:lnTo>
                <a:lnTo>
                  <a:pt x="1960248" y="2395691"/>
                </a:lnTo>
                <a:lnTo>
                  <a:pt x="1965009" y="2392464"/>
                </a:lnTo>
                <a:lnTo>
                  <a:pt x="1972840" y="2383800"/>
                </a:lnTo>
                <a:lnTo>
                  <a:pt x="2028960" y="2298102"/>
                </a:lnTo>
                <a:lnTo>
                  <a:pt x="2050759" y="2249585"/>
                </a:lnTo>
                <a:lnTo>
                  <a:pt x="2077246" y="2158954"/>
                </a:lnTo>
                <a:lnTo>
                  <a:pt x="2103032" y="2056332"/>
                </a:lnTo>
                <a:lnTo>
                  <a:pt x="2119365" y="1979472"/>
                </a:lnTo>
                <a:lnTo>
                  <a:pt x="2151869" y="1853379"/>
                </a:lnTo>
                <a:lnTo>
                  <a:pt x="2174592" y="1767438"/>
                </a:lnTo>
                <a:lnTo>
                  <a:pt x="2201470" y="1631513"/>
                </a:lnTo>
                <a:lnTo>
                  <a:pt x="2234669" y="1494462"/>
                </a:lnTo>
                <a:lnTo>
                  <a:pt x="2251554" y="1403982"/>
                </a:lnTo>
                <a:lnTo>
                  <a:pt x="2274786" y="1318377"/>
                </a:lnTo>
                <a:lnTo>
                  <a:pt x="2302058" y="1232922"/>
                </a:lnTo>
                <a:lnTo>
                  <a:pt x="2354551" y="1043375"/>
                </a:lnTo>
                <a:lnTo>
                  <a:pt x="2384278" y="957162"/>
                </a:lnTo>
                <a:lnTo>
                  <a:pt x="2417667" y="877480"/>
                </a:lnTo>
                <a:lnTo>
                  <a:pt x="2460336" y="789076"/>
                </a:lnTo>
                <a:lnTo>
                  <a:pt x="2503173" y="702998"/>
                </a:lnTo>
                <a:lnTo>
                  <a:pt x="2561987" y="619392"/>
                </a:lnTo>
                <a:lnTo>
                  <a:pt x="2621889" y="558156"/>
                </a:lnTo>
                <a:lnTo>
                  <a:pt x="2669955" y="517792"/>
                </a:lnTo>
                <a:lnTo>
                  <a:pt x="2677225" y="513787"/>
                </a:lnTo>
                <a:lnTo>
                  <a:pt x="2692922" y="509337"/>
                </a:lnTo>
                <a:lnTo>
                  <a:pt x="2731369" y="506090"/>
                </a:lnTo>
                <a:lnTo>
                  <a:pt x="2743022" y="508456"/>
                </a:lnTo>
                <a:lnTo>
                  <a:pt x="2748796" y="510421"/>
                </a:lnTo>
                <a:lnTo>
                  <a:pt x="2754550" y="514588"/>
                </a:lnTo>
                <a:lnTo>
                  <a:pt x="2766024" y="526838"/>
                </a:lnTo>
                <a:lnTo>
                  <a:pt x="2792965" y="567320"/>
                </a:lnTo>
                <a:lnTo>
                  <a:pt x="2804724" y="601059"/>
                </a:lnTo>
                <a:lnTo>
                  <a:pt x="2817258" y="690629"/>
                </a:lnTo>
                <a:lnTo>
                  <a:pt x="2817201" y="755334"/>
                </a:lnTo>
                <a:lnTo>
                  <a:pt x="2812493" y="841182"/>
                </a:lnTo>
                <a:lnTo>
                  <a:pt x="2811874" y="937778"/>
                </a:lnTo>
                <a:lnTo>
                  <a:pt x="2805007" y="1044126"/>
                </a:lnTo>
                <a:lnTo>
                  <a:pt x="2803562" y="1130066"/>
                </a:lnTo>
                <a:lnTo>
                  <a:pt x="2810619" y="1270542"/>
                </a:lnTo>
                <a:lnTo>
                  <a:pt x="2811627" y="1381446"/>
                </a:lnTo>
                <a:lnTo>
                  <a:pt x="2811749" y="1471863"/>
                </a:lnTo>
                <a:lnTo>
                  <a:pt x="2818561" y="1585945"/>
                </a:lnTo>
                <a:lnTo>
                  <a:pt x="2824550" y="1672808"/>
                </a:lnTo>
                <a:lnTo>
                  <a:pt x="2835856" y="1753219"/>
                </a:lnTo>
                <a:lnTo>
                  <a:pt x="2860539" y="1859868"/>
                </a:lnTo>
                <a:lnTo>
                  <a:pt x="2886165" y="1950335"/>
                </a:lnTo>
                <a:lnTo>
                  <a:pt x="2906660" y="2001185"/>
                </a:lnTo>
                <a:lnTo>
                  <a:pt x="2934729" y="2047245"/>
                </a:lnTo>
                <a:lnTo>
                  <a:pt x="2958686" y="2075124"/>
                </a:lnTo>
                <a:lnTo>
                  <a:pt x="2970417" y="2082105"/>
                </a:lnTo>
                <a:lnTo>
                  <a:pt x="2988005" y="2088849"/>
                </a:lnTo>
                <a:lnTo>
                  <a:pt x="3001791" y="2090848"/>
                </a:lnTo>
                <a:lnTo>
                  <a:pt x="3007033" y="2091129"/>
                </a:lnTo>
                <a:lnTo>
                  <a:pt x="3017939" y="2088900"/>
                </a:lnTo>
                <a:lnTo>
                  <a:pt x="3028184" y="2084735"/>
                </a:lnTo>
                <a:lnTo>
                  <a:pt x="3050168" y="2071524"/>
                </a:lnTo>
                <a:lnTo>
                  <a:pt x="3054525" y="2066816"/>
                </a:lnTo>
                <a:lnTo>
                  <a:pt x="3084136" y="2014085"/>
                </a:lnTo>
                <a:lnTo>
                  <a:pt x="3113368" y="1930640"/>
                </a:lnTo>
                <a:lnTo>
                  <a:pt x="3131704" y="1841303"/>
                </a:lnTo>
                <a:lnTo>
                  <a:pt x="3152878" y="1750342"/>
                </a:lnTo>
                <a:lnTo>
                  <a:pt x="3165754" y="1675966"/>
                </a:lnTo>
                <a:lnTo>
                  <a:pt x="3183224" y="1557216"/>
                </a:lnTo>
                <a:lnTo>
                  <a:pt x="3195632" y="1471412"/>
                </a:lnTo>
                <a:lnTo>
                  <a:pt x="3212899" y="1386730"/>
                </a:lnTo>
                <a:lnTo>
                  <a:pt x="3225764" y="1296907"/>
                </a:lnTo>
                <a:lnTo>
                  <a:pt x="3260404" y="1022981"/>
                </a:lnTo>
                <a:lnTo>
                  <a:pt x="3281480" y="915469"/>
                </a:lnTo>
                <a:lnTo>
                  <a:pt x="3294345" y="825464"/>
                </a:lnTo>
                <a:lnTo>
                  <a:pt x="3312901" y="740199"/>
                </a:lnTo>
                <a:lnTo>
                  <a:pt x="3334911" y="653506"/>
                </a:lnTo>
                <a:lnTo>
                  <a:pt x="3374719" y="511609"/>
                </a:lnTo>
                <a:lnTo>
                  <a:pt x="3405824" y="418280"/>
                </a:lnTo>
                <a:lnTo>
                  <a:pt x="3439635" y="327603"/>
                </a:lnTo>
                <a:lnTo>
                  <a:pt x="3473450" y="247528"/>
                </a:lnTo>
                <a:lnTo>
                  <a:pt x="3525119" y="157768"/>
                </a:lnTo>
                <a:lnTo>
                  <a:pt x="3571671" y="69882"/>
                </a:lnTo>
                <a:lnTo>
                  <a:pt x="3595744" y="37689"/>
                </a:lnTo>
                <a:lnTo>
                  <a:pt x="3600008" y="23126"/>
                </a:lnTo>
                <a:lnTo>
                  <a:pt x="3607647" y="10677"/>
                </a:lnTo>
                <a:lnTo>
                  <a:pt x="36175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14"/>
          <p:cNvSpPr/>
          <p:nvPr/>
        </p:nvSpPr>
        <p:spPr>
          <a:xfrm>
            <a:off x="8781097" y="3026492"/>
            <a:ext cx="308139" cy="282494"/>
          </a:xfrm>
          <a:custGeom>
            <a:avLst/>
            <a:gdLst/>
            <a:ahLst/>
            <a:cxnLst/>
            <a:rect l="0" t="0" r="0" b="0"/>
            <a:pathLst>
              <a:path w="308139" h="282494">
                <a:moveTo>
                  <a:pt x="0" y="162478"/>
                </a:moveTo>
                <a:lnTo>
                  <a:pt x="0" y="155097"/>
                </a:lnTo>
                <a:lnTo>
                  <a:pt x="6844" y="147297"/>
                </a:lnTo>
                <a:lnTo>
                  <a:pt x="11932" y="142078"/>
                </a:lnTo>
                <a:lnTo>
                  <a:pt x="19908" y="136584"/>
                </a:lnTo>
                <a:lnTo>
                  <a:pt x="24701" y="133785"/>
                </a:lnTo>
                <a:lnTo>
                  <a:pt x="29803" y="130967"/>
                </a:lnTo>
                <a:lnTo>
                  <a:pt x="40551" y="125295"/>
                </a:lnTo>
                <a:lnTo>
                  <a:pt x="57312" y="116747"/>
                </a:lnTo>
                <a:lnTo>
                  <a:pt x="62974" y="112940"/>
                </a:lnTo>
                <a:lnTo>
                  <a:pt x="68652" y="108498"/>
                </a:lnTo>
                <a:lnTo>
                  <a:pt x="74343" y="103631"/>
                </a:lnTo>
                <a:lnTo>
                  <a:pt x="80994" y="99434"/>
                </a:lnTo>
                <a:lnTo>
                  <a:pt x="88287" y="95684"/>
                </a:lnTo>
                <a:lnTo>
                  <a:pt x="103056" y="88976"/>
                </a:lnTo>
                <a:lnTo>
                  <a:pt x="115970" y="82820"/>
                </a:lnTo>
                <a:lnTo>
                  <a:pt x="123033" y="78893"/>
                </a:lnTo>
                <a:lnTo>
                  <a:pt x="130600" y="74370"/>
                </a:lnTo>
                <a:lnTo>
                  <a:pt x="138501" y="69449"/>
                </a:lnTo>
                <a:lnTo>
                  <a:pt x="145674" y="65216"/>
                </a:lnTo>
                <a:lnTo>
                  <a:pt x="152362" y="61441"/>
                </a:lnTo>
                <a:lnTo>
                  <a:pt x="158724" y="57973"/>
                </a:lnTo>
                <a:lnTo>
                  <a:pt x="165823" y="54708"/>
                </a:lnTo>
                <a:lnTo>
                  <a:pt x="173414" y="51578"/>
                </a:lnTo>
                <a:lnTo>
                  <a:pt x="181331" y="48540"/>
                </a:lnTo>
                <a:lnTo>
                  <a:pt x="188515" y="44609"/>
                </a:lnTo>
                <a:lnTo>
                  <a:pt x="195210" y="40084"/>
                </a:lnTo>
                <a:lnTo>
                  <a:pt x="201577" y="35162"/>
                </a:lnTo>
                <a:lnTo>
                  <a:pt x="207727" y="30928"/>
                </a:lnTo>
                <a:lnTo>
                  <a:pt x="213733" y="27153"/>
                </a:lnTo>
                <a:lnTo>
                  <a:pt x="219641" y="23684"/>
                </a:lnTo>
                <a:lnTo>
                  <a:pt x="225485" y="20418"/>
                </a:lnTo>
                <a:lnTo>
                  <a:pt x="237058" y="14250"/>
                </a:lnTo>
                <a:lnTo>
                  <a:pt x="246011" y="10874"/>
                </a:lnTo>
                <a:lnTo>
                  <a:pt x="254118" y="8421"/>
                </a:lnTo>
                <a:lnTo>
                  <a:pt x="258948" y="6433"/>
                </a:lnTo>
                <a:lnTo>
                  <a:pt x="268441" y="2637"/>
                </a:lnTo>
                <a:lnTo>
                  <a:pt x="275834" y="950"/>
                </a:lnTo>
                <a:lnTo>
                  <a:pt x="285351" y="0"/>
                </a:lnTo>
                <a:lnTo>
                  <a:pt x="287390" y="819"/>
                </a:lnTo>
                <a:lnTo>
                  <a:pt x="288748" y="2318"/>
                </a:lnTo>
                <a:lnTo>
                  <a:pt x="289653" y="4269"/>
                </a:lnTo>
                <a:lnTo>
                  <a:pt x="297951" y="15198"/>
                </a:lnTo>
                <a:lnTo>
                  <a:pt x="300551" y="19524"/>
                </a:lnTo>
                <a:lnTo>
                  <a:pt x="303238" y="24312"/>
                </a:lnTo>
                <a:lnTo>
                  <a:pt x="306223" y="32173"/>
                </a:lnTo>
                <a:lnTo>
                  <a:pt x="307549" y="40747"/>
                </a:lnTo>
                <a:lnTo>
                  <a:pt x="307903" y="47034"/>
                </a:lnTo>
                <a:lnTo>
                  <a:pt x="308138" y="54083"/>
                </a:lnTo>
                <a:lnTo>
                  <a:pt x="307343" y="60687"/>
                </a:lnTo>
                <a:lnTo>
                  <a:pt x="305860" y="66995"/>
                </a:lnTo>
                <a:lnTo>
                  <a:pt x="296637" y="95357"/>
                </a:lnTo>
                <a:lnTo>
                  <a:pt x="294913" y="102491"/>
                </a:lnTo>
                <a:lnTo>
                  <a:pt x="293764" y="109151"/>
                </a:lnTo>
                <a:lnTo>
                  <a:pt x="292997" y="115497"/>
                </a:lnTo>
                <a:lnTo>
                  <a:pt x="291534" y="122584"/>
                </a:lnTo>
                <a:lnTo>
                  <a:pt x="289606" y="130167"/>
                </a:lnTo>
                <a:lnTo>
                  <a:pt x="287368" y="138080"/>
                </a:lnTo>
                <a:lnTo>
                  <a:pt x="282342" y="154492"/>
                </a:lnTo>
                <a:lnTo>
                  <a:pt x="279669" y="162869"/>
                </a:lnTo>
                <a:lnTo>
                  <a:pt x="277885" y="170358"/>
                </a:lnTo>
                <a:lnTo>
                  <a:pt x="276697" y="177256"/>
                </a:lnTo>
                <a:lnTo>
                  <a:pt x="275905" y="183760"/>
                </a:lnTo>
                <a:lnTo>
                  <a:pt x="274423" y="190954"/>
                </a:lnTo>
                <a:lnTo>
                  <a:pt x="272485" y="198606"/>
                </a:lnTo>
                <a:lnTo>
                  <a:pt x="270239" y="206566"/>
                </a:lnTo>
                <a:lnTo>
                  <a:pt x="268742" y="213777"/>
                </a:lnTo>
                <a:lnTo>
                  <a:pt x="267743" y="220490"/>
                </a:lnTo>
                <a:lnTo>
                  <a:pt x="267079" y="226870"/>
                </a:lnTo>
                <a:lnTo>
                  <a:pt x="266635" y="233029"/>
                </a:lnTo>
                <a:lnTo>
                  <a:pt x="266339" y="239039"/>
                </a:lnTo>
                <a:lnTo>
                  <a:pt x="266010" y="250797"/>
                </a:lnTo>
                <a:lnTo>
                  <a:pt x="265747" y="2824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15"/>
          <p:cNvSpPr/>
          <p:nvPr/>
        </p:nvSpPr>
        <p:spPr>
          <a:xfrm>
            <a:off x="5180650" y="6017895"/>
            <a:ext cx="360043" cy="282778"/>
          </a:xfrm>
          <a:custGeom>
            <a:avLst/>
            <a:gdLst/>
            <a:ahLst/>
            <a:cxnLst/>
            <a:rect l="0" t="0" r="0" b="0"/>
            <a:pathLst>
              <a:path w="360043" h="282778">
                <a:moveTo>
                  <a:pt x="8570" y="0"/>
                </a:moveTo>
                <a:lnTo>
                  <a:pt x="350" y="0"/>
                </a:lnTo>
                <a:lnTo>
                  <a:pt x="18" y="8730"/>
                </a:lnTo>
                <a:lnTo>
                  <a:pt x="0" y="20399"/>
                </a:lnTo>
                <a:lnTo>
                  <a:pt x="951" y="23125"/>
                </a:lnTo>
                <a:lnTo>
                  <a:pt x="4549" y="28693"/>
                </a:lnTo>
                <a:lnTo>
                  <a:pt x="6783" y="36882"/>
                </a:lnTo>
                <a:lnTo>
                  <a:pt x="7378" y="41733"/>
                </a:lnTo>
                <a:lnTo>
                  <a:pt x="8728" y="45919"/>
                </a:lnTo>
                <a:lnTo>
                  <a:pt x="12767" y="53111"/>
                </a:lnTo>
                <a:lnTo>
                  <a:pt x="14225" y="57315"/>
                </a:lnTo>
                <a:lnTo>
                  <a:pt x="15198" y="62022"/>
                </a:lnTo>
                <a:lnTo>
                  <a:pt x="15846" y="67065"/>
                </a:lnTo>
                <a:lnTo>
                  <a:pt x="17230" y="72333"/>
                </a:lnTo>
                <a:lnTo>
                  <a:pt x="19106" y="77749"/>
                </a:lnTo>
                <a:lnTo>
                  <a:pt x="21309" y="83265"/>
                </a:lnTo>
                <a:lnTo>
                  <a:pt x="23730" y="88848"/>
                </a:lnTo>
                <a:lnTo>
                  <a:pt x="28960" y="100131"/>
                </a:lnTo>
                <a:lnTo>
                  <a:pt x="30736" y="105806"/>
                </a:lnTo>
                <a:lnTo>
                  <a:pt x="31919" y="111495"/>
                </a:lnTo>
                <a:lnTo>
                  <a:pt x="32708" y="117192"/>
                </a:lnTo>
                <a:lnTo>
                  <a:pt x="34187" y="122896"/>
                </a:lnTo>
                <a:lnTo>
                  <a:pt x="36126" y="128603"/>
                </a:lnTo>
                <a:lnTo>
                  <a:pt x="38370" y="134313"/>
                </a:lnTo>
                <a:lnTo>
                  <a:pt x="43404" y="148277"/>
                </a:lnTo>
                <a:lnTo>
                  <a:pt x="46080" y="156001"/>
                </a:lnTo>
                <a:lnTo>
                  <a:pt x="48816" y="163056"/>
                </a:lnTo>
                <a:lnTo>
                  <a:pt x="51594" y="169664"/>
                </a:lnTo>
                <a:lnTo>
                  <a:pt x="54397" y="175974"/>
                </a:lnTo>
                <a:lnTo>
                  <a:pt x="60052" y="188066"/>
                </a:lnTo>
                <a:lnTo>
                  <a:pt x="62894" y="193957"/>
                </a:lnTo>
                <a:lnTo>
                  <a:pt x="64788" y="199789"/>
                </a:lnTo>
                <a:lnTo>
                  <a:pt x="66051" y="205583"/>
                </a:lnTo>
                <a:lnTo>
                  <a:pt x="66893" y="211350"/>
                </a:lnTo>
                <a:lnTo>
                  <a:pt x="68407" y="216148"/>
                </a:lnTo>
                <a:lnTo>
                  <a:pt x="72629" y="224018"/>
                </a:lnTo>
                <a:lnTo>
                  <a:pt x="75088" y="228403"/>
                </a:lnTo>
                <a:lnTo>
                  <a:pt x="80361" y="238355"/>
                </a:lnTo>
                <a:lnTo>
                  <a:pt x="83339" y="246588"/>
                </a:lnTo>
                <a:lnTo>
                  <a:pt x="84134" y="250117"/>
                </a:lnTo>
                <a:lnTo>
                  <a:pt x="87556" y="256578"/>
                </a:lnTo>
                <a:lnTo>
                  <a:pt x="89803" y="259634"/>
                </a:lnTo>
                <a:lnTo>
                  <a:pt x="92252" y="261672"/>
                </a:lnTo>
                <a:lnTo>
                  <a:pt x="94838" y="263030"/>
                </a:lnTo>
                <a:lnTo>
                  <a:pt x="97515" y="263936"/>
                </a:lnTo>
                <a:lnTo>
                  <a:pt x="103028" y="267482"/>
                </a:lnTo>
                <a:lnTo>
                  <a:pt x="113241" y="276259"/>
                </a:lnTo>
                <a:lnTo>
                  <a:pt x="115498" y="278470"/>
                </a:lnTo>
                <a:lnTo>
                  <a:pt x="117955" y="279944"/>
                </a:lnTo>
                <a:lnTo>
                  <a:pt x="123226" y="281582"/>
                </a:lnTo>
                <a:lnTo>
                  <a:pt x="131283" y="282310"/>
                </a:lnTo>
                <a:lnTo>
                  <a:pt x="140261" y="282633"/>
                </a:lnTo>
                <a:lnTo>
                  <a:pt x="147427" y="282777"/>
                </a:lnTo>
                <a:lnTo>
                  <a:pt x="150671" y="281863"/>
                </a:lnTo>
                <a:lnTo>
                  <a:pt x="160740" y="276978"/>
                </a:lnTo>
                <a:lnTo>
                  <a:pt x="170181" y="275501"/>
                </a:lnTo>
                <a:lnTo>
                  <a:pt x="174413" y="274155"/>
                </a:lnTo>
                <a:lnTo>
                  <a:pt x="181656" y="270119"/>
                </a:lnTo>
                <a:lnTo>
                  <a:pt x="190589" y="265150"/>
                </a:lnTo>
                <a:lnTo>
                  <a:pt x="199957" y="259767"/>
                </a:lnTo>
                <a:lnTo>
                  <a:pt x="207296" y="254200"/>
                </a:lnTo>
                <a:lnTo>
                  <a:pt x="216272" y="248550"/>
                </a:lnTo>
                <a:lnTo>
                  <a:pt x="221333" y="245710"/>
                </a:lnTo>
                <a:lnTo>
                  <a:pt x="229496" y="237474"/>
                </a:lnTo>
                <a:lnTo>
                  <a:pt x="233006" y="232611"/>
                </a:lnTo>
                <a:lnTo>
                  <a:pt x="241987" y="224668"/>
                </a:lnTo>
                <a:lnTo>
                  <a:pt x="252328" y="217010"/>
                </a:lnTo>
                <a:lnTo>
                  <a:pt x="257753" y="212300"/>
                </a:lnTo>
                <a:lnTo>
                  <a:pt x="263274" y="207256"/>
                </a:lnTo>
                <a:lnTo>
                  <a:pt x="267908" y="201988"/>
                </a:lnTo>
                <a:lnTo>
                  <a:pt x="271949" y="196571"/>
                </a:lnTo>
                <a:lnTo>
                  <a:pt x="275596" y="191055"/>
                </a:lnTo>
                <a:lnTo>
                  <a:pt x="278979" y="185472"/>
                </a:lnTo>
                <a:lnTo>
                  <a:pt x="282188" y="179846"/>
                </a:lnTo>
                <a:lnTo>
                  <a:pt x="288293" y="168514"/>
                </a:lnTo>
                <a:lnTo>
                  <a:pt x="302851" y="140007"/>
                </a:lnTo>
                <a:lnTo>
                  <a:pt x="305722" y="135248"/>
                </a:lnTo>
                <a:lnTo>
                  <a:pt x="311452" y="127420"/>
                </a:lnTo>
                <a:lnTo>
                  <a:pt x="314314" y="123047"/>
                </a:lnTo>
                <a:lnTo>
                  <a:pt x="317174" y="118226"/>
                </a:lnTo>
                <a:lnTo>
                  <a:pt x="320034" y="113107"/>
                </a:lnTo>
                <a:lnTo>
                  <a:pt x="325751" y="104880"/>
                </a:lnTo>
                <a:lnTo>
                  <a:pt x="331467" y="98048"/>
                </a:lnTo>
                <a:lnTo>
                  <a:pt x="337182" y="91837"/>
                </a:lnTo>
                <a:lnTo>
                  <a:pt x="342897" y="83361"/>
                </a:lnTo>
                <a:lnTo>
                  <a:pt x="345754" y="78434"/>
                </a:lnTo>
                <a:lnTo>
                  <a:pt x="348612" y="75149"/>
                </a:lnTo>
                <a:lnTo>
                  <a:pt x="351470" y="72959"/>
                </a:lnTo>
                <a:lnTo>
                  <a:pt x="354327" y="71500"/>
                </a:lnTo>
                <a:lnTo>
                  <a:pt x="356232" y="69574"/>
                </a:lnTo>
                <a:lnTo>
                  <a:pt x="357502" y="67337"/>
                </a:lnTo>
                <a:lnTo>
                  <a:pt x="360042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16"/>
          <p:cNvSpPr/>
          <p:nvPr/>
        </p:nvSpPr>
        <p:spPr>
          <a:xfrm>
            <a:off x="3084353" y="2040269"/>
            <a:ext cx="210345" cy="152846"/>
          </a:xfrm>
          <a:custGeom>
            <a:avLst/>
            <a:gdLst/>
            <a:ahLst/>
            <a:cxnLst/>
            <a:rect l="0" t="0" r="0" b="0"/>
            <a:pathLst>
              <a:path w="210345" h="152846">
                <a:moveTo>
                  <a:pt x="141764" y="17131"/>
                </a:moveTo>
                <a:lnTo>
                  <a:pt x="137213" y="12580"/>
                </a:lnTo>
                <a:lnTo>
                  <a:pt x="134920" y="11239"/>
                </a:lnTo>
                <a:lnTo>
                  <a:pt x="129832" y="9750"/>
                </a:lnTo>
                <a:lnTo>
                  <a:pt x="126164" y="8911"/>
                </a:lnTo>
                <a:lnTo>
                  <a:pt x="122765" y="6175"/>
                </a:lnTo>
                <a:lnTo>
                  <a:pt x="120526" y="4112"/>
                </a:lnTo>
                <a:lnTo>
                  <a:pt x="118080" y="2736"/>
                </a:lnTo>
                <a:lnTo>
                  <a:pt x="112823" y="1208"/>
                </a:lnTo>
                <a:lnTo>
                  <a:pt x="109059" y="348"/>
                </a:lnTo>
                <a:lnTo>
                  <a:pt x="103098" y="147"/>
                </a:lnTo>
                <a:lnTo>
                  <a:pt x="92851" y="17"/>
                </a:lnTo>
                <a:lnTo>
                  <a:pt x="86370" y="2540"/>
                </a:lnTo>
                <a:lnTo>
                  <a:pt x="81975" y="4546"/>
                </a:lnTo>
                <a:lnTo>
                  <a:pt x="78092" y="5883"/>
                </a:lnTo>
                <a:lnTo>
                  <a:pt x="74551" y="6775"/>
                </a:lnTo>
                <a:lnTo>
                  <a:pt x="71238" y="7369"/>
                </a:lnTo>
                <a:lnTo>
                  <a:pt x="67124" y="8718"/>
                </a:lnTo>
                <a:lnTo>
                  <a:pt x="62477" y="10570"/>
                </a:lnTo>
                <a:lnTo>
                  <a:pt x="57473" y="12757"/>
                </a:lnTo>
                <a:lnTo>
                  <a:pt x="53185" y="15167"/>
                </a:lnTo>
                <a:lnTo>
                  <a:pt x="49374" y="17727"/>
                </a:lnTo>
                <a:lnTo>
                  <a:pt x="45881" y="20385"/>
                </a:lnTo>
                <a:lnTo>
                  <a:pt x="42599" y="23110"/>
                </a:lnTo>
                <a:lnTo>
                  <a:pt x="39459" y="25880"/>
                </a:lnTo>
                <a:lnTo>
                  <a:pt x="33430" y="31496"/>
                </a:lnTo>
                <a:lnTo>
                  <a:pt x="27576" y="37168"/>
                </a:lnTo>
                <a:lnTo>
                  <a:pt x="24681" y="40966"/>
                </a:lnTo>
                <a:lnTo>
                  <a:pt x="21799" y="45404"/>
                </a:lnTo>
                <a:lnTo>
                  <a:pt x="18925" y="50267"/>
                </a:lnTo>
                <a:lnTo>
                  <a:pt x="16056" y="54461"/>
                </a:lnTo>
                <a:lnTo>
                  <a:pt x="13191" y="58210"/>
                </a:lnTo>
                <a:lnTo>
                  <a:pt x="10329" y="61662"/>
                </a:lnTo>
                <a:lnTo>
                  <a:pt x="8421" y="65868"/>
                </a:lnTo>
                <a:lnTo>
                  <a:pt x="7148" y="70577"/>
                </a:lnTo>
                <a:lnTo>
                  <a:pt x="6300" y="75622"/>
                </a:lnTo>
                <a:lnTo>
                  <a:pt x="4782" y="80890"/>
                </a:lnTo>
                <a:lnTo>
                  <a:pt x="2818" y="86307"/>
                </a:lnTo>
                <a:lnTo>
                  <a:pt x="556" y="91823"/>
                </a:lnTo>
                <a:lnTo>
                  <a:pt x="0" y="96453"/>
                </a:lnTo>
                <a:lnTo>
                  <a:pt x="582" y="100492"/>
                </a:lnTo>
                <a:lnTo>
                  <a:pt x="1923" y="104137"/>
                </a:lnTo>
                <a:lnTo>
                  <a:pt x="2817" y="107520"/>
                </a:lnTo>
                <a:lnTo>
                  <a:pt x="3412" y="110728"/>
                </a:lnTo>
                <a:lnTo>
                  <a:pt x="3810" y="113819"/>
                </a:lnTo>
                <a:lnTo>
                  <a:pt x="5027" y="116832"/>
                </a:lnTo>
                <a:lnTo>
                  <a:pt x="6791" y="119793"/>
                </a:lnTo>
                <a:lnTo>
                  <a:pt x="8920" y="122720"/>
                </a:lnTo>
                <a:lnTo>
                  <a:pt x="11291" y="126576"/>
                </a:lnTo>
                <a:lnTo>
                  <a:pt x="13824" y="131051"/>
                </a:lnTo>
                <a:lnTo>
                  <a:pt x="20184" y="142821"/>
                </a:lnTo>
                <a:lnTo>
                  <a:pt x="23593" y="146970"/>
                </a:lnTo>
                <a:lnTo>
                  <a:pt x="25836" y="149411"/>
                </a:lnTo>
                <a:lnTo>
                  <a:pt x="29236" y="151037"/>
                </a:lnTo>
                <a:lnTo>
                  <a:pt x="33408" y="152122"/>
                </a:lnTo>
                <a:lnTo>
                  <a:pt x="38094" y="152845"/>
                </a:lnTo>
                <a:lnTo>
                  <a:pt x="41218" y="152374"/>
                </a:lnTo>
                <a:lnTo>
                  <a:pt x="43301" y="151108"/>
                </a:lnTo>
                <a:lnTo>
                  <a:pt x="44690" y="149311"/>
                </a:lnTo>
                <a:lnTo>
                  <a:pt x="47520" y="147161"/>
                </a:lnTo>
                <a:lnTo>
                  <a:pt x="51312" y="144775"/>
                </a:lnTo>
                <a:lnTo>
                  <a:pt x="55745" y="142232"/>
                </a:lnTo>
                <a:lnTo>
                  <a:pt x="65751" y="136866"/>
                </a:lnTo>
                <a:lnTo>
                  <a:pt x="87697" y="125660"/>
                </a:lnTo>
                <a:lnTo>
                  <a:pt x="93336" y="121869"/>
                </a:lnTo>
                <a:lnTo>
                  <a:pt x="99002" y="117436"/>
                </a:lnTo>
                <a:lnTo>
                  <a:pt x="104683" y="112576"/>
                </a:lnTo>
                <a:lnTo>
                  <a:pt x="109423" y="108383"/>
                </a:lnTo>
                <a:lnTo>
                  <a:pt x="117230" y="101185"/>
                </a:lnTo>
                <a:lnTo>
                  <a:pt x="120646" y="96979"/>
                </a:lnTo>
                <a:lnTo>
                  <a:pt x="123875" y="92270"/>
                </a:lnTo>
                <a:lnTo>
                  <a:pt x="126981" y="87226"/>
                </a:lnTo>
                <a:lnTo>
                  <a:pt x="130956" y="81959"/>
                </a:lnTo>
                <a:lnTo>
                  <a:pt x="135511" y="76542"/>
                </a:lnTo>
                <a:lnTo>
                  <a:pt x="140453" y="71026"/>
                </a:lnTo>
                <a:lnTo>
                  <a:pt x="143748" y="65443"/>
                </a:lnTo>
                <a:lnTo>
                  <a:pt x="145944" y="59816"/>
                </a:lnTo>
                <a:lnTo>
                  <a:pt x="147408" y="54160"/>
                </a:lnTo>
                <a:lnTo>
                  <a:pt x="149337" y="49437"/>
                </a:lnTo>
                <a:lnTo>
                  <a:pt x="151575" y="45336"/>
                </a:lnTo>
                <a:lnTo>
                  <a:pt x="154020" y="41649"/>
                </a:lnTo>
                <a:lnTo>
                  <a:pt x="155650" y="37286"/>
                </a:lnTo>
                <a:lnTo>
                  <a:pt x="156736" y="32473"/>
                </a:lnTo>
                <a:lnTo>
                  <a:pt x="157460" y="27359"/>
                </a:lnTo>
                <a:lnTo>
                  <a:pt x="157943" y="22997"/>
                </a:lnTo>
                <a:lnTo>
                  <a:pt x="158265" y="19136"/>
                </a:lnTo>
                <a:lnTo>
                  <a:pt x="158480" y="15610"/>
                </a:lnTo>
                <a:lnTo>
                  <a:pt x="158718" y="9152"/>
                </a:lnTo>
                <a:lnTo>
                  <a:pt x="158782" y="6097"/>
                </a:lnTo>
                <a:lnTo>
                  <a:pt x="157872" y="4060"/>
                </a:lnTo>
                <a:lnTo>
                  <a:pt x="156312" y="2702"/>
                </a:lnTo>
                <a:lnTo>
                  <a:pt x="150367" y="0"/>
                </a:lnTo>
                <a:lnTo>
                  <a:pt x="150337" y="27518"/>
                </a:lnTo>
                <a:lnTo>
                  <a:pt x="151290" y="31676"/>
                </a:lnTo>
                <a:lnTo>
                  <a:pt x="152877" y="36352"/>
                </a:lnTo>
                <a:lnTo>
                  <a:pt x="154888" y="41375"/>
                </a:lnTo>
                <a:lnTo>
                  <a:pt x="155276" y="45676"/>
                </a:lnTo>
                <a:lnTo>
                  <a:pt x="154582" y="49496"/>
                </a:lnTo>
                <a:lnTo>
                  <a:pt x="153167" y="52995"/>
                </a:lnTo>
                <a:lnTo>
                  <a:pt x="153176" y="57233"/>
                </a:lnTo>
                <a:lnTo>
                  <a:pt x="154134" y="61963"/>
                </a:lnTo>
                <a:lnTo>
                  <a:pt x="155726" y="67021"/>
                </a:lnTo>
                <a:lnTo>
                  <a:pt x="156787" y="71346"/>
                </a:lnTo>
                <a:lnTo>
                  <a:pt x="157494" y="75182"/>
                </a:lnTo>
                <a:lnTo>
                  <a:pt x="157966" y="78691"/>
                </a:lnTo>
                <a:lnTo>
                  <a:pt x="159233" y="82936"/>
                </a:lnTo>
                <a:lnTo>
                  <a:pt x="161030" y="87671"/>
                </a:lnTo>
                <a:lnTo>
                  <a:pt x="163180" y="92732"/>
                </a:lnTo>
                <a:lnTo>
                  <a:pt x="165567" y="97059"/>
                </a:lnTo>
                <a:lnTo>
                  <a:pt x="168110" y="100897"/>
                </a:lnTo>
                <a:lnTo>
                  <a:pt x="170758" y="104407"/>
                </a:lnTo>
                <a:lnTo>
                  <a:pt x="173476" y="107700"/>
                </a:lnTo>
                <a:lnTo>
                  <a:pt x="176240" y="110847"/>
                </a:lnTo>
                <a:lnTo>
                  <a:pt x="179036" y="113899"/>
                </a:lnTo>
                <a:lnTo>
                  <a:pt x="180899" y="116885"/>
                </a:lnTo>
                <a:lnTo>
                  <a:pt x="182142" y="119828"/>
                </a:lnTo>
                <a:lnTo>
                  <a:pt x="182970" y="122744"/>
                </a:lnTo>
                <a:lnTo>
                  <a:pt x="184474" y="124687"/>
                </a:lnTo>
                <a:lnTo>
                  <a:pt x="186430" y="125982"/>
                </a:lnTo>
                <a:lnTo>
                  <a:pt x="188686" y="126846"/>
                </a:lnTo>
                <a:lnTo>
                  <a:pt x="193733" y="130345"/>
                </a:lnTo>
                <a:lnTo>
                  <a:pt x="200184" y="135802"/>
                </a:lnTo>
                <a:lnTo>
                  <a:pt x="203606" y="136549"/>
                </a:lnTo>
                <a:lnTo>
                  <a:pt x="210344" y="13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17"/>
          <p:cNvSpPr/>
          <p:nvPr/>
        </p:nvSpPr>
        <p:spPr>
          <a:xfrm>
            <a:off x="3354707" y="2040264"/>
            <a:ext cx="161501" cy="162869"/>
          </a:xfrm>
          <a:custGeom>
            <a:avLst/>
            <a:gdLst/>
            <a:ahLst/>
            <a:cxnLst/>
            <a:rect l="0" t="0" r="0" b="0"/>
            <a:pathLst>
              <a:path w="161501" h="162869">
                <a:moveTo>
                  <a:pt x="8570" y="8563"/>
                </a:moveTo>
                <a:lnTo>
                  <a:pt x="11" y="4"/>
                </a:lnTo>
                <a:lnTo>
                  <a:pt x="7" y="0"/>
                </a:lnTo>
                <a:lnTo>
                  <a:pt x="0" y="4544"/>
                </a:lnTo>
                <a:lnTo>
                  <a:pt x="952" y="5884"/>
                </a:lnTo>
                <a:lnTo>
                  <a:pt x="2539" y="6777"/>
                </a:lnTo>
                <a:lnTo>
                  <a:pt x="4549" y="7372"/>
                </a:lnTo>
                <a:lnTo>
                  <a:pt x="5889" y="8722"/>
                </a:lnTo>
                <a:lnTo>
                  <a:pt x="6783" y="10574"/>
                </a:lnTo>
                <a:lnTo>
                  <a:pt x="7379" y="12761"/>
                </a:lnTo>
                <a:lnTo>
                  <a:pt x="8728" y="14219"/>
                </a:lnTo>
                <a:lnTo>
                  <a:pt x="10581" y="15191"/>
                </a:lnTo>
                <a:lnTo>
                  <a:pt x="12768" y="15839"/>
                </a:lnTo>
                <a:lnTo>
                  <a:pt x="17738" y="19100"/>
                </a:lnTo>
                <a:lnTo>
                  <a:pt x="20397" y="21302"/>
                </a:lnTo>
                <a:lnTo>
                  <a:pt x="23122" y="22771"/>
                </a:lnTo>
                <a:lnTo>
                  <a:pt x="25892" y="23750"/>
                </a:lnTo>
                <a:lnTo>
                  <a:pt x="28690" y="24403"/>
                </a:lnTo>
                <a:lnTo>
                  <a:pt x="32461" y="24838"/>
                </a:lnTo>
                <a:lnTo>
                  <a:pt x="36880" y="25128"/>
                </a:lnTo>
                <a:lnTo>
                  <a:pt x="41731" y="25321"/>
                </a:lnTo>
                <a:lnTo>
                  <a:pt x="52200" y="25536"/>
                </a:lnTo>
                <a:lnTo>
                  <a:pt x="147248" y="25708"/>
                </a:lnTo>
                <a:lnTo>
                  <a:pt x="149599" y="26661"/>
                </a:lnTo>
                <a:lnTo>
                  <a:pt x="151167" y="28248"/>
                </a:lnTo>
                <a:lnTo>
                  <a:pt x="152212" y="30259"/>
                </a:lnTo>
                <a:lnTo>
                  <a:pt x="153861" y="31599"/>
                </a:lnTo>
                <a:lnTo>
                  <a:pt x="155913" y="32493"/>
                </a:lnTo>
                <a:lnTo>
                  <a:pt x="158234" y="33089"/>
                </a:lnTo>
                <a:lnTo>
                  <a:pt x="159781" y="34439"/>
                </a:lnTo>
                <a:lnTo>
                  <a:pt x="160812" y="36291"/>
                </a:lnTo>
                <a:lnTo>
                  <a:pt x="161500" y="38478"/>
                </a:lnTo>
                <a:lnTo>
                  <a:pt x="161006" y="40889"/>
                </a:lnTo>
                <a:lnTo>
                  <a:pt x="159724" y="43449"/>
                </a:lnTo>
                <a:lnTo>
                  <a:pt x="157917" y="46108"/>
                </a:lnTo>
                <a:lnTo>
                  <a:pt x="156712" y="48833"/>
                </a:lnTo>
                <a:lnTo>
                  <a:pt x="155909" y="51602"/>
                </a:lnTo>
                <a:lnTo>
                  <a:pt x="155374" y="54401"/>
                </a:lnTo>
                <a:lnTo>
                  <a:pt x="153112" y="57219"/>
                </a:lnTo>
                <a:lnTo>
                  <a:pt x="149699" y="60050"/>
                </a:lnTo>
                <a:lnTo>
                  <a:pt x="145518" y="62890"/>
                </a:lnTo>
                <a:lnTo>
                  <a:pt x="141779" y="65736"/>
                </a:lnTo>
                <a:lnTo>
                  <a:pt x="138334" y="68586"/>
                </a:lnTo>
                <a:lnTo>
                  <a:pt x="135084" y="71438"/>
                </a:lnTo>
                <a:lnTo>
                  <a:pt x="131965" y="74292"/>
                </a:lnTo>
                <a:lnTo>
                  <a:pt x="125960" y="80004"/>
                </a:lnTo>
                <a:lnTo>
                  <a:pt x="122073" y="82860"/>
                </a:lnTo>
                <a:lnTo>
                  <a:pt x="117576" y="85717"/>
                </a:lnTo>
                <a:lnTo>
                  <a:pt x="112673" y="88574"/>
                </a:lnTo>
                <a:lnTo>
                  <a:pt x="109405" y="91431"/>
                </a:lnTo>
                <a:lnTo>
                  <a:pt x="107226" y="94288"/>
                </a:lnTo>
                <a:lnTo>
                  <a:pt x="105773" y="97146"/>
                </a:lnTo>
                <a:lnTo>
                  <a:pt x="102899" y="100003"/>
                </a:lnTo>
                <a:lnTo>
                  <a:pt x="99079" y="102861"/>
                </a:lnTo>
                <a:lnTo>
                  <a:pt x="94627" y="105718"/>
                </a:lnTo>
                <a:lnTo>
                  <a:pt x="90706" y="108576"/>
                </a:lnTo>
                <a:lnTo>
                  <a:pt x="87140" y="111433"/>
                </a:lnTo>
                <a:lnTo>
                  <a:pt x="83810" y="114290"/>
                </a:lnTo>
                <a:lnTo>
                  <a:pt x="80637" y="117148"/>
                </a:lnTo>
                <a:lnTo>
                  <a:pt x="74573" y="122863"/>
                </a:lnTo>
                <a:lnTo>
                  <a:pt x="65803" y="131436"/>
                </a:lnTo>
                <a:lnTo>
                  <a:pt x="63870" y="134293"/>
                </a:lnTo>
                <a:lnTo>
                  <a:pt x="62582" y="137150"/>
                </a:lnTo>
                <a:lnTo>
                  <a:pt x="60156" y="145221"/>
                </a:lnTo>
                <a:lnTo>
                  <a:pt x="60050" y="150125"/>
                </a:lnTo>
                <a:lnTo>
                  <a:pt x="60005" y="16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18"/>
          <p:cNvSpPr/>
          <p:nvPr/>
        </p:nvSpPr>
        <p:spPr>
          <a:xfrm>
            <a:off x="3646170" y="2005965"/>
            <a:ext cx="161633" cy="171438"/>
          </a:xfrm>
          <a:custGeom>
            <a:avLst/>
            <a:gdLst/>
            <a:ahLst/>
            <a:cxnLst/>
            <a:rect l="0" t="0" r="0" b="0"/>
            <a:pathLst>
              <a:path w="161633" h="171438">
                <a:moveTo>
                  <a:pt x="34289" y="8572"/>
                </a:moveTo>
                <a:lnTo>
                  <a:pt x="34289" y="0"/>
                </a:lnTo>
                <a:lnTo>
                  <a:pt x="29739" y="4551"/>
                </a:lnTo>
                <a:lnTo>
                  <a:pt x="28398" y="6844"/>
                </a:lnTo>
                <a:lnTo>
                  <a:pt x="26908" y="11931"/>
                </a:lnTo>
                <a:lnTo>
                  <a:pt x="25952" y="17067"/>
                </a:lnTo>
                <a:lnTo>
                  <a:pt x="25822" y="21238"/>
                </a:lnTo>
                <a:lnTo>
                  <a:pt x="25748" y="28941"/>
                </a:lnTo>
                <a:lnTo>
                  <a:pt x="24785" y="31676"/>
                </a:lnTo>
                <a:lnTo>
                  <a:pt x="23191" y="34452"/>
                </a:lnTo>
                <a:lnTo>
                  <a:pt x="21175" y="37256"/>
                </a:lnTo>
                <a:lnTo>
                  <a:pt x="19832" y="40077"/>
                </a:lnTo>
                <a:lnTo>
                  <a:pt x="18936" y="42910"/>
                </a:lnTo>
                <a:lnTo>
                  <a:pt x="18339" y="45752"/>
                </a:lnTo>
                <a:lnTo>
                  <a:pt x="16988" y="48598"/>
                </a:lnTo>
                <a:lnTo>
                  <a:pt x="15135" y="51449"/>
                </a:lnTo>
                <a:lnTo>
                  <a:pt x="12948" y="54302"/>
                </a:lnTo>
                <a:lnTo>
                  <a:pt x="11489" y="58108"/>
                </a:lnTo>
                <a:lnTo>
                  <a:pt x="10517" y="62551"/>
                </a:lnTo>
                <a:lnTo>
                  <a:pt x="9868" y="67418"/>
                </a:lnTo>
                <a:lnTo>
                  <a:pt x="8484" y="71615"/>
                </a:lnTo>
                <a:lnTo>
                  <a:pt x="6608" y="75366"/>
                </a:lnTo>
                <a:lnTo>
                  <a:pt x="4406" y="78819"/>
                </a:lnTo>
                <a:lnTo>
                  <a:pt x="2937" y="82073"/>
                </a:lnTo>
                <a:lnTo>
                  <a:pt x="1958" y="85195"/>
                </a:lnTo>
                <a:lnTo>
                  <a:pt x="1305" y="88229"/>
                </a:lnTo>
                <a:lnTo>
                  <a:pt x="870" y="92157"/>
                </a:lnTo>
                <a:lnTo>
                  <a:pt x="580" y="96680"/>
                </a:lnTo>
                <a:lnTo>
                  <a:pt x="257" y="105834"/>
                </a:lnTo>
                <a:lnTo>
                  <a:pt x="76" y="117295"/>
                </a:lnTo>
                <a:lnTo>
                  <a:pt x="10" y="134167"/>
                </a:lnTo>
                <a:lnTo>
                  <a:pt x="959" y="137070"/>
                </a:lnTo>
                <a:lnTo>
                  <a:pt x="2544" y="140910"/>
                </a:lnTo>
                <a:lnTo>
                  <a:pt x="7382" y="151659"/>
                </a:lnTo>
                <a:lnTo>
                  <a:pt x="10583" y="155669"/>
                </a:lnTo>
                <a:lnTo>
                  <a:pt x="12770" y="158071"/>
                </a:lnTo>
                <a:lnTo>
                  <a:pt x="14229" y="160626"/>
                </a:lnTo>
                <a:lnTo>
                  <a:pt x="15200" y="163281"/>
                </a:lnTo>
                <a:lnTo>
                  <a:pt x="15849" y="166004"/>
                </a:lnTo>
                <a:lnTo>
                  <a:pt x="17233" y="167819"/>
                </a:lnTo>
                <a:lnTo>
                  <a:pt x="19108" y="169029"/>
                </a:lnTo>
                <a:lnTo>
                  <a:pt x="23732" y="170374"/>
                </a:lnTo>
                <a:lnTo>
                  <a:pt x="26299" y="170732"/>
                </a:lnTo>
                <a:lnTo>
                  <a:pt x="28963" y="170971"/>
                </a:lnTo>
                <a:lnTo>
                  <a:pt x="31691" y="171131"/>
                </a:lnTo>
                <a:lnTo>
                  <a:pt x="41203" y="171408"/>
                </a:lnTo>
                <a:lnTo>
                  <a:pt x="51472" y="171437"/>
                </a:lnTo>
                <a:lnTo>
                  <a:pt x="55270" y="170489"/>
                </a:lnTo>
                <a:lnTo>
                  <a:pt x="58754" y="168904"/>
                </a:lnTo>
                <a:lnTo>
                  <a:pt x="62029" y="166895"/>
                </a:lnTo>
                <a:lnTo>
                  <a:pt x="65165" y="165556"/>
                </a:lnTo>
                <a:lnTo>
                  <a:pt x="68208" y="164663"/>
                </a:lnTo>
                <a:lnTo>
                  <a:pt x="71190" y="164068"/>
                </a:lnTo>
                <a:lnTo>
                  <a:pt x="75082" y="162718"/>
                </a:lnTo>
                <a:lnTo>
                  <a:pt x="79582" y="160866"/>
                </a:lnTo>
                <a:lnTo>
                  <a:pt x="84487" y="158679"/>
                </a:lnTo>
                <a:lnTo>
                  <a:pt x="95017" y="153709"/>
                </a:lnTo>
                <a:lnTo>
                  <a:pt x="100492" y="151050"/>
                </a:lnTo>
                <a:lnTo>
                  <a:pt x="105095" y="148325"/>
                </a:lnTo>
                <a:lnTo>
                  <a:pt x="109115" y="145555"/>
                </a:lnTo>
                <a:lnTo>
                  <a:pt x="112749" y="142757"/>
                </a:lnTo>
                <a:lnTo>
                  <a:pt x="116123" y="139939"/>
                </a:lnTo>
                <a:lnTo>
                  <a:pt x="119325" y="137107"/>
                </a:lnTo>
                <a:lnTo>
                  <a:pt x="122412" y="134267"/>
                </a:lnTo>
                <a:lnTo>
                  <a:pt x="126376" y="131421"/>
                </a:lnTo>
                <a:lnTo>
                  <a:pt x="130923" y="128572"/>
                </a:lnTo>
                <a:lnTo>
                  <a:pt x="135859" y="125719"/>
                </a:lnTo>
                <a:lnTo>
                  <a:pt x="140103" y="122865"/>
                </a:lnTo>
                <a:lnTo>
                  <a:pt x="143884" y="120010"/>
                </a:lnTo>
                <a:lnTo>
                  <a:pt x="147358" y="117154"/>
                </a:lnTo>
                <a:lnTo>
                  <a:pt x="149673" y="114298"/>
                </a:lnTo>
                <a:lnTo>
                  <a:pt x="151217" y="111441"/>
                </a:lnTo>
                <a:lnTo>
                  <a:pt x="152246" y="108584"/>
                </a:lnTo>
                <a:lnTo>
                  <a:pt x="152932" y="105727"/>
                </a:lnTo>
                <a:lnTo>
                  <a:pt x="153390" y="102869"/>
                </a:lnTo>
                <a:lnTo>
                  <a:pt x="153694" y="100012"/>
                </a:lnTo>
                <a:lnTo>
                  <a:pt x="154850" y="97154"/>
                </a:lnTo>
                <a:lnTo>
                  <a:pt x="156574" y="94297"/>
                </a:lnTo>
                <a:lnTo>
                  <a:pt x="158675" y="91439"/>
                </a:lnTo>
                <a:lnTo>
                  <a:pt x="160075" y="88582"/>
                </a:lnTo>
                <a:lnTo>
                  <a:pt x="161010" y="85724"/>
                </a:lnTo>
                <a:lnTo>
                  <a:pt x="161632" y="82867"/>
                </a:lnTo>
                <a:lnTo>
                  <a:pt x="161094" y="80010"/>
                </a:lnTo>
                <a:lnTo>
                  <a:pt x="159784" y="77152"/>
                </a:lnTo>
                <a:lnTo>
                  <a:pt x="157957" y="74295"/>
                </a:lnTo>
                <a:lnTo>
                  <a:pt x="156740" y="71437"/>
                </a:lnTo>
                <a:lnTo>
                  <a:pt x="155928" y="68580"/>
                </a:lnTo>
                <a:lnTo>
                  <a:pt x="155387" y="65722"/>
                </a:lnTo>
                <a:lnTo>
                  <a:pt x="155026" y="62864"/>
                </a:lnTo>
                <a:lnTo>
                  <a:pt x="154786" y="60007"/>
                </a:lnTo>
                <a:lnTo>
                  <a:pt x="154625" y="57150"/>
                </a:lnTo>
                <a:lnTo>
                  <a:pt x="152614" y="54292"/>
                </a:lnTo>
                <a:lnTo>
                  <a:pt x="149367" y="51435"/>
                </a:lnTo>
                <a:lnTo>
                  <a:pt x="145298" y="48577"/>
                </a:lnTo>
                <a:lnTo>
                  <a:pt x="141632" y="45720"/>
                </a:lnTo>
                <a:lnTo>
                  <a:pt x="138237" y="42862"/>
                </a:lnTo>
                <a:lnTo>
                  <a:pt x="135020" y="40005"/>
                </a:lnTo>
                <a:lnTo>
                  <a:pt x="128906" y="34290"/>
                </a:lnTo>
                <a:lnTo>
                  <a:pt x="125942" y="31432"/>
                </a:lnTo>
                <a:lnTo>
                  <a:pt x="123013" y="29527"/>
                </a:lnTo>
                <a:lnTo>
                  <a:pt x="120109" y="28257"/>
                </a:lnTo>
                <a:lnTo>
                  <a:pt x="117220" y="27410"/>
                </a:lnTo>
                <a:lnTo>
                  <a:pt x="113389" y="26846"/>
                </a:lnTo>
                <a:lnTo>
                  <a:pt x="108930" y="26470"/>
                </a:lnTo>
                <a:lnTo>
                  <a:pt x="104053" y="26219"/>
                </a:lnTo>
                <a:lnTo>
                  <a:pt x="97943" y="25099"/>
                </a:lnTo>
                <a:lnTo>
                  <a:pt x="91013" y="23400"/>
                </a:lnTo>
                <a:lnTo>
                  <a:pt x="83535" y="21315"/>
                </a:lnTo>
                <a:lnTo>
                  <a:pt x="77597" y="19925"/>
                </a:lnTo>
                <a:lnTo>
                  <a:pt x="72686" y="18998"/>
                </a:lnTo>
                <a:lnTo>
                  <a:pt x="68460" y="18380"/>
                </a:lnTo>
                <a:lnTo>
                  <a:pt x="63737" y="17968"/>
                </a:lnTo>
                <a:lnTo>
                  <a:pt x="58684" y="17694"/>
                </a:lnTo>
                <a:lnTo>
                  <a:pt x="47989" y="17389"/>
                </a:lnTo>
                <a:lnTo>
                  <a:pt x="17596" y="17154"/>
                </a:lnTo>
                <a:lnTo>
                  <a:pt x="14588" y="18103"/>
                </a:lnTo>
                <a:lnTo>
                  <a:pt x="12583" y="19689"/>
                </a:lnTo>
                <a:lnTo>
                  <a:pt x="11246" y="21698"/>
                </a:lnTo>
                <a:lnTo>
                  <a:pt x="9402" y="23038"/>
                </a:lnTo>
                <a:lnTo>
                  <a:pt x="7220" y="23931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19"/>
          <p:cNvSpPr/>
          <p:nvPr/>
        </p:nvSpPr>
        <p:spPr>
          <a:xfrm>
            <a:off x="3032583" y="2426170"/>
            <a:ext cx="193535" cy="188440"/>
          </a:xfrm>
          <a:custGeom>
            <a:avLst/>
            <a:gdLst/>
            <a:ahLst/>
            <a:cxnLst/>
            <a:rect l="0" t="0" r="0" b="0"/>
            <a:pathLst>
              <a:path w="193535" h="188440">
                <a:moveTo>
                  <a:pt x="4939" y="16992"/>
                </a:moveTo>
                <a:lnTo>
                  <a:pt x="0" y="16992"/>
                </a:lnTo>
                <a:lnTo>
                  <a:pt x="2109" y="16992"/>
                </a:lnTo>
                <a:lnTo>
                  <a:pt x="3053" y="17945"/>
                </a:lnTo>
                <a:lnTo>
                  <a:pt x="3681" y="19532"/>
                </a:lnTo>
                <a:lnTo>
                  <a:pt x="4380" y="23836"/>
                </a:lnTo>
                <a:lnTo>
                  <a:pt x="4691" y="28924"/>
                </a:lnTo>
                <a:lnTo>
                  <a:pt x="5726" y="31614"/>
                </a:lnTo>
                <a:lnTo>
                  <a:pt x="9416" y="37143"/>
                </a:lnTo>
                <a:lnTo>
                  <a:pt x="11691" y="42776"/>
                </a:lnTo>
                <a:lnTo>
                  <a:pt x="12298" y="45611"/>
                </a:lnTo>
                <a:lnTo>
                  <a:pt x="15512" y="51302"/>
                </a:lnTo>
                <a:lnTo>
                  <a:pt x="17703" y="54153"/>
                </a:lnTo>
                <a:lnTo>
                  <a:pt x="19163" y="57958"/>
                </a:lnTo>
                <a:lnTo>
                  <a:pt x="20137" y="62400"/>
                </a:lnTo>
                <a:lnTo>
                  <a:pt x="20786" y="67267"/>
                </a:lnTo>
                <a:lnTo>
                  <a:pt x="21218" y="71463"/>
                </a:lnTo>
                <a:lnTo>
                  <a:pt x="21507" y="75214"/>
                </a:lnTo>
                <a:lnTo>
                  <a:pt x="21699" y="78667"/>
                </a:lnTo>
                <a:lnTo>
                  <a:pt x="21913" y="87583"/>
                </a:lnTo>
                <a:lnTo>
                  <a:pt x="21970" y="92628"/>
                </a:lnTo>
                <a:lnTo>
                  <a:pt x="22960" y="97896"/>
                </a:lnTo>
                <a:lnTo>
                  <a:pt x="24573" y="103313"/>
                </a:lnTo>
                <a:lnTo>
                  <a:pt x="26601" y="108829"/>
                </a:lnTo>
                <a:lnTo>
                  <a:pt x="27953" y="114412"/>
                </a:lnTo>
                <a:lnTo>
                  <a:pt x="28854" y="120039"/>
                </a:lnTo>
                <a:lnTo>
                  <a:pt x="29455" y="125695"/>
                </a:lnTo>
                <a:lnTo>
                  <a:pt x="29855" y="130418"/>
                </a:lnTo>
                <a:lnTo>
                  <a:pt x="30123" y="134519"/>
                </a:lnTo>
                <a:lnTo>
                  <a:pt x="30419" y="141616"/>
                </a:lnTo>
                <a:lnTo>
                  <a:pt x="30551" y="147946"/>
                </a:lnTo>
                <a:lnTo>
                  <a:pt x="30656" y="188439"/>
                </a:lnTo>
                <a:lnTo>
                  <a:pt x="30656" y="139350"/>
                </a:lnTo>
                <a:lnTo>
                  <a:pt x="31609" y="133806"/>
                </a:lnTo>
                <a:lnTo>
                  <a:pt x="33196" y="128206"/>
                </a:lnTo>
                <a:lnTo>
                  <a:pt x="35207" y="122567"/>
                </a:lnTo>
                <a:lnTo>
                  <a:pt x="36548" y="116903"/>
                </a:lnTo>
                <a:lnTo>
                  <a:pt x="37442" y="111222"/>
                </a:lnTo>
                <a:lnTo>
                  <a:pt x="38037" y="105529"/>
                </a:lnTo>
                <a:lnTo>
                  <a:pt x="39387" y="99829"/>
                </a:lnTo>
                <a:lnTo>
                  <a:pt x="41239" y="94125"/>
                </a:lnTo>
                <a:lnTo>
                  <a:pt x="43427" y="88416"/>
                </a:lnTo>
                <a:lnTo>
                  <a:pt x="45838" y="82706"/>
                </a:lnTo>
                <a:lnTo>
                  <a:pt x="48397" y="76994"/>
                </a:lnTo>
                <a:lnTo>
                  <a:pt x="51056" y="71281"/>
                </a:lnTo>
                <a:lnTo>
                  <a:pt x="54734" y="65567"/>
                </a:lnTo>
                <a:lnTo>
                  <a:pt x="59091" y="59853"/>
                </a:lnTo>
                <a:lnTo>
                  <a:pt x="63900" y="54139"/>
                </a:lnTo>
                <a:lnTo>
                  <a:pt x="68059" y="48424"/>
                </a:lnTo>
                <a:lnTo>
                  <a:pt x="71784" y="42709"/>
                </a:lnTo>
                <a:lnTo>
                  <a:pt x="75220" y="36994"/>
                </a:lnTo>
                <a:lnTo>
                  <a:pt x="79415" y="32232"/>
                </a:lnTo>
                <a:lnTo>
                  <a:pt x="84117" y="28105"/>
                </a:lnTo>
                <a:lnTo>
                  <a:pt x="89157" y="24400"/>
                </a:lnTo>
                <a:lnTo>
                  <a:pt x="94422" y="20979"/>
                </a:lnTo>
                <a:lnTo>
                  <a:pt x="99837" y="17745"/>
                </a:lnTo>
                <a:lnTo>
                  <a:pt x="105352" y="14636"/>
                </a:lnTo>
                <a:lnTo>
                  <a:pt x="109981" y="11612"/>
                </a:lnTo>
                <a:lnTo>
                  <a:pt x="114019" y="8643"/>
                </a:lnTo>
                <a:lnTo>
                  <a:pt x="117664" y="5711"/>
                </a:lnTo>
                <a:lnTo>
                  <a:pt x="121046" y="3756"/>
                </a:lnTo>
                <a:lnTo>
                  <a:pt x="124254" y="2453"/>
                </a:lnTo>
                <a:lnTo>
                  <a:pt x="127345" y="1584"/>
                </a:lnTo>
                <a:lnTo>
                  <a:pt x="133319" y="619"/>
                </a:lnTo>
                <a:lnTo>
                  <a:pt x="136246" y="362"/>
                </a:lnTo>
                <a:lnTo>
                  <a:pt x="140102" y="190"/>
                </a:lnTo>
                <a:lnTo>
                  <a:pt x="149466" y="0"/>
                </a:lnTo>
                <a:lnTo>
                  <a:pt x="153678" y="901"/>
                </a:lnTo>
                <a:lnTo>
                  <a:pt x="157438" y="2455"/>
                </a:lnTo>
                <a:lnTo>
                  <a:pt x="165767" y="7241"/>
                </a:lnTo>
                <a:lnTo>
                  <a:pt x="166450" y="8587"/>
                </a:lnTo>
                <a:lnTo>
                  <a:pt x="167209" y="12621"/>
                </a:lnTo>
                <a:lnTo>
                  <a:pt x="168364" y="15983"/>
                </a:lnTo>
                <a:lnTo>
                  <a:pt x="170087" y="20130"/>
                </a:lnTo>
                <a:lnTo>
                  <a:pt x="172188" y="24799"/>
                </a:lnTo>
                <a:lnTo>
                  <a:pt x="174540" y="28864"/>
                </a:lnTo>
                <a:lnTo>
                  <a:pt x="177061" y="32527"/>
                </a:lnTo>
                <a:lnTo>
                  <a:pt x="179695" y="35921"/>
                </a:lnTo>
                <a:lnTo>
                  <a:pt x="180498" y="40089"/>
                </a:lnTo>
                <a:lnTo>
                  <a:pt x="180081" y="44772"/>
                </a:lnTo>
                <a:lnTo>
                  <a:pt x="178850" y="49800"/>
                </a:lnTo>
                <a:lnTo>
                  <a:pt x="178982" y="54104"/>
                </a:lnTo>
                <a:lnTo>
                  <a:pt x="180023" y="57926"/>
                </a:lnTo>
                <a:lnTo>
                  <a:pt x="181669" y="61426"/>
                </a:lnTo>
                <a:lnTo>
                  <a:pt x="182767" y="65665"/>
                </a:lnTo>
                <a:lnTo>
                  <a:pt x="183498" y="70396"/>
                </a:lnTo>
                <a:lnTo>
                  <a:pt x="183986" y="75455"/>
                </a:lnTo>
                <a:lnTo>
                  <a:pt x="184311" y="79779"/>
                </a:lnTo>
                <a:lnTo>
                  <a:pt x="184528" y="83615"/>
                </a:lnTo>
                <a:lnTo>
                  <a:pt x="184673" y="87125"/>
                </a:lnTo>
                <a:lnTo>
                  <a:pt x="185721" y="90417"/>
                </a:lnTo>
                <a:lnTo>
                  <a:pt x="187373" y="93565"/>
                </a:lnTo>
                <a:lnTo>
                  <a:pt x="189427" y="96615"/>
                </a:lnTo>
                <a:lnTo>
                  <a:pt x="190796" y="99602"/>
                </a:lnTo>
                <a:lnTo>
                  <a:pt x="192317" y="105460"/>
                </a:lnTo>
                <a:lnTo>
                  <a:pt x="192993" y="111239"/>
                </a:lnTo>
                <a:lnTo>
                  <a:pt x="193293" y="116982"/>
                </a:lnTo>
                <a:lnTo>
                  <a:pt x="193427" y="122709"/>
                </a:lnTo>
                <a:lnTo>
                  <a:pt x="192510" y="125570"/>
                </a:lnTo>
                <a:lnTo>
                  <a:pt x="188952" y="131289"/>
                </a:lnTo>
                <a:lnTo>
                  <a:pt x="186144" y="135313"/>
                </a:lnTo>
                <a:lnTo>
                  <a:pt x="186702" y="136830"/>
                </a:lnTo>
                <a:lnTo>
                  <a:pt x="191086" y="142564"/>
                </a:lnTo>
                <a:lnTo>
                  <a:pt x="193534" y="145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20"/>
          <p:cNvSpPr/>
          <p:nvPr/>
        </p:nvSpPr>
        <p:spPr>
          <a:xfrm>
            <a:off x="3277552" y="2444363"/>
            <a:ext cx="154306" cy="15945"/>
          </a:xfrm>
          <a:custGeom>
            <a:avLst/>
            <a:gdLst/>
            <a:ahLst/>
            <a:cxnLst/>
            <a:rect l="0" t="0" r="0" b="0"/>
            <a:pathLst>
              <a:path w="154306" h="15945">
                <a:moveTo>
                  <a:pt x="0" y="15944"/>
                </a:moveTo>
                <a:lnTo>
                  <a:pt x="58524" y="15944"/>
                </a:lnTo>
                <a:lnTo>
                  <a:pt x="62829" y="14991"/>
                </a:lnTo>
                <a:lnTo>
                  <a:pt x="66651" y="13404"/>
                </a:lnTo>
                <a:lnTo>
                  <a:pt x="70151" y="11393"/>
                </a:lnTo>
                <a:lnTo>
                  <a:pt x="74390" y="10053"/>
                </a:lnTo>
                <a:lnTo>
                  <a:pt x="79121" y="9159"/>
                </a:lnTo>
                <a:lnTo>
                  <a:pt x="84180" y="8563"/>
                </a:lnTo>
                <a:lnTo>
                  <a:pt x="88505" y="8166"/>
                </a:lnTo>
                <a:lnTo>
                  <a:pt x="92341" y="7901"/>
                </a:lnTo>
                <a:lnTo>
                  <a:pt x="95851" y="7724"/>
                </a:lnTo>
                <a:lnTo>
                  <a:pt x="104830" y="7529"/>
                </a:lnTo>
                <a:lnTo>
                  <a:pt x="109892" y="7476"/>
                </a:lnTo>
                <a:lnTo>
                  <a:pt x="114219" y="6489"/>
                </a:lnTo>
                <a:lnTo>
                  <a:pt x="118056" y="4878"/>
                </a:lnTo>
                <a:lnTo>
                  <a:pt x="121566" y="2852"/>
                </a:lnTo>
                <a:lnTo>
                  <a:pt x="124859" y="1501"/>
                </a:lnTo>
                <a:lnTo>
                  <a:pt x="128007" y="600"/>
                </a:lnTo>
                <a:lnTo>
                  <a:pt x="131058" y="0"/>
                </a:lnTo>
                <a:lnTo>
                  <a:pt x="134044" y="552"/>
                </a:lnTo>
                <a:lnTo>
                  <a:pt x="136988" y="1873"/>
                </a:lnTo>
                <a:lnTo>
                  <a:pt x="144005" y="6285"/>
                </a:lnTo>
                <a:lnTo>
                  <a:pt x="145534" y="6647"/>
                </a:lnTo>
                <a:lnTo>
                  <a:pt x="149772" y="7050"/>
                </a:lnTo>
                <a:lnTo>
                  <a:pt x="154305" y="73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21"/>
          <p:cNvSpPr/>
          <p:nvPr/>
        </p:nvSpPr>
        <p:spPr>
          <a:xfrm>
            <a:off x="3303270" y="2486025"/>
            <a:ext cx="180023" cy="42862"/>
          </a:xfrm>
          <a:custGeom>
            <a:avLst/>
            <a:gdLst/>
            <a:ahLst/>
            <a:cxnLst/>
            <a:rect l="0" t="0" r="0" b="0"/>
            <a:pathLst>
              <a:path w="180023" h="42862">
                <a:moveTo>
                  <a:pt x="0" y="34289"/>
                </a:moveTo>
                <a:lnTo>
                  <a:pt x="0" y="42831"/>
                </a:lnTo>
                <a:lnTo>
                  <a:pt x="20150" y="42861"/>
                </a:lnTo>
                <a:lnTo>
                  <a:pt x="23911" y="41909"/>
                </a:lnTo>
                <a:lnTo>
                  <a:pt x="28323" y="40322"/>
                </a:lnTo>
                <a:lnTo>
                  <a:pt x="33169" y="38311"/>
                </a:lnTo>
                <a:lnTo>
                  <a:pt x="38305" y="36970"/>
                </a:lnTo>
                <a:lnTo>
                  <a:pt x="43634" y="36077"/>
                </a:lnTo>
                <a:lnTo>
                  <a:pt x="49092" y="35481"/>
                </a:lnTo>
                <a:lnTo>
                  <a:pt x="54635" y="34132"/>
                </a:lnTo>
                <a:lnTo>
                  <a:pt x="60236" y="32279"/>
                </a:lnTo>
                <a:lnTo>
                  <a:pt x="65875" y="30092"/>
                </a:lnTo>
                <a:lnTo>
                  <a:pt x="71539" y="28633"/>
                </a:lnTo>
                <a:lnTo>
                  <a:pt x="77220" y="27661"/>
                </a:lnTo>
                <a:lnTo>
                  <a:pt x="82912" y="27013"/>
                </a:lnTo>
                <a:lnTo>
                  <a:pt x="88612" y="25629"/>
                </a:lnTo>
                <a:lnTo>
                  <a:pt x="94317" y="23753"/>
                </a:lnTo>
                <a:lnTo>
                  <a:pt x="100025" y="21550"/>
                </a:lnTo>
                <a:lnTo>
                  <a:pt x="105736" y="19129"/>
                </a:lnTo>
                <a:lnTo>
                  <a:pt x="117161" y="13899"/>
                </a:lnTo>
                <a:lnTo>
                  <a:pt x="134303" y="5600"/>
                </a:lnTo>
                <a:lnTo>
                  <a:pt x="139065" y="3733"/>
                </a:lnTo>
                <a:lnTo>
                  <a:pt x="143192" y="2488"/>
                </a:lnTo>
                <a:lnTo>
                  <a:pt x="146897" y="1659"/>
                </a:lnTo>
                <a:lnTo>
                  <a:pt x="150318" y="1106"/>
                </a:lnTo>
                <a:lnTo>
                  <a:pt x="153552" y="737"/>
                </a:lnTo>
                <a:lnTo>
                  <a:pt x="156660" y="491"/>
                </a:lnTo>
                <a:lnTo>
                  <a:pt x="159685" y="327"/>
                </a:lnTo>
                <a:lnTo>
                  <a:pt x="165586" y="14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22"/>
          <p:cNvSpPr/>
          <p:nvPr/>
        </p:nvSpPr>
        <p:spPr>
          <a:xfrm>
            <a:off x="3586162" y="2383155"/>
            <a:ext cx="205621" cy="188208"/>
          </a:xfrm>
          <a:custGeom>
            <a:avLst/>
            <a:gdLst/>
            <a:ahLst/>
            <a:cxnLst/>
            <a:rect l="0" t="0" r="0" b="0"/>
            <a:pathLst>
              <a:path w="205621" h="188208">
                <a:moveTo>
                  <a:pt x="0" y="17145"/>
                </a:moveTo>
                <a:lnTo>
                  <a:pt x="0" y="9764"/>
                </a:lnTo>
                <a:lnTo>
                  <a:pt x="953" y="9366"/>
                </a:lnTo>
                <a:lnTo>
                  <a:pt x="6785" y="8729"/>
                </a:lnTo>
                <a:lnTo>
                  <a:pt x="12770" y="8603"/>
                </a:lnTo>
                <a:lnTo>
                  <a:pt x="16134" y="7640"/>
                </a:lnTo>
                <a:lnTo>
                  <a:pt x="20281" y="6046"/>
                </a:lnTo>
                <a:lnTo>
                  <a:pt x="24950" y="4030"/>
                </a:lnTo>
                <a:lnTo>
                  <a:pt x="29016" y="2687"/>
                </a:lnTo>
                <a:lnTo>
                  <a:pt x="32679" y="1791"/>
                </a:lnTo>
                <a:lnTo>
                  <a:pt x="36074" y="1194"/>
                </a:lnTo>
                <a:lnTo>
                  <a:pt x="42385" y="530"/>
                </a:lnTo>
                <a:lnTo>
                  <a:pt x="45401" y="353"/>
                </a:lnTo>
                <a:lnTo>
                  <a:pt x="53834" y="157"/>
                </a:lnTo>
                <a:lnTo>
                  <a:pt x="117928" y="0"/>
                </a:lnTo>
                <a:lnTo>
                  <a:pt x="121627" y="2540"/>
                </a:lnTo>
                <a:lnTo>
                  <a:pt x="127213" y="7380"/>
                </a:lnTo>
                <a:lnTo>
                  <a:pt x="127671" y="8730"/>
                </a:lnTo>
                <a:lnTo>
                  <a:pt x="128180" y="12770"/>
                </a:lnTo>
                <a:lnTo>
                  <a:pt x="128407" y="17740"/>
                </a:lnTo>
                <a:lnTo>
                  <a:pt x="128467" y="20399"/>
                </a:lnTo>
                <a:lnTo>
                  <a:pt x="127555" y="23125"/>
                </a:lnTo>
                <a:lnTo>
                  <a:pt x="124001" y="28692"/>
                </a:lnTo>
                <a:lnTo>
                  <a:pt x="121196" y="32631"/>
                </a:lnTo>
                <a:lnTo>
                  <a:pt x="115460" y="36093"/>
                </a:lnTo>
                <a:lnTo>
                  <a:pt x="111263" y="38349"/>
                </a:lnTo>
                <a:lnTo>
                  <a:pt x="107513" y="40806"/>
                </a:lnTo>
                <a:lnTo>
                  <a:pt x="104060" y="43396"/>
                </a:lnTo>
                <a:lnTo>
                  <a:pt x="97684" y="48814"/>
                </a:lnTo>
                <a:lnTo>
                  <a:pt x="91675" y="54398"/>
                </a:lnTo>
                <a:lnTo>
                  <a:pt x="89691" y="57220"/>
                </a:lnTo>
                <a:lnTo>
                  <a:pt x="87488" y="62896"/>
                </a:lnTo>
                <a:lnTo>
                  <a:pt x="84995" y="64790"/>
                </a:lnTo>
                <a:lnTo>
                  <a:pt x="81429" y="66053"/>
                </a:lnTo>
                <a:lnTo>
                  <a:pt x="77146" y="66896"/>
                </a:lnTo>
                <a:lnTo>
                  <a:pt x="74290" y="68409"/>
                </a:lnTo>
                <a:lnTo>
                  <a:pt x="72387" y="70371"/>
                </a:lnTo>
                <a:lnTo>
                  <a:pt x="71118" y="72631"/>
                </a:lnTo>
                <a:lnTo>
                  <a:pt x="69320" y="74138"/>
                </a:lnTo>
                <a:lnTo>
                  <a:pt x="67168" y="75143"/>
                </a:lnTo>
                <a:lnTo>
                  <a:pt x="64781" y="75813"/>
                </a:lnTo>
                <a:lnTo>
                  <a:pt x="59589" y="79097"/>
                </a:lnTo>
                <a:lnTo>
                  <a:pt x="56871" y="81306"/>
                </a:lnTo>
                <a:lnTo>
                  <a:pt x="54106" y="82779"/>
                </a:lnTo>
                <a:lnTo>
                  <a:pt x="48495" y="84415"/>
                </a:lnTo>
                <a:lnTo>
                  <a:pt x="42906" y="85715"/>
                </a:lnTo>
                <a:lnTo>
                  <a:pt x="47426" y="81171"/>
                </a:lnTo>
                <a:lnTo>
                  <a:pt x="49715" y="79831"/>
                </a:lnTo>
                <a:lnTo>
                  <a:pt x="54798" y="78343"/>
                </a:lnTo>
                <a:lnTo>
                  <a:pt x="60232" y="77681"/>
                </a:lnTo>
                <a:lnTo>
                  <a:pt x="63015" y="77505"/>
                </a:lnTo>
                <a:lnTo>
                  <a:pt x="71187" y="77309"/>
                </a:lnTo>
                <a:lnTo>
                  <a:pt x="164126" y="77152"/>
                </a:lnTo>
                <a:lnTo>
                  <a:pt x="168472" y="78105"/>
                </a:lnTo>
                <a:lnTo>
                  <a:pt x="173275" y="79692"/>
                </a:lnTo>
                <a:lnTo>
                  <a:pt x="178382" y="81703"/>
                </a:lnTo>
                <a:lnTo>
                  <a:pt x="182738" y="83996"/>
                </a:lnTo>
                <a:lnTo>
                  <a:pt x="186596" y="86477"/>
                </a:lnTo>
                <a:lnTo>
                  <a:pt x="190120" y="89084"/>
                </a:lnTo>
                <a:lnTo>
                  <a:pt x="192469" y="91774"/>
                </a:lnTo>
                <a:lnTo>
                  <a:pt x="194035" y="94520"/>
                </a:lnTo>
                <a:lnTo>
                  <a:pt x="195079" y="97303"/>
                </a:lnTo>
                <a:lnTo>
                  <a:pt x="196728" y="99158"/>
                </a:lnTo>
                <a:lnTo>
                  <a:pt x="198779" y="100396"/>
                </a:lnTo>
                <a:lnTo>
                  <a:pt x="201099" y="101220"/>
                </a:lnTo>
                <a:lnTo>
                  <a:pt x="202647" y="102723"/>
                </a:lnTo>
                <a:lnTo>
                  <a:pt x="203677" y="104677"/>
                </a:lnTo>
                <a:lnTo>
                  <a:pt x="204823" y="109388"/>
                </a:lnTo>
                <a:lnTo>
                  <a:pt x="205332" y="114656"/>
                </a:lnTo>
                <a:lnTo>
                  <a:pt x="205559" y="120173"/>
                </a:lnTo>
                <a:lnTo>
                  <a:pt x="205620" y="122978"/>
                </a:lnTo>
                <a:lnTo>
                  <a:pt x="204707" y="125800"/>
                </a:lnTo>
                <a:lnTo>
                  <a:pt x="201153" y="131476"/>
                </a:lnTo>
                <a:lnTo>
                  <a:pt x="196399" y="137173"/>
                </a:lnTo>
                <a:lnTo>
                  <a:pt x="191111" y="142881"/>
                </a:lnTo>
                <a:lnTo>
                  <a:pt x="182779" y="151449"/>
                </a:lnTo>
                <a:lnTo>
                  <a:pt x="168579" y="165735"/>
                </a:lnTo>
                <a:lnTo>
                  <a:pt x="164774" y="167640"/>
                </a:lnTo>
                <a:lnTo>
                  <a:pt x="160331" y="168910"/>
                </a:lnTo>
                <a:lnTo>
                  <a:pt x="155465" y="169756"/>
                </a:lnTo>
                <a:lnTo>
                  <a:pt x="151269" y="171273"/>
                </a:lnTo>
                <a:lnTo>
                  <a:pt x="147518" y="173237"/>
                </a:lnTo>
                <a:lnTo>
                  <a:pt x="144066" y="175499"/>
                </a:lnTo>
                <a:lnTo>
                  <a:pt x="137689" y="178012"/>
                </a:lnTo>
                <a:lnTo>
                  <a:pt x="134655" y="178682"/>
                </a:lnTo>
                <a:lnTo>
                  <a:pt x="128744" y="181966"/>
                </a:lnTo>
                <a:lnTo>
                  <a:pt x="125834" y="184176"/>
                </a:lnTo>
                <a:lnTo>
                  <a:pt x="121989" y="185649"/>
                </a:lnTo>
                <a:lnTo>
                  <a:pt x="117521" y="186631"/>
                </a:lnTo>
                <a:lnTo>
                  <a:pt x="112638" y="187285"/>
                </a:lnTo>
                <a:lnTo>
                  <a:pt x="108429" y="187722"/>
                </a:lnTo>
                <a:lnTo>
                  <a:pt x="104672" y="188013"/>
                </a:lnTo>
                <a:lnTo>
                  <a:pt x="101214" y="188207"/>
                </a:lnTo>
                <a:lnTo>
                  <a:pt x="97003" y="187384"/>
                </a:lnTo>
                <a:lnTo>
                  <a:pt x="92291" y="185882"/>
                </a:lnTo>
                <a:lnTo>
                  <a:pt x="87245" y="183929"/>
                </a:lnTo>
                <a:lnTo>
                  <a:pt x="82928" y="182627"/>
                </a:lnTo>
                <a:lnTo>
                  <a:pt x="79098" y="181758"/>
                </a:lnTo>
                <a:lnTo>
                  <a:pt x="75592" y="181180"/>
                </a:lnTo>
                <a:lnTo>
                  <a:pt x="72302" y="180794"/>
                </a:lnTo>
                <a:lnTo>
                  <a:pt x="66107" y="180365"/>
                </a:lnTo>
                <a:lnTo>
                  <a:pt x="63121" y="179298"/>
                </a:lnTo>
                <a:lnTo>
                  <a:pt x="57264" y="175573"/>
                </a:lnTo>
                <a:lnTo>
                  <a:pt x="53162" y="172671"/>
                </a:lnTo>
                <a:lnTo>
                  <a:pt x="49663" y="171993"/>
                </a:lnTo>
                <a:lnTo>
                  <a:pt x="47396" y="171812"/>
                </a:lnTo>
                <a:lnTo>
                  <a:pt x="45884" y="170738"/>
                </a:lnTo>
                <a:lnTo>
                  <a:pt x="44877" y="169070"/>
                </a:lnTo>
                <a:lnTo>
                  <a:pt x="44205" y="167006"/>
                </a:lnTo>
                <a:lnTo>
                  <a:pt x="42806" y="165630"/>
                </a:lnTo>
                <a:lnTo>
                  <a:pt x="40920" y="164712"/>
                </a:lnTo>
                <a:lnTo>
                  <a:pt x="38710" y="164100"/>
                </a:lnTo>
                <a:lnTo>
                  <a:pt x="37236" y="162740"/>
                </a:lnTo>
                <a:lnTo>
                  <a:pt x="36254" y="160881"/>
                </a:lnTo>
                <a:lnTo>
                  <a:pt x="3429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23"/>
          <p:cNvSpPr/>
          <p:nvPr/>
        </p:nvSpPr>
        <p:spPr>
          <a:xfrm>
            <a:off x="8155423" y="2066334"/>
            <a:ext cx="197050" cy="153546"/>
          </a:xfrm>
          <a:custGeom>
            <a:avLst/>
            <a:gdLst/>
            <a:ahLst/>
            <a:cxnLst/>
            <a:rect l="0" t="0" r="0" b="0"/>
            <a:pathLst>
              <a:path w="197050" h="153546">
                <a:moveTo>
                  <a:pt x="128469" y="16783"/>
                </a:moveTo>
                <a:lnTo>
                  <a:pt x="115450" y="3764"/>
                </a:lnTo>
                <a:lnTo>
                  <a:pt x="113123" y="2389"/>
                </a:lnTo>
                <a:lnTo>
                  <a:pt x="107996" y="861"/>
                </a:lnTo>
                <a:lnTo>
                  <a:pt x="102542" y="181"/>
                </a:lnTo>
                <a:lnTo>
                  <a:pt x="99755" y="0"/>
                </a:lnTo>
                <a:lnTo>
                  <a:pt x="95991" y="832"/>
                </a:lnTo>
                <a:lnTo>
                  <a:pt x="91578" y="2339"/>
                </a:lnTo>
                <a:lnTo>
                  <a:pt x="86729" y="4296"/>
                </a:lnTo>
                <a:lnTo>
                  <a:pt x="82546" y="5601"/>
                </a:lnTo>
                <a:lnTo>
                  <a:pt x="78803" y="6471"/>
                </a:lnTo>
                <a:lnTo>
                  <a:pt x="75356" y="7051"/>
                </a:lnTo>
                <a:lnTo>
                  <a:pt x="72105" y="8390"/>
                </a:lnTo>
                <a:lnTo>
                  <a:pt x="65955" y="12418"/>
                </a:lnTo>
                <a:lnTo>
                  <a:pt x="62027" y="14825"/>
                </a:lnTo>
                <a:lnTo>
                  <a:pt x="57504" y="17383"/>
                </a:lnTo>
                <a:lnTo>
                  <a:pt x="52585" y="20040"/>
                </a:lnTo>
                <a:lnTo>
                  <a:pt x="48352" y="21812"/>
                </a:lnTo>
                <a:lnTo>
                  <a:pt x="44578" y="22993"/>
                </a:lnTo>
                <a:lnTo>
                  <a:pt x="41109" y="23781"/>
                </a:lnTo>
                <a:lnTo>
                  <a:pt x="37844" y="26211"/>
                </a:lnTo>
                <a:lnTo>
                  <a:pt x="34715" y="29736"/>
                </a:lnTo>
                <a:lnTo>
                  <a:pt x="31676" y="33991"/>
                </a:lnTo>
                <a:lnTo>
                  <a:pt x="28698" y="37780"/>
                </a:lnTo>
                <a:lnTo>
                  <a:pt x="25760" y="41258"/>
                </a:lnTo>
                <a:lnTo>
                  <a:pt x="22849" y="44530"/>
                </a:lnTo>
                <a:lnTo>
                  <a:pt x="17075" y="50705"/>
                </a:lnTo>
                <a:lnTo>
                  <a:pt x="14201" y="53685"/>
                </a:lnTo>
                <a:lnTo>
                  <a:pt x="12285" y="57577"/>
                </a:lnTo>
                <a:lnTo>
                  <a:pt x="11008" y="62076"/>
                </a:lnTo>
                <a:lnTo>
                  <a:pt x="10156" y="66981"/>
                </a:lnTo>
                <a:lnTo>
                  <a:pt x="8637" y="72156"/>
                </a:lnTo>
                <a:lnTo>
                  <a:pt x="6671" y="77511"/>
                </a:lnTo>
                <a:lnTo>
                  <a:pt x="4407" y="82986"/>
                </a:lnTo>
                <a:lnTo>
                  <a:pt x="2899" y="87588"/>
                </a:lnTo>
                <a:lnTo>
                  <a:pt x="1893" y="91609"/>
                </a:lnTo>
                <a:lnTo>
                  <a:pt x="1223" y="95242"/>
                </a:lnTo>
                <a:lnTo>
                  <a:pt x="776" y="99569"/>
                </a:lnTo>
                <a:lnTo>
                  <a:pt x="478" y="104359"/>
                </a:lnTo>
                <a:lnTo>
                  <a:pt x="146" y="113808"/>
                </a:lnTo>
                <a:lnTo>
                  <a:pt x="0" y="121183"/>
                </a:lnTo>
                <a:lnTo>
                  <a:pt x="912" y="124483"/>
                </a:lnTo>
                <a:lnTo>
                  <a:pt x="2474" y="127635"/>
                </a:lnTo>
                <a:lnTo>
                  <a:pt x="4467" y="130690"/>
                </a:lnTo>
                <a:lnTo>
                  <a:pt x="6748" y="132726"/>
                </a:lnTo>
                <a:lnTo>
                  <a:pt x="9222" y="134083"/>
                </a:lnTo>
                <a:lnTo>
                  <a:pt x="11824" y="134988"/>
                </a:lnTo>
                <a:lnTo>
                  <a:pt x="13558" y="136544"/>
                </a:lnTo>
                <a:lnTo>
                  <a:pt x="14714" y="138534"/>
                </a:lnTo>
                <a:lnTo>
                  <a:pt x="15485" y="140813"/>
                </a:lnTo>
                <a:lnTo>
                  <a:pt x="16951" y="142332"/>
                </a:lnTo>
                <a:lnTo>
                  <a:pt x="18882" y="143345"/>
                </a:lnTo>
                <a:lnTo>
                  <a:pt x="21120" y="144020"/>
                </a:lnTo>
                <a:lnTo>
                  <a:pt x="24518" y="144470"/>
                </a:lnTo>
                <a:lnTo>
                  <a:pt x="28689" y="144770"/>
                </a:lnTo>
                <a:lnTo>
                  <a:pt x="33374" y="144970"/>
                </a:lnTo>
                <a:lnTo>
                  <a:pt x="37450" y="144152"/>
                </a:lnTo>
                <a:lnTo>
                  <a:pt x="41120" y="142653"/>
                </a:lnTo>
                <a:lnTo>
                  <a:pt x="44519" y="140701"/>
                </a:lnTo>
                <a:lnTo>
                  <a:pt x="47738" y="138448"/>
                </a:lnTo>
                <a:lnTo>
                  <a:pt x="50835" y="135993"/>
                </a:lnTo>
                <a:lnTo>
                  <a:pt x="53853" y="133404"/>
                </a:lnTo>
                <a:lnTo>
                  <a:pt x="57770" y="130725"/>
                </a:lnTo>
                <a:lnTo>
                  <a:pt x="62287" y="127987"/>
                </a:lnTo>
                <a:lnTo>
                  <a:pt x="67203" y="125209"/>
                </a:lnTo>
                <a:lnTo>
                  <a:pt x="72384" y="121452"/>
                </a:lnTo>
                <a:lnTo>
                  <a:pt x="77744" y="117043"/>
                </a:lnTo>
                <a:lnTo>
                  <a:pt x="87827" y="108015"/>
                </a:lnTo>
                <a:lnTo>
                  <a:pt x="95484" y="100828"/>
                </a:lnTo>
                <a:lnTo>
                  <a:pt x="98859" y="96626"/>
                </a:lnTo>
                <a:lnTo>
                  <a:pt x="102062" y="91919"/>
                </a:lnTo>
                <a:lnTo>
                  <a:pt x="105149" y="86876"/>
                </a:lnTo>
                <a:lnTo>
                  <a:pt x="108160" y="82562"/>
                </a:lnTo>
                <a:lnTo>
                  <a:pt x="111120" y="78733"/>
                </a:lnTo>
                <a:lnTo>
                  <a:pt x="114045" y="75228"/>
                </a:lnTo>
                <a:lnTo>
                  <a:pt x="115996" y="71939"/>
                </a:lnTo>
                <a:lnTo>
                  <a:pt x="117296" y="68794"/>
                </a:lnTo>
                <a:lnTo>
                  <a:pt x="118162" y="65744"/>
                </a:lnTo>
                <a:lnTo>
                  <a:pt x="119694" y="62759"/>
                </a:lnTo>
                <a:lnTo>
                  <a:pt x="121666" y="59816"/>
                </a:lnTo>
                <a:lnTo>
                  <a:pt x="123934" y="56902"/>
                </a:lnTo>
                <a:lnTo>
                  <a:pt x="125445" y="54006"/>
                </a:lnTo>
                <a:lnTo>
                  <a:pt x="126454" y="51123"/>
                </a:lnTo>
                <a:lnTo>
                  <a:pt x="127125" y="48249"/>
                </a:lnTo>
                <a:lnTo>
                  <a:pt x="127573" y="45380"/>
                </a:lnTo>
                <a:lnTo>
                  <a:pt x="127872" y="42516"/>
                </a:lnTo>
                <a:lnTo>
                  <a:pt x="128351" y="35624"/>
                </a:lnTo>
                <a:lnTo>
                  <a:pt x="127438" y="35059"/>
                </a:lnTo>
                <a:lnTo>
                  <a:pt x="123884" y="34431"/>
                </a:lnTo>
                <a:lnTo>
                  <a:pt x="123507" y="34263"/>
                </a:lnTo>
                <a:lnTo>
                  <a:pt x="128220" y="33941"/>
                </a:lnTo>
                <a:lnTo>
                  <a:pt x="128396" y="38483"/>
                </a:lnTo>
                <a:lnTo>
                  <a:pt x="128467" y="62547"/>
                </a:lnTo>
                <a:lnTo>
                  <a:pt x="129420" y="66342"/>
                </a:lnTo>
                <a:lnTo>
                  <a:pt x="131009" y="70778"/>
                </a:lnTo>
                <a:lnTo>
                  <a:pt x="133020" y="75639"/>
                </a:lnTo>
                <a:lnTo>
                  <a:pt x="135313" y="79833"/>
                </a:lnTo>
                <a:lnTo>
                  <a:pt x="137794" y="83581"/>
                </a:lnTo>
                <a:lnTo>
                  <a:pt x="140400" y="87033"/>
                </a:lnTo>
                <a:lnTo>
                  <a:pt x="142139" y="90286"/>
                </a:lnTo>
                <a:lnTo>
                  <a:pt x="143297" y="93408"/>
                </a:lnTo>
                <a:lnTo>
                  <a:pt x="144069" y="96441"/>
                </a:lnTo>
                <a:lnTo>
                  <a:pt x="145536" y="100369"/>
                </a:lnTo>
                <a:lnTo>
                  <a:pt x="147467" y="104892"/>
                </a:lnTo>
                <a:lnTo>
                  <a:pt x="149708" y="109812"/>
                </a:lnTo>
                <a:lnTo>
                  <a:pt x="152153" y="114045"/>
                </a:lnTo>
                <a:lnTo>
                  <a:pt x="154736" y="117819"/>
                </a:lnTo>
                <a:lnTo>
                  <a:pt x="157411" y="121288"/>
                </a:lnTo>
                <a:lnTo>
                  <a:pt x="159194" y="124553"/>
                </a:lnTo>
                <a:lnTo>
                  <a:pt x="160383" y="127682"/>
                </a:lnTo>
                <a:lnTo>
                  <a:pt x="161175" y="130721"/>
                </a:lnTo>
                <a:lnTo>
                  <a:pt x="162656" y="133699"/>
                </a:lnTo>
                <a:lnTo>
                  <a:pt x="164594" y="136637"/>
                </a:lnTo>
                <a:lnTo>
                  <a:pt x="166841" y="139548"/>
                </a:lnTo>
                <a:lnTo>
                  <a:pt x="169290" y="141489"/>
                </a:lnTo>
                <a:lnTo>
                  <a:pt x="171876" y="142783"/>
                </a:lnTo>
                <a:lnTo>
                  <a:pt x="174552" y="143646"/>
                </a:lnTo>
                <a:lnTo>
                  <a:pt x="176335" y="145173"/>
                </a:lnTo>
                <a:lnTo>
                  <a:pt x="177525" y="147144"/>
                </a:lnTo>
                <a:lnTo>
                  <a:pt x="178319" y="149410"/>
                </a:lnTo>
                <a:lnTo>
                  <a:pt x="179800" y="150921"/>
                </a:lnTo>
                <a:lnTo>
                  <a:pt x="181740" y="151929"/>
                </a:lnTo>
                <a:lnTo>
                  <a:pt x="187146" y="153545"/>
                </a:lnTo>
                <a:lnTo>
                  <a:pt x="190425" y="151226"/>
                </a:lnTo>
                <a:lnTo>
                  <a:pt x="197049" y="1453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24"/>
          <p:cNvSpPr/>
          <p:nvPr/>
        </p:nvSpPr>
        <p:spPr>
          <a:xfrm>
            <a:off x="8395337" y="2074545"/>
            <a:ext cx="145718" cy="159223"/>
          </a:xfrm>
          <a:custGeom>
            <a:avLst/>
            <a:gdLst/>
            <a:ahLst/>
            <a:cxnLst/>
            <a:rect l="0" t="0" r="0" b="0"/>
            <a:pathLst>
              <a:path w="145718" h="159223">
                <a:moveTo>
                  <a:pt x="8570" y="0"/>
                </a:moveTo>
                <a:lnTo>
                  <a:pt x="0" y="0"/>
                </a:lnTo>
                <a:lnTo>
                  <a:pt x="4550" y="0"/>
                </a:lnTo>
                <a:lnTo>
                  <a:pt x="5889" y="952"/>
                </a:lnTo>
                <a:lnTo>
                  <a:pt x="6783" y="2540"/>
                </a:lnTo>
                <a:lnTo>
                  <a:pt x="7379" y="4550"/>
                </a:lnTo>
                <a:lnTo>
                  <a:pt x="8728" y="5891"/>
                </a:lnTo>
                <a:lnTo>
                  <a:pt x="10580" y="6785"/>
                </a:lnTo>
                <a:lnTo>
                  <a:pt x="12769" y="7381"/>
                </a:lnTo>
                <a:lnTo>
                  <a:pt x="16132" y="8730"/>
                </a:lnTo>
                <a:lnTo>
                  <a:pt x="20279" y="10582"/>
                </a:lnTo>
                <a:lnTo>
                  <a:pt x="24948" y="12770"/>
                </a:lnTo>
                <a:lnTo>
                  <a:pt x="29013" y="14228"/>
                </a:lnTo>
                <a:lnTo>
                  <a:pt x="32677" y="15200"/>
                </a:lnTo>
                <a:lnTo>
                  <a:pt x="36070" y="15848"/>
                </a:lnTo>
                <a:lnTo>
                  <a:pt x="39286" y="16280"/>
                </a:lnTo>
                <a:lnTo>
                  <a:pt x="42383" y="16569"/>
                </a:lnTo>
                <a:lnTo>
                  <a:pt x="45400" y="16761"/>
                </a:lnTo>
                <a:lnTo>
                  <a:pt x="48363" y="17841"/>
                </a:lnTo>
                <a:lnTo>
                  <a:pt x="51291" y="19514"/>
                </a:lnTo>
                <a:lnTo>
                  <a:pt x="54196" y="21582"/>
                </a:lnTo>
                <a:lnTo>
                  <a:pt x="58038" y="22960"/>
                </a:lnTo>
                <a:lnTo>
                  <a:pt x="62503" y="23879"/>
                </a:lnTo>
                <a:lnTo>
                  <a:pt x="67385" y="24492"/>
                </a:lnTo>
                <a:lnTo>
                  <a:pt x="71594" y="24900"/>
                </a:lnTo>
                <a:lnTo>
                  <a:pt x="75350" y="25172"/>
                </a:lnTo>
                <a:lnTo>
                  <a:pt x="78807" y="25354"/>
                </a:lnTo>
                <a:lnTo>
                  <a:pt x="83018" y="26427"/>
                </a:lnTo>
                <a:lnTo>
                  <a:pt x="87730" y="28096"/>
                </a:lnTo>
                <a:lnTo>
                  <a:pt x="92775" y="30160"/>
                </a:lnTo>
                <a:lnTo>
                  <a:pt x="97092" y="31537"/>
                </a:lnTo>
                <a:lnTo>
                  <a:pt x="100922" y="32454"/>
                </a:lnTo>
                <a:lnTo>
                  <a:pt x="104429" y="33066"/>
                </a:lnTo>
                <a:lnTo>
                  <a:pt x="107718" y="33474"/>
                </a:lnTo>
                <a:lnTo>
                  <a:pt x="110863" y="33746"/>
                </a:lnTo>
                <a:lnTo>
                  <a:pt x="113914" y="33927"/>
                </a:lnTo>
                <a:lnTo>
                  <a:pt x="119842" y="34129"/>
                </a:lnTo>
                <a:lnTo>
                  <a:pt x="131409" y="34258"/>
                </a:lnTo>
                <a:lnTo>
                  <a:pt x="134278" y="35221"/>
                </a:lnTo>
                <a:lnTo>
                  <a:pt x="137143" y="36815"/>
                </a:lnTo>
                <a:lnTo>
                  <a:pt x="145228" y="42508"/>
                </a:lnTo>
                <a:lnTo>
                  <a:pt x="145581" y="47308"/>
                </a:lnTo>
                <a:lnTo>
                  <a:pt x="145701" y="51572"/>
                </a:lnTo>
                <a:lnTo>
                  <a:pt x="145717" y="55623"/>
                </a:lnTo>
                <a:lnTo>
                  <a:pt x="144769" y="57084"/>
                </a:lnTo>
                <a:lnTo>
                  <a:pt x="143184" y="58059"/>
                </a:lnTo>
                <a:lnTo>
                  <a:pt x="141175" y="58708"/>
                </a:lnTo>
                <a:lnTo>
                  <a:pt x="138883" y="60094"/>
                </a:lnTo>
                <a:lnTo>
                  <a:pt x="136403" y="61970"/>
                </a:lnTo>
                <a:lnTo>
                  <a:pt x="133798" y="64173"/>
                </a:lnTo>
                <a:lnTo>
                  <a:pt x="131107" y="66594"/>
                </a:lnTo>
                <a:lnTo>
                  <a:pt x="125579" y="71825"/>
                </a:lnTo>
                <a:lnTo>
                  <a:pt x="97150" y="100019"/>
                </a:lnTo>
                <a:lnTo>
                  <a:pt x="82864" y="114301"/>
                </a:lnTo>
                <a:lnTo>
                  <a:pt x="79055" y="117158"/>
                </a:lnTo>
                <a:lnTo>
                  <a:pt x="74611" y="120015"/>
                </a:lnTo>
                <a:lnTo>
                  <a:pt x="69741" y="122872"/>
                </a:lnTo>
                <a:lnTo>
                  <a:pt x="65544" y="124777"/>
                </a:lnTo>
                <a:lnTo>
                  <a:pt x="61792" y="126047"/>
                </a:lnTo>
                <a:lnTo>
                  <a:pt x="58339" y="126894"/>
                </a:lnTo>
                <a:lnTo>
                  <a:pt x="55085" y="128411"/>
                </a:lnTo>
                <a:lnTo>
                  <a:pt x="51962" y="130375"/>
                </a:lnTo>
                <a:lnTo>
                  <a:pt x="48928" y="132636"/>
                </a:lnTo>
                <a:lnTo>
                  <a:pt x="46905" y="135097"/>
                </a:lnTo>
                <a:lnTo>
                  <a:pt x="45558" y="137689"/>
                </a:lnTo>
                <a:lnTo>
                  <a:pt x="44659" y="140370"/>
                </a:lnTo>
                <a:lnTo>
                  <a:pt x="43107" y="142157"/>
                </a:lnTo>
                <a:lnTo>
                  <a:pt x="41120" y="143349"/>
                </a:lnTo>
                <a:lnTo>
                  <a:pt x="35638" y="145261"/>
                </a:lnTo>
                <a:lnTo>
                  <a:pt x="32347" y="148063"/>
                </a:lnTo>
                <a:lnTo>
                  <a:pt x="25830" y="154196"/>
                </a:lnTo>
                <a:lnTo>
                  <a:pt x="25738" y="159222"/>
                </a:lnTo>
                <a:lnTo>
                  <a:pt x="25715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25"/>
          <p:cNvSpPr/>
          <p:nvPr/>
        </p:nvSpPr>
        <p:spPr>
          <a:xfrm>
            <a:off x="8601546" y="2040255"/>
            <a:ext cx="179551" cy="153080"/>
          </a:xfrm>
          <a:custGeom>
            <a:avLst/>
            <a:gdLst/>
            <a:ahLst/>
            <a:cxnLst/>
            <a:rect l="0" t="0" r="0" b="0"/>
            <a:pathLst>
              <a:path w="179551" h="153080">
                <a:moveTo>
                  <a:pt x="85254" y="8572"/>
                </a:moveTo>
                <a:lnTo>
                  <a:pt x="85254" y="31"/>
                </a:lnTo>
                <a:lnTo>
                  <a:pt x="72484" y="0"/>
                </a:lnTo>
                <a:lnTo>
                  <a:pt x="70073" y="953"/>
                </a:lnTo>
                <a:lnTo>
                  <a:pt x="64854" y="4551"/>
                </a:lnTo>
                <a:lnTo>
                  <a:pt x="59361" y="6785"/>
                </a:lnTo>
                <a:lnTo>
                  <a:pt x="56561" y="7381"/>
                </a:lnTo>
                <a:lnTo>
                  <a:pt x="53743" y="8730"/>
                </a:lnTo>
                <a:lnTo>
                  <a:pt x="50911" y="10582"/>
                </a:lnTo>
                <a:lnTo>
                  <a:pt x="48071" y="12770"/>
                </a:lnTo>
                <a:lnTo>
                  <a:pt x="46178" y="15180"/>
                </a:lnTo>
                <a:lnTo>
                  <a:pt x="44916" y="17740"/>
                </a:lnTo>
                <a:lnTo>
                  <a:pt x="44074" y="20399"/>
                </a:lnTo>
                <a:lnTo>
                  <a:pt x="42561" y="23124"/>
                </a:lnTo>
                <a:lnTo>
                  <a:pt x="40600" y="25894"/>
                </a:lnTo>
                <a:lnTo>
                  <a:pt x="38339" y="28692"/>
                </a:lnTo>
                <a:lnTo>
                  <a:pt x="35880" y="31510"/>
                </a:lnTo>
                <a:lnTo>
                  <a:pt x="33288" y="34342"/>
                </a:lnTo>
                <a:lnTo>
                  <a:pt x="30607" y="37182"/>
                </a:lnTo>
                <a:lnTo>
                  <a:pt x="27867" y="40980"/>
                </a:lnTo>
                <a:lnTo>
                  <a:pt x="25089" y="45418"/>
                </a:lnTo>
                <a:lnTo>
                  <a:pt x="22284" y="50281"/>
                </a:lnTo>
                <a:lnTo>
                  <a:pt x="20413" y="54475"/>
                </a:lnTo>
                <a:lnTo>
                  <a:pt x="19168" y="58224"/>
                </a:lnTo>
                <a:lnTo>
                  <a:pt x="18337" y="61676"/>
                </a:lnTo>
                <a:lnTo>
                  <a:pt x="16830" y="64930"/>
                </a:lnTo>
                <a:lnTo>
                  <a:pt x="14873" y="68051"/>
                </a:lnTo>
                <a:lnTo>
                  <a:pt x="12615" y="71085"/>
                </a:lnTo>
                <a:lnTo>
                  <a:pt x="10158" y="74060"/>
                </a:lnTo>
                <a:lnTo>
                  <a:pt x="7568" y="76995"/>
                </a:lnTo>
                <a:lnTo>
                  <a:pt x="4887" y="79905"/>
                </a:lnTo>
                <a:lnTo>
                  <a:pt x="3101" y="82797"/>
                </a:lnTo>
                <a:lnTo>
                  <a:pt x="1911" y="85678"/>
                </a:lnTo>
                <a:lnTo>
                  <a:pt x="1117" y="88551"/>
                </a:lnTo>
                <a:lnTo>
                  <a:pt x="587" y="91419"/>
                </a:lnTo>
                <a:lnTo>
                  <a:pt x="235" y="94283"/>
                </a:lnTo>
                <a:lnTo>
                  <a:pt x="0" y="97145"/>
                </a:lnTo>
                <a:lnTo>
                  <a:pt x="795" y="100006"/>
                </a:lnTo>
                <a:lnTo>
                  <a:pt x="2278" y="102865"/>
                </a:lnTo>
                <a:lnTo>
                  <a:pt x="4219" y="105724"/>
                </a:lnTo>
                <a:lnTo>
                  <a:pt x="5513" y="108583"/>
                </a:lnTo>
                <a:lnTo>
                  <a:pt x="6375" y="111441"/>
                </a:lnTo>
                <a:lnTo>
                  <a:pt x="6951" y="114299"/>
                </a:lnTo>
                <a:lnTo>
                  <a:pt x="8286" y="117157"/>
                </a:lnTo>
                <a:lnTo>
                  <a:pt x="10130" y="120014"/>
                </a:lnTo>
                <a:lnTo>
                  <a:pt x="15381" y="126894"/>
                </a:lnTo>
                <a:lnTo>
                  <a:pt x="18640" y="130374"/>
                </a:lnTo>
                <a:lnTo>
                  <a:pt x="20842" y="132636"/>
                </a:lnTo>
                <a:lnTo>
                  <a:pt x="23262" y="134144"/>
                </a:lnTo>
                <a:lnTo>
                  <a:pt x="28492" y="135819"/>
                </a:lnTo>
                <a:lnTo>
                  <a:pt x="33992" y="139104"/>
                </a:lnTo>
                <a:lnTo>
                  <a:pt x="36791" y="141313"/>
                </a:lnTo>
                <a:lnTo>
                  <a:pt x="40563" y="142786"/>
                </a:lnTo>
                <a:lnTo>
                  <a:pt x="44982" y="143768"/>
                </a:lnTo>
                <a:lnTo>
                  <a:pt x="49833" y="144423"/>
                </a:lnTo>
                <a:lnTo>
                  <a:pt x="54021" y="144859"/>
                </a:lnTo>
                <a:lnTo>
                  <a:pt x="57764" y="145150"/>
                </a:lnTo>
                <a:lnTo>
                  <a:pt x="61212" y="145344"/>
                </a:lnTo>
                <a:lnTo>
                  <a:pt x="65416" y="146426"/>
                </a:lnTo>
                <a:lnTo>
                  <a:pt x="70124" y="148100"/>
                </a:lnTo>
                <a:lnTo>
                  <a:pt x="75167" y="150168"/>
                </a:lnTo>
                <a:lnTo>
                  <a:pt x="79481" y="151547"/>
                </a:lnTo>
                <a:lnTo>
                  <a:pt x="83310" y="152466"/>
                </a:lnTo>
                <a:lnTo>
                  <a:pt x="86816" y="153079"/>
                </a:lnTo>
                <a:lnTo>
                  <a:pt x="91057" y="152535"/>
                </a:lnTo>
                <a:lnTo>
                  <a:pt x="95790" y="151220"/>
                </a:lnTo>
                <a:lnTo>
                  <a:pt x="100851" y="149390"/>
                </a:lnTo>
                <a:lnTo>
                  <a:pt x="105177" y="148171"/>
                </a:lnTo>
                <a:lnTo>
                  <a:pt x="109013" y="147358"/>
                </a:lnTo>
                <a:lnTo>
                  <a:pt x="112523" y="146816"/>
                </a:lnTo>
                <a:lnTo>
                  <a:pt x="115816" y="146455"/>
                </a:lnTo>
                <a:lnTo>
                  <a:pt x="118964" y="146214"/>
                </a:lnTo>
                <a:lnTo>
                  <a:pt x="122014" y="146053"/>
                </a:lnTo>
                <a:lnTo>
                  <a:pt x="125001" y="144994"/>
                </a:lnTo>
                <a:lnTo>
                  <a:pt x="127945" y="143335"/>
                </a:lnTo>
                <a:lnTo>
                  <a:pt x="130858" y="141276"/>
                </a:lnTo>
                <a:lnTo>
                  <a:pt x="134708" y="139904"/>
                </a:lnTo>
                <a:lnTo>
                  <a:pt x="139178" y="138989"/>
                </a:lnTo>
                <a:lnTo>
                  <a:pt x="144063" y="138379"/>
                </a:lnTo>
                <a:lnTo>
                  <a:pt x="148273" y="137020"/>
                </a:lnTo>
                <a:lnTo>
                  <a:pt x="152032" y="135162"/>
                </a:lnTo>
                <a:lnTo>
                  <a:pt x="155489" y="132970"/>
                </a:lnTo>
                <a:lnTo>
                  <a:pt x="158747" y="131509"/>
                </a:lnTo>
                <a:lnTo>
                  <a:pt x="161872" y="130535"/>
                </a:lnTo>
                <a:lnTo>
                  <a:pt x="164908" y="129886"/>
                </a:lnTo>
                <a:lnTo>
                  <a:pt x="167884" y="128500"/>
                </a:lnTo>
                <a:lnTo>
                  <a:pt x="170820" y="126624"/>
                </a:lnTo>
                <a:lnTo>
                  <a:pt x="173731" y="124421"/>
                </a:lnTo>
                <a:lnTo>
                  <a:pt x="175670" y="122000"/>
                </a:lnTo>
                <a:lnTo>
                  <a:pt x="176964" y="119433"/>
                </a:lnTo>
                <a:lnTo>
                  <a:pt x="177826" y="116769"/>
                </a:lnTo>
                <a:lnTo>
                  <a:pt x="178401" y="114041"/>
                </a:lnTo>
                <a:lnTo>
                  <a:pt x="178785" y="111270"/>
                </a:lnTo>
                <a:lnTo>
                  <a:pt x="179040" y="108470"/>
                </a:lnTo>
                <a:lnTo>
                  <a:pt x="179211" y="105651"/>
                </a:lnTo>
                <a:lnTo>
                  <a:pt x="179400" y="99978"/>
                </a:lnTo>
                <a:lnTo>
                  <a:pt x="179521" y="88575"/>
                </a:lnTo>
                <a:lnTo>
                  <a:pt x="179550" y="65722"/>
                </a:lnTo>
                <a:lnTo>
                  <a:pt x="178597" y="62864"/>
                </a:lnTo>
                <a:lnTo>
                  <a:pt x="177010" y="60007"/>
                </a:lnTo>
                <a:lnTo>
                  <a:pt x="175000" y="57149"/>
                </a:lnTo>
                <a:lnTo>
                  <a:pt x="173660" y="54292"/>
                </a:lnTo>
                <a:lnTo>
                  <a:pt x="172766" y="51434"/>
                </a:lnTo>
                <a:lnTo>
                  <a:pt x="172171" y="48577"/>
                </a:lnTo>
                <a:lnTo>
                  <a:pt x="171773" y="45720"/>
                </a:lnTo>
                <a:lnTo>
                  <a:pt x="171508" y="42862"/>
                </a:lnTo>
                <a:lnTo>
                  <a:pt x="171332" y="40005"/>
                </a:lnTo>
                <a:lnTo>
                  <a:pt x="169310" y="37147"/>
                </a:lnTo>
                <a:lnTo>
                  <a:pt x="166056" y="34290"/>
                </a:lnTo>
                <a:lnTo>
                  <a:pt x="161982" y="31432"/>
                </a:lnTo>
                <a:lnTo>
                  <a:pt x="158313" y="28574"/>
                </a:lnTo>
                <a:lnTo>
                  <a:pt x="154916" y="25717"/>
                </a:lnTo>
                <a:lnTo>
                  <a:pt x="151698" y="22860"/>
                </a:lnTo>
                <a:lnTo>
                  <a:pt x="147647" y="20955"/>
                </a:lnTo>
                <a:lnTo>
                  <a:pt x="143041" y="19684"/>
                </a:lnTo>
                <a:lnTo>
                  <a:pt x="138067" y="18838"/>
                </a:lnTo>
                <a:lnTo>
                  <a:pt x="133797" y="17321"/>
                </a:lnTo>
                <a:lnTo>
                  <a:pt x="129999" y="15357"/>
                </a:lnTo>
                <a:lnTo>
                  <a:pt x="126514" y="13096"/>
                </a:lnTo>
                <a:lnTo>
                  <a:pt x="122285" y="11588"/>
                </a:lnTo>
                <a:lnTo>
                  <a:pt x="117562" y="10582"/>
                </a:lnTo>
                <a:lnTo>
                  <a:pt x="112507" y="9912"/>
                </a:lnTo>
                <a:lnTo>
                  <a:pt x="107233" y="9466"/>
                </a:lnTo>
                <a:lnTo>
                  <a:pt x="101811" y="9168"/>
                </a:lnTo>
                <a:lnTo>
                  <a:pt x="87619" y="8749"/>
                </a:lnTo>
                <a:lnTo>
                  <a:pt x="83974" y="8690"/>
                </a:lnTo>
                <a:lnTo>
                  <a:pt x="79638" y="7698"/>
                </a:lnTo>
                <a:lnTo>
                  <a:pt x="74843" y="6084"/>
                </a:lnTo>
                <a:lnTo>
                  <a:pt x="69740" y="4056"/>
                </a:lnTo>
                <a:lnTo>
                  <a:pt x="64433" y="2704"/>
                </a:lnTo>
                <a:lnTo>
                  <a:pt x="58991" y="1802"/>
                </a:lnTo>
                <a:lnTo>
                  <a:pt x="45671" y="356"/>
                </a:lnTo>
                <a:lnTo>
                  <a:pt x="41309" y="158"/>
                </a:lnTo>
                <a:lnTo>
                  <a:pt x="33499" y="47"/>
                </a:lnTo>
                <a:lnTo>
                  <a:pt x="252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26"/>
          <p:cNvSpPr/>
          <p:nvPr/>
        </p:nvSpPr>
        <p:spPr>
          <a:xfrm>
            <a:off x="8172450" y="2443162"/>
            <a:ext cx="162878" cy="120016"/>
          </a:xfrm>
          <a:custGeom>
            <a:avLst/>
            <a:gdLst/>
            <a:ahLst/>
            <a:cxnLst/>
            <a:rect l="0" t="0" r="0" b="0"/>
            <a:pathLst>
              <a:path w="162878" h="120016">
                <a:moveTo>
                  <a:pt x="0" y="0"/>
                </a:moveTo>
                <a:lnTo>
                  <a:pt x="0" y="11932"/>
                </a:lnTo>
                <a:lnTo>
                  <a:pt x="952" y="13670"/>
                </a:lnTo>
                <a:lnTo>
                  <a:pt x="2539" y="14828"/>
                </a:lnTo>
                <a:lnTo>
                  <a:pt x="4550" y="15600"/>
                </a:lnTo>
                <a:lnTo>
                  <a:pt x="5891" y="18020"/>
                </a:lnTo>
                <a:lnTo>
                  <a:pt x="6784" y="21539"/>
                </a:lnTo>
                <a:lnTo>
                  <a:pt x="7381" y="25789"/>
                </a:lnTo>
                <a:lnTo>
                  <a:pt x="7778" y="29575"/>
                </a:lnTo>
                <a:lnTo>
                  <a:pt x="8042" y="33052"/>
                </a:lnTo>
                <a:lnTo>
                  <a:pt x="8219" y="36322"/>
                </a:lnTo>
                <a:lnTo>
                  <a:pt x="8415" y="42496"/>
                </a:lnTo>
                <a:lnTo>
                  <a:pt x="8541" y="54220"/>
                </a:lnTo>
                <a:lnTo>
                  <a:pt x="9504" y="58054"/>
                </a:lnTo>
                <a:lnTo>
                  <a:pt x="11098" y="62515"/>
                </a:lnTo>
                <a:lnTo>
                  <a:pt x="13113" y="67394"/>
                </a:lnTo>
                <a:lnTo>
                  <a:pt x="14458" y="71600"/>
                </a:lnTo>
                <a:lnTo>
                  <a:pt x="15353" y="75355"/>
                </a:lnTo>
                <a:lnTo>
                  <a:pt x="15950" y="78812"/>
                </a:lnTo>
                <a:lnTo>
                  <a:pt x="17301" y="83021"/>
                </a:lnTo>
                <a:lnTo>
                  <a:pt x="19153" y="87733"/>
                </a:lnTo>
                <a:lnTo>
                  <a:pt x="21342" y="92778"/>
                </a:lnTo>
                <a:lnTo>
                  <a:pt x="22800" y="97095"/>
                </a:lnTo>
                <a:lnTo>
                  <a:pt x="23772" y="100925"/>
                </a:lnTo>
                <a:lnTo>
                  <a:pt x="24420" y="104431"/>
                </a:lnTo>
                <a:lnTo>
                  <a:pt x="24853" y="107721"/>
                </a:lnTo>
                <a:lnTo>
                  <a:pt x="25141" y="110866"/>
                </a:lnTo>
                <a:lnTo>
                  <a:pt x="25713" y="119945"/>
                </a:lnTo>
                <a:lnTo>
                  <a:pt x="25716" y="120001"/>
                </a:lnTo>
                <a:lnTo>
                  <a:pt x="25717" y="120006"/>
                </a:lnTo>
                <a:lnTo>
                  <a:pt x="25717" y="120011"/>
                </a:lnTo>
                <a:lnTo>
                  <a:pt x="21166" y="115463"/>
                </a:lnTo>
                <a:lnTo>
                  <a:pt x="19825" y="113170"/>
                </a:lnTo>
                <a:lnTo>
                  <a:pt x="18932" y="110689"/>
                </a:lnTo>
                <a:lnTo>
                  <a:pt x="18336" y="108083"/>
                </a:lnTo>
                <a:lnTo>
                  <a:pt x="17939" y="104440"/>
                </a:lnTo>
                <a:lnTo>
                  <a:pt x="17674" y="100107"/>
                </a:lnTo>
                <a:lnTo>
                  <a:pt x="17380" y="90212"/>
                </a:lnTo>
                <a:lnTo>
                  <a:pt x="17249" y="79464"/>
                </a:lnTo>
                <a:lnTo>
                  <a:pt x="18167" y="74884"/>
                </a:lnTo>
                <a:lnTo>
                  <a:pt x="19732" y="70877"/>
                </a:lnTo>
                <a:lnTo>
                  <a:pt x="21727" y="67254"/>
                </a:lnTo>
                <a:lnTo>
                  <a:pt x="23057" y="62934"/>
                </a:lnTo>
                <a:lnTo>
                  <a:pt x="23943" y="58148"/>
                </a:lnTo>
                <a:lnTo>
                  <a:pt x="24534" y="53053"/>
                </a:lnTo>
                <a:lnTo>
                  <a:pt x="25882" y="48704"/>
                </a:lnTo>
                <a:lnTo>
                  <a:pt x="27731" y="44852"/>
                </a:lnTo>
                <a:lnTo>
                  <a:pt x="29918" y="41331"/>
                </a:lnTo>
                <a:lnTo>
                  <a:pt x="32328" y="38032"/>
                </a:lnTo>
                <a:lnTo>
                  <a:pt x="34887" y="34879"/>
                </a:lnTo>
                <a:lnTo>
                  <a:pt x="37545" y="31826"/>
                </a:lnTo>
                <a:lnTo>
                  <a:pt x="40270" y="28837"/>
                </a:lnTo>
                <a:lnTo>
                  <a:pt x="45837" y="22976"/>
                </a:lnTo>
                <a:lnTo>
                  <a:pt x="62876" y="5725"/>
                </a:lnTo>
                <a:lnTo>
                  <a:pt x="65729" y="3817"/>
                </a:lnTo>
                <a:lnTo>
                  <a:pt x="68584" y="2545"/>
                </a:lnTo>
                <a:lnTo>
                  <a:pt x="71441" y="1696"/>
                </a:lnTo>
                <a:lnTo>
                  <a:pt x="74297" y="1131"/>
                </a:lnTo>
                <a:lnTo>
                  <a:pt x="77153" y="754"/>
                </a:lnTo>
                <a:lnTo>
                  <a:pt x="80011" y="503"/>
                </a:lnTo>
                <a:lnTo>
                  <a:pt x="83820" y="335"/>
                </a:lnTo>
                <a:lnTo>
                  <a:pt x="97331" y="99"/>
                </a:lnTo>
                <a:lnTo>
                  <a:pt x="104536" y="44"/>
                </a:lnTo>
                <a:lnTo>
                  <a:pt x="108743" y="982"/>
                </a:lnTo>
                <a:lnTo>
                  <a:pt x="113452" y="2560"/>
                </a:lnTo>
                <a:lnTo>
                  <a:pt x="118498" y="4564"/>
                </a:lnTo>
                <a:lnTo>
                  <a:pt x="122814" y="6853"/>
                </a:lnTo>
                <a:lnTo>
                  <a:pt x="126643" y="9331"/>
                </a:lnTo>
                <a:lnTo>
                  <a:pt x="130148" y="11936"/>
                </a:lnTo>
                <a:lnTo>
                  <a:pt x="133439" y="14625"/>
                </a:lnTo>
                <a:lnTo>
                  <a:pt x="136584" y="17370"/>
                </a:lnTo>
                <a:lnTo>
                  <a:pt x="139634" y="20152"/>
                </a:lnTo>
                <a:lnTo>
                  <a:pt x="145561" y="25784"/>
                </a:lnTo>
                <a:lnTo>
                  <a:pt x="148476" y="28619"/>
                </a:lnTo>
                <a:lnTo>
                  <a:pt x="150419" y="32414"/>
                </a:lnTo>
                <a:lnTo>
                  <a:pt x="151714" y="36850"/>
                </a:lnTo>
                <a:lnTo>
                  <a:pt x="152578" y="41711"/>
                </a:lnTo>
                <a:lnTo>
                  <a:pt x="154106" y="45905"/>
                </a:lnTo>
                <a:lnTo>
                  <a:pt x="156078" y="49654"/>
                </a:lnTo>
                <a:lnTo>
                  <a:pt x="158344" y="53105"/>
                </a:lnTo>
                <a:lnTo>
                  <a:pt x="159855" y="56358"/>
                </a:lnTo>
                <a:lnTo>
                  <a:pt x="160863" y="59480"/>
                </a:lnTo>
                <a:lnTo>
                  <a:pt x="161535" y="62513"/>
                </a:lnTo>
                <a:lnTo>
                  <a:pt x="161981" y="66441"/>
                </a:lnTo>
                <a:lnTo>
                  <a:pt x="162280" y="70963"/>
                </a:lnTo>
                <a:lnTo>
                  <a:pt x="162611" y="80117"/>
                </a:lnTo>
                <a:lnTo>
                  <a:pt x="162799" y="90625"/>
                </a:lnTo>
                <a:lnTo>
                  <a:pt x="162877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27"/>
          <p:cNvSpPr/>
          <p:nvPr/>
        </p:nvSpPr>
        <p:spPr>
          <a:xfrm>
            <a:off x="8378190" y="2443163"/>
            <a:ext cx="154305" cy="15953"/>
          </a:xfrm>
          <a:custGeom>
            <a:avLst/>
            <a:gdLst/>
            <a:ahLst/>
            <a:cxnLst/>
            <a:rect l="0" t="0" r="0" b="0"/>
            <a:pathLst>
              <a:path w="154305" h="15953">
                <a:moveTo>
                  <a:pt x="0" y="8572"/>
                </a:moveTo>
                <a:lnTo>
                  <a:pt x="4551" y="8572"/>
                </a:lnTo>
                <a:lnTo>
                  <a:pt x="5891" y="9524"/>
                </a:lnTo>
                <a:lnTo>
                  <a:pt x="6785" y="11112"/>
                </a:lnTo>
                <a:lnTo>
                  <a:pt x="7381" y="13123"/>
                </a:lnTo>
                <a:lnTo>
                  <a:pt x="8730" y="14463"/>
                </a:lnTo>
                <a:lnTo>
                  <a:pt x="10582" y="15357"/>
                </a:lnTo>
                <a:lnTo>
                  <a:pt x="12770" y="15952"/>
                </a:lnTo>
                <a:lnTo>
                  <a:pt x="15182" y="15397"/>
                </a:lnTo>
                <a:lnTo>
                  <a:pt x="17741" y="14074"/>
                </a:lnTo>
                <a:lnTo>
                  <a:pt x="20400" y="12240"/>
                </a:lnTo>
                <a:lnTo>
                  <a:pt x="24077" y="11017"/>
                </a:lnTo>
                <a:lnTo>
                  <a:pt x="28434" y="10202"/>
                </a:lnTo>
                <a:lnTo>
                  <a:pt x="33243" y="9658"/>
                </a:lnTo>
                <a:lnTo>
                  <a:pt x="37402" y="9296"/>
                </a:lnTo>
                <a:lnTo>
                  <a:pt x="41127" y="9055"/>
                </a:lnTo>
                <a:lnTo>
                  <a:pt x="44564" y="8894"/>
                </a:lnTo>
                <a:lnTo>
                  <a:pt x="53461" y="8715"/>
                </a:lnTo>
                <a:lnTo>
                  <a:pt x="74695" y="8600"/>
                </a:lnTo>
                <a:lnTo>
                  <a:pt x="79323" y="7638"/>
                </a:lnTo>
                <a:lnTo>
                  <a:pt x="83363" y="6044"/>
                </a:lnTo>
                <a:lnTo>
                  <a:pt x="87008" y="4029"/>
                </a:lnTo>
                <a:lnTo>
                  <a:pt x="91343" y="2686"/>
                </a:lnTo>
                <a:lnTo>
                  <a:pt x="96138" y="1790"/>
                </a:lnTo>
                <a:lnTo>
                  <a:pt x="101239" y="1193"/>
                </a:lnTo>
                <a:lnTo>
                  <a:pt x="106544" y="795"/>
                </a:lnTo>
                <a:lnTo>
                  <a:pt x="111987" y="530"/>
                </a:lnTo>
                <a:lnTo>
                  <a:pt x="126208" y="156"/>
                </a:lnTo>
                <a:lnTo>
                  <a:pt x="149874" y="0"/>
                </a:lnTo>
                <a:lnTo>
                  <a:pt x="151350" y="952"/>
                </a:lnTo>
                <a:lnTo>
                  <a:pt x="152335" y="2539"/>
                </a:lnTo>
                <a:lnTo>
                  <a:pt x="15430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28"/>
          <p:cNvSpPr/>
          <p:nvPr/>
        </p:nvSpPr>
        <p:spPr>
          <a:xfrm>
            <a:off x="8429628" y="2503170"/>
            <a:ext cx="128585" cy="8573"/>
          </a:xfrm>
          <a:custGeom>
            <a:avLst/>
            <a:gdLst/>
            <a:ahLst/>
            <a:cxnLst/>
            <a:rect l="0" t="0" r="0" b="0"/>
            <a:pathLst>
              <a:path w="128585" h="8573">
                <a:moveTo>
                  <a:pt x="8569" y="8572"/>
                </a:moveTo>
                <a:lnTo>
                  <a:pt x="0" y="8572"/>
                </a:lnTo>
                <a:lnTo>
                  <a:pt x="67437" y="8572"/>
                </a:lnTo>
                <a:lnTo>
                  <a:pt x="71627" y="7619"/>
                </a:lnTo>
                <a:lnTo>
                  <a:pt x="75373" y="6032"/>
                </a:lnTo>
                <a:lnTo>
                  <a:pt x="78823" y="4021"/>
                </a:lnTo>
                <a:lnTo>
                  <a:pt x="82074" y="2681"/>
                </a:lnTo>
                <a:lnTo>
                  <a:pt x="85195" y="1787"/>
                </a:lnTo>
                <a:lnTo>
                  <a:pt x="88228" y="1191"/>
                </a:lnTo>
                <a:lnTo>
                  <a:pt x="91203" y="794"/>
                </a:lnTo>
                <a:lnTo>
                  <a:pt x="94138" y="529"/>
                </a:lnTo>
                <a:lnTo>
                  <a:pt x="97047" y="352"/>
                </a:lnTo>
                <a:lnTo>
                  <a:pt x="102820" y="157"/>
                </a:lnTo>
                <a:lnTo>
                  <a:pt x="114287" y="31"/>
                </a:lnTo>
                <a:lnTo>
                  <a:pt x="1285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29"/>
          <p:cNvSpPr/>
          <p:nvPr/>
        </p:nvSpPr>
        <p:spPr>
          <a:xfrm>
            <a:off x="8643941" y="2357437"/>
            <a:ext cx="188088" cy="222886"/>
          </a:xfrm>
          <a:custGeom>
            <a:avLst/>
            <a:gdLst/>
            <a:ahLst/>
            <a:cxnLst/>
            <a:rect l="0" t="0" r="0" b="0"/>
            <a:pathLst>
              <a:path w="188088" h="222886">
                <a:moveTo>
                  <a:pt x="85721" y="8573"/>
                </a:moveTo>
                <a:lnTo>
                  <a:pt x="85721" y="9"/>
                </a:lnTo>
                <a:lnTo>
                  <a:pt x="77253" y="0"/>
                </a:lnTo>
                <a:lnTo>
                  <a:pt x="69776" y="7381"/>
                </a:lnTo>
                <a:lnTo>
                  <a:pt x="61227" y="15922"/>
                </a:lnTo>
                <a:lnTo>
                  <a:pt x="58007" y="16602"/>
                </a:lnTo>
                <a:lnTo>
                  <a:pt x="55816" y="16783"/>
                </a:lnTo>
                <a:lnTo>
                  <a:pt x="54354" y="17856"/>
                </a:lnTo>
                <a:lnTo>
                  <a:pt x="53380" y="19524"/>
                </a:lnTo>
                <a:lnTo>
                  <a:pt x="51816" y="24494"/>
                </a:lnTo>
                <a:lnTo>
                  <a:pt x="51545" y="29906"/>
                </a:lnTo>
                <a:lnTo>
                  <a:pt x="50555" y="31367"/>
                </a:lnTo>
                <a:lnTo>
                  <a:pt x="48942" y="32342"/>
                </a:lnTo>
                <a:lnTo>
                  <a:pt x="46915" y="32991"/>
                </a:lnTo>
                <a:lnTo>
                  <a:pt x="45562" y="34377"/>
                </a:lnTo>
                <a:lnTo>
                  <a:pt x="44661" y="36253"/>
                </a:lnTo>
                <a:lnTo>
                  <a:pt x="43214" y="41557"/>
                </a:lnTo>
                <a:lnTo>
                  <a:pt x="42964" y="47027"/>
                </a:lnTo>
                <a:lnTo>
                  <a:pt x="41976" y="49449"/>
                </a:lnTo>
                <a:lnTo>
                  <a:pt x="38339" y="54680"/>
                </a:lnTo>
                <a:lnTo>
                  <a:pt x="33547" y="60180"/>
                </a:lnTo>
                <a:lnTo>
                  <a:pt x="30937" y="62980"/>
                </a:lnTo>
                <a:lnTo>
                  <a:pt x="29195" y="65799"/>
                </a:lnTo>
                <a:lnTo>
                  <a:pt x="27261" y="71472"/>
                </a:lnTo>
                <a:lnTo>
                  <a:pt x="25793" y="73365"/>
                </a:lnTo>
                <a:lnTo>
                  <a:pt x="23861" y="74628"/>
                </a:lnTo>
                <a:lnTo>
                  <a:pt x="21622" y="75469"/>
                </a:lnTo>
                <a:lnTo>
                  <a:pt x="20127" y="77935"/>
                </a:lnTo>
                <a:lnTo>
                  <a:pt x="19133" y="81484"/>
                </a:lnTo>
                <a:lnTo>
                  <a:pt x="18469" y="85755"/>
                </a:lnTo>
                <a:lnTo>
                  <a:pt x="17074" y="89555"/>
                </a:lnTo>
                <a:lnTo>
                  <a:pt x="12984" y="96317"/>
                </a:lnTo>
                <a:lnTo>
                  <a:pt x="7991" y="102498"/>
                </a:lnTo>
                <a:lnTo>
                  <a:pt x="5326" y="105479"/>
                </a:lnTo>
                <a:lnTo>
                  <a:pt x="3550" y="108420"/>
                </a:lnTo>
                <a:lnTo>
                  <a:pt x="1575" y="114227"/>
                </a:lnTo>
                <a:lnTo>
                  <a:pt x="698" y="119982"/>
                </a:lnTo>
                <a:lnTo>
                  <a:pt x="308" y="125716"/>
                </a:lnTo>
                <a:lnTo>
                  <a:pt x="136" y="131439"/>
                </a:lnTo>
                <a:lnTo>
                  <a:pt x="8" y="148590"/>
                </a:lnTo>
                <a:lnTo>
                  <a:pt x="0" y="157162"/>
                </a:lnTo>
                <a:lnTo>
                  <a:pt x="952" y="160020"/>
                </a:lnTo>
                <a:lnTo>
                  <a:pt x="4548" y="165735"/>
                </a:lnTo>
                <a:lnTo>
                  <a:pt x="6782" y="171450"/>
                </a:lnTo>
                <a:lnTo>
                  <a:pt x="7378" y="174308"/>
                </a:lnTo>
                <a:lnTo>
                  <a:pt x="10579" y="180023"/>
                </a:lnTo>
                <a:lnTo>
                  <a:pt x="15845" y="186902"/>
                </a:lnTo>
                <a:lnTo>
                  <a:pt x="21645" y="190382"/>
                </a:lnTo>
                <a:lnTo>
                  <a:pt x="25859" y="192644"/>
                </a:lnTo>
                <a:lnTo>
                  <a:pt x="29620" y="194152"/>
                </a:lnTo>
                <a:lnTo>
                  <a:pt x="33081" y="195157"/>
                </a:lnTo>
                <a:lnTo>
                  <a:pt x="36340" y="195827"/>
                </a:lnTo>
                <a:lnTo>
                  <a:pt x="39465" y="196274"/>
                </a:lnTo>
                <a:lnTo>
                  <a:pt x="42502" y="196572"/>
                </a:lnTo>
                <a:lnTo>
                  <a:pt x="45478" y="196770"/>
                </a:lnTo>
                <a:lnTo>
                  <a:pt x="48416" y="197855"/>
                </a:lnTo>
                <a:lnTo>
                  <a:pt x="54217" y="201601"/>
                </a:lnTo>
                <a:lnTo>
                  <a:pt x="58052" y="202981"/>
                </a:lnTo>
                <a:lnTo>
                  <a:pt x="62512" y="203900"/>
                </a:lnTo>
                <a:lnTo>
                  <a:pt x="67391" y="204514"/>
                </a:lnTo>
                <a:lnTo>
                  <a:pt x="71596" y="204923"/>
                </a:lnTo>
                <a:lnTo>
                  <a:pt x="75352" y="205195"/>
                </a:lnTo>
                <a:lnTo>
                  <a:pt x="78808" y="205377"/>
                </a:lnTo>
                <a:lnTo>
                  <a:pt x="87729" y="205579"/>
                </a:lnTo>
                <a:lnTo>
                  <a:pt x="92775" y="205633"/>
                </a:lnTo>
                <a:lnTo>
                  <a:pt x="97091" y="204716"/>
                </a:lnTo>
                <a:lnTo>
                  <a:pt x="100922" y="203152"/>
                </a:lnTo>
                <a:lnTo>
                  <a:pt x="104428" y="201157"/>
                </a:lnTo>
                <a:lnTo>
                  <a:pt x="108670" y="199827"/>
                </a:lnTo>
                <a:lnTo>
                  <a:pt x="113403" y="198941"/>
                </a:lnTo>
                <a:lnTo>
                  <a:pt x="118462" y="198350"/>
                </a:lnTo>
                <a:lnTo>
                  <a:pt x="122789" y="197003"/>
                </a:lnTo>
                <a:lnTo>
                  <a:pt x="126625" y="195153"/>
                </a:lnTo>
                <a:lnTo>
                  <a:pt x="130135" y="192967"/>
                </a:lnTo>
                <a:lnTo>
                  <a:pt x="134381" y="191510"/>
                </a:lnTo>
                <a:lnTo>
                  <a:pt x="139116" y="190538"/>
                </a:lnTo>
                <a:lnTo>
                  <a:pt x="144178" y="189891"/>
                </a:lnTo>
                <a:lnTo>
                  <a:pt x="148505" y="188506"/>
                </a:lnTo>
                <a:lnTo>
                  <a:pt x="152342" y="186631"/>
                </a:lnTo>
                <a:lnTo>
                  <a:pt x="155853" y="184428"/>
                </a:lnTo>
                <a:lnTo>
                  <a:pt x="159145" y="182007"/>
                </a:lnTo>
                <a:lnTo>
                  <a:pt x="162293" y="179440"/>
                </a:lnTo>
                <a:lnTo>
                  <a:pt x="165344" y="176777"/>
                </a:lnTo>
                <a:lnTo>
                  <a:pt x="168331" y="175001"/>
                </a:lnTo>
                <a:lnTo>
                  <a:pt x="174188" y="173028"/>
                </a:lnTo>
                <a:lnTo>
                  <a:pt x="179967" y="169612"/>
                </a:lnTo>
                <a:lnTo>
                  <a:pt x="182842" y="167367"/>
                </a:lnTo>
                <a:lnTo>
                  <a:pt x="184758" y="164918"/>
                </a:lnTo>
                <a:lnTo>
                  <a:pt x="186036" y="162333"/>
                </a:lnTo>
                <a:lnTo>
                  <a:pt x="188087" y="155891"/>
                </a:lnTo>
                <a:lnTo>
                  <a:pt x="187302" y="154410"/>
                </a:lnTo>
                <a:lnTo>
                  <a:pt x="181740" y="147729"/>
                </a:lnTo>
                <a:lnTo>
                  <a:pt x="181166" y="147063"/>
                </a:lnTo>
                <a:lnTo>
                  <a:pt x="180528" y="143784"/>
                </a:lnTo>
                <a:lnTo>
                  <a:pt x="180359" y="141576"/>
                </a:lnTo>
                <a:lnTo>
                  <a:pt x="179292" y="140104"/>
                </a:lnTo>
                <a:lnTo>
                  <a:pt x="177629" y="139123"/>
                </a:lnTo>
                <a:lnTo>
                  <a:pt x="172668" y="137548"/>
                </a:lnTo>
                <a:lnTo>
                  <a:pt x="167257" y="137275"/>
                </a:lnTo>
                <a:lnTo>
                  <a:pt x="159622" y="137194"/>
                </a:lnTo>
                <a:lnTo>
                  <a:pt x="155943" y="138135"/>
                </a:lnTo>
                <a:lnTo>
                  <a:pt x="151585" y="139715"/>
                </a:lnTo>
                <a:lnTo>
                  <a:pt x="146776" y="141721"/>
                </a:lnTo>
                <a:lnTo>
                  <a:pt x="142617" y="143058"/>
                </a:lnTo>
                <a:lnTo>
                  <a:pt x="138892" y="143950"/>
                </a:lnTo>
                <a:lnTo>
                  <a:pt x="135456" y="144544"/>
                </a:lnTo>
                <a:lnTo>
                  <a:pt x="132213" y="145893"/>
                </a:lnTo>
                <a:lnTo>
                  <a:pt x="129098" y="147744"/>
                </a:lnTo>
                <a:lnTo>
                  <a:pt x="126069" y="149931"/>
                </a:lnTo>
                <a:lnTo>
                  <a:pt x="122145" y="152342"/>
                </a:lnTo>
                <a:lnTo>
                  <a:pt x="117624" y="154901"/>
                </a:lnTo>
                <a:lnTo>
                  <a:pt x="107520" y="160285"/>
                </a:lnTo>
                <a:lnTo>
                  <a:pt x="96679" y="165853"/>
                </a:lnTo>
                <a:lnTo>
                  <a:pt x="93026" y="168671"/>
                </a:lnTo>
                <a:lnTo>
                  <a:pt x="90591" y="171502"/>
                </a:lnTo>
                <a:lnTo>
                  <a:pt x="86933" y="177188"/>
                </a:lnTo>
                <a:lnTo>
                  <a:pt x="82133" y="182890"/>
                </a:lnTo>
                <a:lnTo>
                  <a:pt x="76824" y="188600"/>
                </a:lnTo>
                <a:lnTo>
                  <a:pt x="65654" y="200026"/>
                </a:lnTo>
                <a:lnTo>
                  <a:pt x="62819" y="201931"/>
                </a:lnTo>
                <a:lnTo>
                  <a:pt x="57128" y="204047"/>
                </a:lnTo>
                <a:lnTo>
                  <a:pt x="55228" y="205564"/>
                </a:lnTo>
                <a:lnTo>
                  <a:pt x="53962" y="207528"/>
                </a:lnTo>
                <a:lnTo>
                  <a:pt x="51932" y="212972"/>
                </a:lnTo>
                <a:lnTo>
                  <a:pt x="51580" y="218466"/>
                </a:lnTo>
                <a:lnTo>
                  <a:pt x="51431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30"/>
          <p:cNvSpPr/>
          <p:nvPr/>
        </p:nvSpPr>
        <p:spPr>
          <a:xfrm>
            <a:off x="2929812" y="3874770"/>
            <a:ext cx="210581" cy="154292"/>
          </a:xfrm>
          <a:custGeom>
            <a:avLst/>
            <a:gdLst/>
            <a:ahLst/>
            <a:cxnLst/>
            <a:rect l="0" t="0" r="0" b="0"/>
            <a:pathLst>
              <a:path w="210581" h="154292">
                <a:moveTo>
                  <a:pt x="133427" y="8572"/>
                </a:moveTo>
                <a:lnTo>
                  <a:pt x="126047" y="1191"/>
                </a:lnTo>
                <a:lnTo>
                  <a:pt x="122844" y="529"/>
                </a:lnTo>
                <a:lnTo>
                  <a:pt x="118246" y="235"/>
                </a:lnTo>
                <a:lnTo>
                  <a:pt x="109286" y="31"/>
                </a:lnTo>
                <a:lnTo>
                  <a:pt x="79103" y="0"/>
                </a:lnTo>
                <a:lnTo>
                  <a:pt x="75304" y="952"/>
                </a:lnTo>
                <a:lnTo>
                  <a:pt x="70866" y="2540"/>
                </a:lnTo>
                <a:lnTo>
                  <a:pt x="59157" y="7381"/>
                </a:lnTo>
                <a:lnTo>
                  <a:pt x="55016" y="10583"/>
                </a:lnTo>
                <a:lnTo>
                  <a:pt x="52578" y="12770"/>
                </a:lnTo>
                <a:lnTo>
                  <a:pt x="50000" y="16133"/>
                </a:lnTo>
                <a:lnTo>
                  <a:pt x="47329" y="20280"/>
                </a:lnTo>
                <a:lnTo>
                  <a:pt x="44596" y="24950"/>
                </a:lnTo>
                <a:lnTo>
                  <a:pt x="41822" y="29016"/>
                </a:lnTo>
                <a:lnTo>
                  <a:pt x="39019" y="32679"/>
                </a:lnTo>
                <a:lnTo>
                  <a:pt x="36199" y="36073"/>
                </a:lnTo>
                <a:lnTo>
                  <a:pt x="33366" y="39288"/>
                </a:lnTo>
                <a:lnTo>
                  <a:pt x="27678" y="45401"/>
                </a:lnTo>
                <a:lnTo>
                  <a:pt x="24828" y="49317"/>
                </a:lnTo>
                <a:lnTo>
                  <a:pt x="21975" y="53833"/>
                </a:lnTo>
                <a:lnTo>
                  <a:pt x="19121" y="58748"/>
                </a:lnTo>
                <a:lnTo>
                  <a:pt x="16266" y="62978"/>
                </a:lnTo>
                <a:lnTo>
                  <a:pt x="13410" y="66751"/>
                </a:lnTo>
                <a:lnTo>
                  <a:pt x="10553" y="70217"/>
                </a:lnTo>
                <a:lnTo>
                  <a:pt x="8649" y="74434"/>
                </a:lnTo>
                <a:lnTo>
                  <a:pt x="7379" y="79150"/>
                </a:lnTo>
                <a:lnTo>
                  <a:pt x="6533" y="84199"/>
                </a:lnTo>
                <a:lnTo>
                  <a:pt x="5969" y="88517"/>
                </a:lnTo>
                <a:lnTo>
                  <a:pt x="5592" y="92349"/>
                </a:lnTo>
                <a:lnTo>
                  <a:pt x="5341" y="95856"/>
                </a:lnTo>
                <a:lnTo>
                  <a:pt x="4222" y="100099"/>
                </a:lnTo>
                <a:lnTo>
                  <a:pt x="2523" y="104832"/>
                </a:lnTo>
                <a:lnTo>
                  <a:pt x="438" y="109893"/>
                </a:lnTo>
                <a:lnTo>
                  <a:pt x="0" y="114220"/>
                </a:lnTo>
                <a:lnTo>
                  <a:pt x="661" y="118056"/>
                </a:lnTo>
                <a:lnTo>
                  <a:pt x="2054" y="121567"/>
                </a:lnTo>
                <a:lnTo>
                  <a:pt x="2983" y="124859"/>
                </a:lnTo>
                <a:lnTo>
                  <a:pt x="3602" y="128007"/>
                </a:lnTo>
                <a:lnTo>
                  <a:pt x="4015" y="131058"/>
                </a:lnTo>
                <a:lnTo>
                  <a:pt x="5242" y="134044"/>
                </a:lnTo>
                <a:lnTo>
                  <a:pt x="7013" y="136988"/>
                </a:lnTo>
                <a:lnTo>
                  <a:pt x="9146" y="139902"/>
                </a:lnTo>
                <a:lnTo>
                  <a:pt x="10568" y="142798"/>
                </a:lnTo>
                <a:lnTo>
                  <a:pt x="11516" y="145681"/>
                </a:lnTo>
                <a:lnTo>
                  <a:pt x="12148" y="148555"/>
                </a:lnTo>
                <a:lnTo>
                  <a:pt x="13522" y="150472"/>
                </a:lnTo>
                <a:lnTo>
                  <a:pt x="15391" y="151749"/>
                </a:lnTo>
                <a:lnTo>
                  <a:pt x="20682" y="153800"/>
                </a:lnTo>
                <a:lnTo>
                  <a:pt x="26486" y="154080"/>
                </a:lnTo>
                <a:lnTo>
                  <a:pt x="44309" y="154275"/>
                </a:lnTo>
                <a:lnTo>
                  <a:pt x="50322" y="154291"/>
                </a:lnTo>
                <a:lnTo>
                  <a:pt x="54211" y="153343"/>
                </a:lnTo>
                <a:lnTo>
                  <a:pt x="58709" y="151759"/>
                </a:lnTo>
                <a:lnTo>
                  <a:pt x="63613" y="149750"/>
                </a:lnTo>
                <a:lnTo>
                  <a:pt x="68787" y="147458"/>
                </a:lnTo>
                <a:lnTo>
                  <a:pt x="79616" y="142372"/>
                </a:lnTo>
                <a:lnTo>
                  <a:pt x="84218" y="139682"/>
                </a:lnTo>
                <a:lnTo>
                  <a:pt x="88239" y="136936"/>
                </a:lnTo>
                <a:lnTo>
                  <a:pt x="91871" y="134153"/>
                </a:lnTo>
                <a:lnTo>
                  <a:pt x="95246" y="130393"/>
                </a:lnTo>
                <a:lnTo>
                  <a:pt x="98448" y="125981"/>
                </a:lnTo>
                <a:lnTo>
                  <a:pt x="101535" y="121134"/>
                </a:lnTo>
                <a:lnTo>
                  <a:pt x="105499" y="116951"/>
                </a:lnTo>
                <a:lnTo>
                  <a:pt x="110046" y="113210"/>
                </a:lnTo>
                <a:lnTo>
                  <a:pt x="114982" y="109763"/>
                </a:lnTo>
                <a:lnTo>
                  <a:pt x="119226" y="105560"/>
                </a:lnTo>
                <a:lnTo>
                  <a:pt x="123007" y="100853"/>
                </a:lnTo>
                <a:lnTo>
                  <a:pt x="126481" y="95810"/>
                </a:lnTo>
                <a:lnTo>
                  <a:pt x="129749" y="90543"/>
                </a:lnTo>
                <a:lnTo>
                  <a:pt x="132880" y="85127"/>
                </a:lnTo>
                <a:lnTo>
                  <a:pt x="138899" y="74029"/>
                </a:lnTo>
                <a:lnTo>
                  <a:pt x="144749" y="62747"/>
                </a:lnTo>
                <a:lnTo>
                  <a:pt x="147643" y="58024"/>
                </a:lnTo>
                <a:lnTo>
                  <a:pt x="150524" y="53922"/>
                </a:lnTo>
                <a:lnTo>
                  <a:pt x="153398" y="50236"/>
                </a:lnTo>
                <a:lnTo>
                  <a:pt x="156266" y="46825"/>
                </a:lnTo>
                <a:lnTo>
                  <a:pt x="159131" y="43599"/>
                </a:lnTo>
                <a:lnTo>
                  <a:pt x="164854" y="37475"/>
                </a:lnTo>
                <a:lnTo>
                  <a:pt x="170572" y="31578"/>
                </a:lnTo>
                <a:lnTo>
                  <a:pt x="172478" y="28672"/>
                </a:lnTo>
                <a:lnTo>
                  <a:pt x="173749" y="25782"/>
                </a:lnTo>
                <a:lnTo>
                  <a:pt x="174596" y="22903"/>
                </a:lnTo>
                <a:lnTo>
                  <a:pt x="175161" y="20031"/>
                </a:lnTo>
                <a:lnTo>
                  <a:pt x="175537" y="17164"/>
                </a:lnTo>
                <a:lnTo>
                  <a:pt x="175788" y="14300"/>
                </a:lnTo>
                <a:lnTo>
                  <a:pt x="175003" y="12391"/>
                </a:lnTo>
                <a:lnTo>
                  <a:pt x="173527" y="11118"/>
                </a:lnTo>
                <a:lnTo>
                  <a:pt x="168865" y="9075"/>
                </a:lnTo>
                <a:lnTo>
                  <a:pt x="163507" y="8721"/>
                </a:lnTo>
                <a:lnTo>
                  <a:pt x="159258" y="8576"/>
                </a:lnTo>
                <a:lnTo>
                  <a:pt x="154628" y="13124"/>
                </a:lnTo>
                <a:lnTo>
                  <a:pt x="153276" y="15416"/>
                </a:lnTo>
                <a:lnTo>
                  <a:pt x="152375" y="17898"/>
                </a:lnTo>
                <a:lnTo>
                  <a:pt x="151774" y="20504"/>
                </a:lnTo>
                <a:lnTo>
                  <a:pt x="151373" y="23194"/>
                </a:lnTo>
                <a:lnTo>
                  <a:pt x="151106" y="25940"/>
                </a:lnTo>
                <a:lnTo>
                  <a:pt x="150929" y="28723"/>
                </a:lnTo>
                <a:lnTo>
                  <a:pt x="150810" y="31531"/>
                </a:lnTo>
                <a:lnTo>
                  <a:pt x="150678" y="37191"/>
                </a:lnTo>
                <a:lnTo>
                  <a:pt x="150575" y="70247"/>
                </a:lnTo>
                <a:lnTo>
                  <a:pt x="151527" y="73501"/>
                </a:lnTo>
                <a:lnTo>
                  <a:pt x="153114" y="76623"/>
                </a:lnTo>
                <a:lnTo>
                  <a:pt x="155124" y="79657"/>
                </a:lnTo>
                <a:lnTo>
                  <a:pt x="156464" y="82632"/>
                </a:lnTo>
                <a:lnTo>
                  <a:pt x="157358" y="85568"/>
                </a:lnTo>
                <a:lnTo>
                  <a:pt x="157954" y="88478"/>
                </a:lnTo>
                <a:lnTo>
                  <a:pt x="158351" y="91370"/>
                </a:lnTo>
                <a:lnTo>
                  <a:pt x="158615" y="94251"/>
                </a:lnTo>
                <a:lnTo>
                  <a:pt x="158792" y="97123"/>
                </a:lnTo>
                <a:lnTo>
                  <a:pt x="159862" y="99991"/>
                </a:lnTo>
                <a:lnTo>
                  <a:pt x="161528" y="102856"/>
                </a:lnTo>
                <a:lnTo>
                  <a:pt x="163591" y="105718"/>
                </a:lnTo>
                <a:lnTo>
                  <a:pt x="165919" y="108579"/>
                </a:lnTo>
                <a:lnTo>
                  <a:pt x="168424" y="111438"/>
                </a:lnTo>
                <a:lnTo>
                  <a:pt x="174736" y="118320"/>
                </a:lnTo>
                <a:lnTo>
                  <a:pt x="183534" y="127247"/>
                </a:lnTo>
                <a:lnTo>
                  <a:pt x="192127" y="135851"/>
                </a:lnTo>
                <a:lnTo>
                  <a:pt x="193515" y="136287"/>
                </a:lnTo>
                <a:lnTo>
                  <a:pt x="200020" y="136901"/>
                </a:lnTo>
                <a:lnTo>
                  <a:pt x="210580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31"/>
          <p:cNvSpPr/>
          <p:nvPr/>
        </p:nvSpPr>
        <p:spPr>
          <a:xfrm>
            <a:off x="3251872" y="3823335"/>
            <a:ext cx="239993" cy="154306"/>
          </a:xfrm>
          <a:custGeom>
            <a:avLst/>
            <a:gdLst/>
            <a:ahLst/>
            <a:cxnLst/>
            <a:rect l="0" t="0" r="0" b="0"/>
            <a:pathLst>
              <a:path w="239993" h="154306">
                <a:moveTo>
                  <a:pt x="162840" y="0"/>
                </a:moveTo>
                <a:lnTo>
                  <a:pt x="154372" y="0"/>
                </a:lnTo>
                <a:lnTo>
                  <a:pt x="159227" y="0"/>
                </a:lnTo>
                <a:lnTo>
                  <a:pt x="155109" y="0"/>
                </a:lnTo>
                <a:lnTo>
                  <a:pt x="149966" y="4551"/>
                </a:lnTo>
                <a:lnTo>
                  <a:pt x="142409" y="11932"/>
                </a:lnTo>
                <a:lnTo>
                  <a:pt x="139695" y="15574"/>
                </a:lnTo>
                <a:lnTo>
                  <a:pt x="136932" y="19908"/>
                </a:lnTo>
                <a:lnTo>
                  <a:pt x="134138" y="24702"/>
                </a:lnTo>
                <a:lnTo>
                  <a:pt x="130371" y="28850"/>
                </a:lnTo>
                <a:lnTo>
                  <a:pt x="125954" y="32568"/>
                </a:lnTo>
                <a:lnTo>
                  <a:pt x="121104" y="35999"/>
                </a:lnTo>
                <a:lnTo>
                  <a:pt x="116919" y="39240"/>
                </a:lnTo>
                <a:lnTo>
                  <a:pt x="113176" y="42352"/>
                </a:lnTo>
                <a:lnTo>
                  <a:pt x="109728" y="45380"/>
                </a:lnTo>
                <a:lnTo>
                  <a:pt x="105525" y="48350"/>
                </a:lnTo>
                <a:lnTo>
                  <a:pt x="100817" y="51284"/>
                </a:lnTo>
                <a:lnTo>
                  <a:pt x="95774" y="54191"/>
                </a:lnTo>
                <a:lnTo>
                  <a:pt x="91459" y="57083"/>
                </a:lnTo>
                <a:lnTo>
                  <a:pt x="87630" y="59962"/>
                </a:lnTo>
                <a:lnTo>
                  <a:pt x="84125" y="62835"/>
                </a:lnTo>
                <a:lnTo>
                  <a:pt x="77691" y="66026"/>
                </a:lnTo>
                <a:lnTo>
                  <a:pt x="70703" y="68397"/>
                </a:lnTo>
                <a:lnTo>
                  <a:pt x="66173" y="70363"/>
                </a:lnTo>
                <a:lnTo>
                  <a:pt x="61248" y="72626"/>
                </a:lnTo>
                <a:lnTo>
                  <a:pt x="57012" y="75087"/>
                </a:lnTo>
                <a:lnTo>
                  <a:pt x="53235" y="77681"/>
                </a:lnTo>
                <a:lnTo>
                  <a:pt x="49765" y="80362"/>
                </a:lnTo>
                <a:lnTo>
                  <a:pt x="46499" y="83102"/>
                </a:lnTo>
                <a:lnTo>
                  <a:pt x="43370" y="85881"/>
                </a:lnTo>
                <a:lnTo>
                  <a:pt x="40330" y="88687"/>
                </a:lnTo>
                <a:lnTo>
                  <a:pt x="37352" y="90557"/>
                </a:lnTo>
                <a:lnTo>
                  <a:pt x="31503" y="92635"/>
                </a:lnTo>
                <a:lnTo>
                  <a:pt x="27657" y="93189"/>
                </a:lnTo>
                <a:lnTo>
                  <a:pt x="23188" y="93558"/>
                </a:lnTo>
                <a:lnTo>
                  <a:pt x="18304" y="93805"/>
                </a:lnTo>
                <a:lnTo>
                  <a:pt x="15047" y="94921"/>
                </a:lnTo>
                <a:lnTo>
                  <a:pt x="12877" y="96618"/>
                </a:lnTo>
                <a:lnTo>
                  <a:pt x="11429" y="98702"/>
                </a:lnTo>
                <a:lnTo>
                  <a:pt x="9512" y="100091"/>
                </a:lnTo>
                <a:lnTo>
                  <a:pt x="2131" y="102321"/>
                </a:lnTo>
                <a:lnTo>
                  <a:pt x="0" y="102860"/>
                </a:lnTo>
                <a:lnTo>
                  <a:pt x="100019" y="102869"/>
                </a:lnTo>
                <a:lnTo>
                  <a:pt x="105719" y="103822"/>
                </a:lnTo>
                <a:lnTo>
                  <a:pt x="111425" y="105410"/>
                </a:lnTo>
                <a:lnTo>
                  <a:pt x="117133" y="107420"/>
                </a:lnTo>
                <a:lnTo>
                  <a:pt x="122844" y="108761"/>
                </a:lnTo>
                <a:lnTo>
                  <a:pt x="128556" y="109655"/>
                </a:lnTo>
                <a:lnTo>
                  <a:pt x="134269" y="110250"/>
                </a:lnTo>
                <a:lnTo>
                  <a:pt x="139030" y="110648"/>
                </a:lnTo>
                <a:lnTo>
                  <a:pt x="143157" y="110913"/>
                </a:lnTo>
                <a:lnTo>
                  <a:pt x="146860" y="111089"/>
                </a:lnTo>
                <a:lnTo>
                  <a:pt x="156056" y="111285"/>
                </a:lnTo>
                <a:lnTo>
                  <a:pt x="161175" y="111338"/>
                </a:lnTo>
                <a:lnTo>
                  <a:pt x="166492" y="112325"/>
                </a:lnTo>
                <a:lnTo>
                  <a:pt x="171943" y="113936"/>
                </a:lnTo>
                <a:lnTo>
                  <a:pt x="177481" y="115962"/>
                </a:lnTo>
                <a:lnTo>
                  <a:pt x="182126" y="117313"/>
                </a:lnTo>
                <a:lnTo>
                  <a:pt x="186175" y="118213"/>
                </a:lnTo>
                <a:lnTo>
                  <a:pt x="189826" y="118814"/>
                </a:lnTo>
                <a:lnTo>
                  <a:pt x="196424" y="122021"/>
                </a:lnTo>
                <a:lnTo>
                  <a:pt x="202531" y="126621"/>
                </a:lnTo>
                <a:lnTo>
                  <a:pt x="205494" y="129182"/>
                </a:lnTo>
                <a:lnTo>
                  <a:pt x="208420" y="131841"/>
                </a:lnTo>
                <a:lnTo>
                  <a:pt x="211325" y="133614"/>
                </a:lnTo>
                <a:lnTo>
                  <a:pt x="217091" y="135584"/>
                </a:lnTo>
                <a:lnTo>
                  <a:pt x="222829" y="136459"/>
                </a:lnTo>
                <a:lnTo>
                  <a:pt x="225693" y="136693"/>
                </a:lnTo>
                <a:lnTo>
                  <a:pt x="227602" y="137801"/>
                </a:lnTo>
                <a:lnTo>
                  <a:pt x="228874" y="139492"/>
                </a:lnTo>
                <a:lnTo>
                  <a:pt x="229723" y="141572"/>
                </a:lnTo>
                <a:lnTo>
                  <a:pt x="231241" y="142959"/>
                </a:lnTo>
                <a:lnTo>
                  <a:pt x="233206" y="143883"/>
                </a:lnTo>
                <a:lnTo>
                  <a:pt x="238652" y="145367"/>
                </a:lnTo>
                <a:lnTo>
                  <a:pt x="239099" y="146441"/>
                </a:lnTo>
                <a:lnTo>
                  <a:pt x="239595" y="150175"/>
                </a:lnTo>
                <a:lnTo>
                  <a:pt x="239992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32"/>
          <p:cNvSpPr/>
          <p:nvPr/>
        </p:nvSpPr>
        <p:spPr>
          <a:xfrm>
            <a:off x="3578825" y="3763691"/>
            <a:ext cx="195920" cy="196688"/>
          </a:xfrm>
          <a:custGeom>
            <a:avLst/>
            <a:gdLst/>
            <a:ahLst/>
            <a:cxnLst/>
            <a:rect l="0" t="0" r="0" b="0"/>
            <a:pathLst>
              <a:path w="195920" h="196688">
                <a:moveTo>
                  <a:pt x="67345" y="8209"/>
                </a:moveTo>
                <a:lnTo>
                  <a:pt x="59963" y="8209"/>
                </a:lnTo>
                <a:lnTo>
                  <a:pt x="59566" y="9161"/>
                </a:lnTo>
                <a:lnTo>
                  <a:pt x="59125" y="12759"/>
                </a:lnTo>
                <a:lnTo>
                  <a:pt x="58055" y="14100"/>
                </a:lnTo>
                <a:lnTo>
                  <a:pt x="56389" y="14994"/>
                </a:lnTo>
                <a:lnTo>
                  <a:pt x="54326" y="15589"/>
                </a:lnTo>
                <a:lnTo>
                  <a:pt x="52950" y="16939"/>
                </a:lnTo>
                <a:lnTo>
                  <a:pt x="52033" y="18792"/>
                </a:lnTo>
                <a:lnTo>
                  <a:pt x="51422" y="20979"/>
                </a:lnTo>
                <a:lnTo>
                  <a:pt x="48203" y="25949"/>
                </a:lnTo>
                <a:lnTo>
                  <a:pt x="43597" y="31333"/>
                </a:lnTo>
                <a:lnTo>
                  <a:pt x="38375" y="36901"/>
                </a:lnTo>
                <a:lnTo>
                  <a:pt x="30080" y="45391"/>
                </a:lnTo>
                <a:lnTo>
                  <a:pt x="27261" y="49189"/>
                </a:lnTo>
                <a:lnTo>
                  <a:pt x="24430" y="53627"/>
                </a:lnTo>
                <a:lnTo>
                  <a:pt x="21590" y="58490"/>
                </a:lnTo>
                <a:lnTo>
                  <a:pt x="18744" y="62684"/>
                </a:lnTo>
                <a:lnTo>
                  <a:pt x="15894" y="66433"/>
                </a:lnTo>
                <a:lnTo>
                  <a:pt x="13042" y="69885"/>
                </a:lnTo>
                <a:lnTo>
                  <a:pt x="11140" y="73139"/>
                </a:lnTo>
                <a:lnTo>
                  <a:pt x="9873" y="76261"/>
                </a:lnTo>
                <a:lnTo>
                  <a:pt x="8464" y="82269"/>
                </a:lnTo>
                <a:lnTo>
                  <a:pt x="7838" y="88114"/>
                </a:lnTo>
                <a:lnTo>
                  <a:pt x="6718" y="91959"/>
                </a:lnTo>
                <a:lnTo>
                  <a:pt x="5020" y="96427"/>
                </a:lnTo>
                <a:lnTo>
                  <a:pt x="2935" y="101311"/>
                </a:lnTo>
                <a:lnTo>
                  <a:pt x="1544" y="105519"/>
                </a:lnTo>
                <a:lnTo>
                  <a:pt x="618" y="109278"/>
                </a:lnTo>
                <a:lnTo>
                  <a:pt x="0" y="112735"/>
                </a:lnTo>
                <a:lnTo>
                  <a:pt x="541" y="115993"/>
                </a:lnTo>
                <a:lnTo>
                  <a:pt x="1854" y="119117"/>
                </a:lnTo>
                <a:lnTo>
                  <a:pt x="3681" y="122153"/>
                </a:lnTo>
                <a:lnTo>
                  <a:pt x="4900" y="126082"/>
                </a:lnTo>
                <a:lnTo>
                  <a:pt x="5712" y="130606"/>
                </a:lnTo>
                <a:lnTo>
                  <a:pt x="6254" y="135526"/>
                </a:lnTo>
                <a:lnTo>
                  <a:pt x="6615" y="139760"/>
                </a:lnTo>
                <a:lnTo>
                  <a:pt x="6856" y="143534"/>
                </a:lnTo>
                <a:lnTo>
                  <a:pt x="7016" y="147003"/>
                </a:lnTo>
                <a:lnTo>
                  <a:pt x="8076" y="150268"/>
                </a:lnTo>
                <a:lnTo>
                  <a:pt x="9735" y="153398"/>
                </a:lnTo>
                <a:lnTo>
                  <a:pt x="11793" y="156436"/>
                </a:lnTo>
                <a:lnTo>
                  <a:pt x="14080" y="162353"/>
                </a:lnTo>
                <a:lnTo>
                  <a:pt x="14690" y="165264"/>
                </a:lnTo>
                <a:lnTo>
                  <a:pt x="16048" y="167205"/>
                </a:lnTo>
                <a:lnTo>
                  <a:pt x="17908" y="168498"/>
                </a:lnTo>
                <a:lnTo>
                  <a:pt x="20099" y="169361"/>
                </a:lnTo>
                <a:lnTo>
                  <a:pt x="25074" y="172859"/>
                </a:lnTo>
                <a:lnTo>
                  <a:pt x="27734" y="175126"/>
                </a:lnTo>
                <a:lnTo>
                  <a:pt x="29507" y="177589"/>
                </a:lnTo>
                <a:lnTo>
                  <a:pt x="31478" y="182866"/>
                </a:lnTo>
                <a:lnTo>
                  <a:pt x="32956" y="184655"/>
                </a:lnTo>
                <a:lnTo>
                  <a:pt x="34894" y="185847"/>
                </a:lnTo>
                <a:lnTo>
                  <a:pt x="37138" y="186642"/>
                </a:lnTo>
                <a:lnTo>
                  <a:pt x="42172" y="190065"/>
                </a:lnTo>
                <a:lnTo>
                  <a:pt x="44848" y="192311"/>
                </a:lnTo>
                <a:lnTo>
                  <a:pt x="47585" y="193809"/>
                </a:lnTo>
                <a:lnTo>
                  <a:pt x="53164" y="195473"/>
                </a:lnTo>
                <a:lnTo>
                  <a:pt x="58820" y="196212"/>
                </a:lnTo>
                <a:lnTo>
                  <a:pt x="64508" y="196541"/>
                </a:lnTo>
                <a:lnTo>
                  <a:pt x="70212" y="196687"/>
                </a:lnTo>
                <a:lnTo>
                  <a:pt x="73066" y="195773"/>
                </a:lnTo>
                <a:lnTo>
                  <a:pt x="78778" y="192218"/>
                </a:lnTo>
                <a:lnTo>
                  <a:pt x="84491" y="190003"/>
                </a:lnTo>
                <a:lnTo>
                  <a:pt x="87348" y="189413"/>
                </a:lnTo>
                <a:lnTo>
                  <a:pt x="91157" y="188066"/>
                </a:lnTo>
                <a:lnTo>
                  <a:pt x="95602" y="186216"/>
                </a:lnTo>
                <a:lnTo>
                  <a:pt x="100470" y="184030"/>
                </a:lnTo>
                <a:lnTo>
                  <a:pt x="104669" y="181621"/>
                </a:lnTo>
                <a:lnTo>
                  <a:pt x="108420" y="179062"/>
                </a:lnTo>
                <a:lnTo>
                  <a:pt x="111873" y="176403"/>
                </a:lnTo>
                <a:lnTo>
                  <a:pt x="116080" y="173678"/>
                </a:lnTo>
                <a:lnTo>
                  <a:pt x="120790" y="170909"/>
                </a:lnTo>
                <a:lnTo>
                  <a:pt x="125835" y="168111"/>
                </a:lnTo>
                <a:lnTo>
                  <a:pt x="130151" y="166245"/>
                </a:lnTo>
                <a:lnTo>
                  <a:pt x="133980" y="165001"/>
                </a:lnTo>
                <a:lnTo>
                  <a:pt x="137486" y="164172"/>
                </a:lnTo>
                <a:lnTo>
                  <a:pt x="140775" y="161714"/>
                </a:lnTo>
                <a:lnTo>
                  <a:pt x="143921" y="158171"/>
                </a:lnTo>
                <a:lnTo>
                  <a:pt x="146971" y="153903"/>
                </a:lnTo>
                <a:lnTo>
                  <a:pt x="150908" y="150106"/>
                </a:lnTo>
                <a:lnTo>
                  <a:pt x="155439" y="146622"/>
                </a:lnTo>
                <a:lnTo>
                  <a:pt x="160364" y="143347"/>
                </a:lnTo>
                <a:lnTo>
                  <a:pt x="164600" y="140211"/>
                </a:lnTo>
                <a:lnTo>
                  <a:pt x="168377" y="137168"/>
                </a:lnTo>
                <a:lnTo>
                  <a:pt x="171846" y="134186"/>
                </a:lnTo>
                <a:lnTo>
                  <a:pt x="175112" y="130294"/>
                </a:lnTo>
                <a:lnTo>
                  <a:pt x="178242" y="125794"/>
                </a:lnTo>
                <a:lnTo>
                  <a:pt x="181281" y="120889"/>
                </a:lnTo>
                <a:lnTo>
                  <a:pt x="184260" y="116666"/>
                </a:lnTo>
                <a:lnTo>
                  <a:pt x="187198" y="112899"/>
                </a:lnTo>
                <a:lnTo>
                  <a:pt x="190110" y="109434"/>
                </a:lnTo>
                <a:lnTo>
                  <a:pt x="192050" y="106173"/>
                </a:lnTo>
                <a:lnTo>
                  <a:pt x="193344" y="103045"/>
                </a:lnTo>
                <a:lnTo>
                  <a:pt x="194207" y="100008"/>
                </a:lnTo>
                <a:lnTo>
                  <a:pt x="194782" y="96078"/>
                </a:lnTo>
                <a:lnTo>
                  <a:pt x="195165" y="91553"/>
                </a:lnTo>
                <a:lnTo>
                  <a:pt x="195591" y="82398"/>
                </a:lnTo>
                <a:lnTo>
                  <a:pt x="195780" y="75154"/>
                </a:lnTo>
                <a:lnTo>
                  <a:pt x="195919" y="56894"/>
                </a:lnTo>
                <a:lnTo>
                  <a:pt x="194971" y="54000"/>
                </a:lnTo>
                <a:lnTo>
                  <a:pt x="191377" y="48245"/>
                </a:lnTo>
                <a:lnTo>
                  <a:pt x="186605" y="42513"/>
                </a:lnTo>
                <a:lnTo>
                  <a:pt x="183999" y="39651"/>
                </a:lnTo>
                <a:lnTo>
                  <a:pt x="182262" y="35837"/>
                </a:lnTo>
                <a:lnTo>
                  <a:pt x="181103" y="31390"/>
                </a:lnTo>
                <a:lnTo>
                  <a:pt x="180331" y="26521"/>
                </a:lnTo>
                <a:lnTo>
                  <a:pt x="178864" y="23274"/>
                </a:lnTo>
                <a:lnTo>
                  <a:pt x="176933" y="21110"/>
                </a:lnTo>
                <a:lnTo>
                  <a:pt x="171296" y="17752"/>
                </a:lnTo>
                <a:lnTo>
                  <a:pt x="162440" y="13085"/>
                </a:lnTo>
                <a:lnTo>
                  <a:pt x="158364" y="11460"/>
                </a:lnTo>
                <a:lnTo>
                  <a:pt x="154694" y="10376"/>
                </a:lnTo>
                <a:lnTo>
                  <a:pt x="151295" y="9654"/>
                </a:lnTo>
                <a:lnTo>
                  <a:pt x="147124" y="9172"/>
                </a:lnTo>
                <a:lnTo>
                  <a:pt x="142438" y="8851"/>
                </a:lnTo>
                <a:lnTo>
                  <a:pt x="137410" y="8637"/>
                </a:lnTo>
                <a:lnTo>
                  <a:pt x="133105" y="7541"/>
                </a:lnTo>
                <a:lnTo>
                  <a:pt x="129282" y="5859"/>
                </a:lnTo>
                <a:lnTo>
                  <a:pt x="125781" y="3785"/>
                </a:lnTo>
                <a:lnTo>
                  <a:pt x="121542" y="2402"/>
                </a:lnTo>
                <a:lnTo>
                  <a:pt x="116812" y="1480"/>
                </a:lnTo>
                <a:lnTo>
                  <a:pt x="111753" y="866"/>
                </a:lnTo>
                <a:lnTo>
                  <a:pt x="106475" y="456"/>
                </a:lnTo>
                <a:lnTo>
                  <a:pt x="101051" y="183"/>
                </a:lnTo>
                <a:lnTo>
                  <a:pt x="95530" y="0"/>
                </a:lnTo>
                <a:lnTo>
                  <a:pt x="90898" y="831"/>
                </a:lnTo>
                <a:lnTo>
                  <a:pt x="86857" y="2338"/>
                </a:lnTo>
                <a:lnTo>
                  <a:pt x="83210" y="4295"/>
                </a:lnTo>
                <a:lnTo>
                  <a:pt x="78874" y="5599"/>
                </a:lnTo>
                <a:lnTo>
                  <a:pt x="74078" y="6469"/>
                </a:lnTo>
                <a:lnTo>
                  <a:pt x="68976" y="7049"/>
                </a:lnTo>
                <a:lnTo>
                  <a:pt x="64622" y="7436"/>
                </a:lnTo>
                <a:lnTo>
                  <a:pt x="60767" y="7693"/>
                </a:lnTo>
                <a:lnTo>
                  <a:pt x="57245" y="7865"/>
                </a:lnTo>
                <a:lnTo>
                  <a:pt x="52991" y="8932"/>
                </a:lnTo>
                <a:lnTo>
                  <a:pt x="48250" y="10596"/>
                </a:lnTo>
                <a:lnTo>
                  <a:pt x="43185" y="12657"/>
                </a:lnTo>
                <a:lnTo>
                  <a:pt x="38856" y="14032"/>
                </a:lnTo>
                <a:lnTo>
                  <a:pt x="35017" y="14948"/>
                </a:lnTo>
                <a:lnTo>
                  <a:pt x="31505" y="15559"/>
                </a:lnTo>
                <a:lnTo>
                  <a:pt x="28212" y="16919"/>
                </a:lnTo>
                <a:lnTo>
                  <a:pt x="25064" y="18778"/>
                </a:lnTo>
                <a:lnTo>
                  <a:pt x="22012" y="20970"/>
                </a:lnTo>
                <a:lnTo>
                  <a:pt x="16081" y="23405"/>
                </a:lnTo>
                <a:lnTo>
                  <a:pt x="7337" y="253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33"/>
          <p:cNvSpPr/>
          <p:nvPr/>
        </p:nvSpPr>
        <p:spPr>
          <a:xfrm>
            <a:off x="2848927" y="4260684"/>
            <a:ext cx="214313" cy="205579"/>
          </a:xfrm>
          <a:custGeom>
            <a:avLst/>
            <a:gdLst/>
            <a:ahLst/>
            <a:cxnLst/>
            <a:rect l="0" t="0" r="0" b="0"/>
            <a:pathLst>
              <a:path w="214313" h="205579">
                <a:moveTo>
                  <a:pt x="0" y="25566"/>
                </a:moveTo>
                <a:lnTo>
                  <a:pt x="0" y="67381"/>
                </a:lnTo>
                <a:lnTo>
                  <a:pt x="952" y="71540"/>
                </a:lnTo>
                <a:lnTo>
                  <a:pt x="2540" y="75265"/>
                </a:lnTo>
                <a:lnTo>
                  <a:pt x="4551" y="78701"/>
                </a:lnTo>
                <a:lnTo>
                  <a:pt x="5891" y="82897"/>
                </a:lnTo>
                <a:lnTo>
                  <a:pt x="6785" y="87599"/>
                </a:lnTo>
                <a:lnTo>
                  <a:pt x="7381" y="92639"/>
                </a:lnTo>
                <a:lnTo>
                  <a:pt x="7778" y="97904"/>
                </a:lnTo>
                <a:lnTo>
                  <a:pt x="8043" y="103319"/>
                </a:lnTo>
                <a:lnTo>
                  <a:pt x="8337" y="114415"/>
                </a:lnTo>
                <a:lnTo>
                  <a:pt x="8563" y="155328"/>
                </a:lnTo>
                <a:lnTo>
                  <a:pt x="9519" y="159699"/>
                </a:lnTo>
                <a:lnTo>
                  <a:pt x="11109" y="164517"/>
                </a:lnTo>
                <a:lnTo>
                  <a:pt x="13120" y="169635"/>
                </a:lnTo>
                <a:lnTo>
                  <a:pt x="14462" y="173999"/>
                </a:lnTo>
                <a:lnTo>
                  <a:pt x="15356" y="177861"/>
                </a:lnTo>
                <a:lnTo>
                  <a:pt x="15952" y="181389"/>
                </a:lnTo>
                <a:lnTo>
                  <a:pt x="17303" y="184693"/>
                </a:lnTo>
                <a:lnTo>
                  <a:pt x="21342" y="190904"/>
                </a:lnTo>
                <a:lnTo>
                  <a:pt x="24421" y="195205"/>
                </a:lnTo>
                <a:lnTo>
                  <a:pt x="25141" y="198751"/>
                </a:lnTo>
                <a:lnTo>
                  <a:pt x="25716" y="205565"/>
                </a:lnTo>
                <a:lnTo>
                  <a:pt x="25717" y="205578"/>
                </a:lnTo>
                <a:lnTo>
                  <a:pt x="30268" y="201035"/>
                </a:lnTo>
                <a:lnTo>
                  <a:pt x="31609" y="198742"/>
                </a:lnTo>
                <a:lnTo>
                  <a:pt x="33098" y="193656"/>
                </a:lnTo>
                <a:lnTo>
                  <a:pt x="33760" y="188220"/>
                </a:lnTo>
                <a:lnTo>
                  <a:pt x="33937" y="185437"/>
                </a:lnTo>
                <a:lnTo>
                  <a:pt x="34133" y="177264"/>
                </a:lnTo>
                <a:lnTo>
                  <a:pt x="34259" y="156496"/>
                </a:lnTo>
                <a:lnTo>
                  <a:pt x="35222" y="150952"/>
                </a:lnTo>
                <a:lnTo>
                  <a:pt x="36816" y="145352"/>
                </a:lnTo>
                <a:lnTo>
                  <a:pt x="38832" y="139713"/>
                </a:lnTo>
                <a:lnTo>
                  <a:pt x="41128" y="134049"/>
                </a:lnTo>
                <a:lnTo>
                  <a:pt x="43611" y="128368"/>
                </a:lnTo>
                <a:lnTo>
                  <a:pt x="46219" y="122675"/>
                </a:lnTo>
                <a:lnTo>
                  <a:pt x="47958" y="116975"/>
                </a:lnTo>
                <a:lnTo>
                  <a:pt x="49117" y="111270"/>
                </a:lnTo>
                <a:lnTo>
                  <a:pt x="49890" y="105562"/>
                </a:lnTo>
                <a:lnTo>
                  <a:pt x="50405" y="98899"/>
                </a:lnTo>
                <a:lnTo>
                  <a:pt x="50748" y="91600"/>
                </a:lnTo>
                <a:lnTo>
                  <a:pt x="50977" y="83876"/>
                </a:lnTo>
                <a:lnTo>
                  <a:pt x="53035" y="76822"/>
                </a:lnTo>
                <a:lnTo>
                  <a:pt x="56311" y="70214"/>
                </a:lnTo>
                <a:lnTo>
                  <a:pt x="60401" y="63903"/>
                </a:lnTo>
                <a:lnTo>
                  <a:pt x="64080" y="58744"/>
                </a:lnTo>
                <a:lnTo>
                  <a:pt x="67485" y="54352"/>
                </a:lnTo>
                <a:lnTo>
                  <a:pt x="70707" y="50472"/>
                </a:lnTo>
                <a:lnTo>
                  <a:pt x="74761" y="45980"/>
                </a:lnTo>
                <a:lnTo>
                  <a:pt x="84345" y="35909"/>
                </a:lnTo>
                <a:lnTo>
                  <a:pt x="105356" y="14542"/>
                </a:lnTo>
                <a:lnTo>
                  <a:pt x="109289" y="11549"/>
                </a:lnTo>
                <a:lnTo>
                  <a:pt x="113817" y="8601"/>
                </a:lnTo>
                <a:lnTo>
                  <a:pt x="118741" y="5684"/>
                </a:lnTo>
                <a:lnTo>
                  <a:pt x="122975" y="3739"/>
                </a:lnTo>
                <a:lnTo>
                  <a:pt x="126751" y="2442"/>
                </a:lnTo>
                <a:lnTo>
                  <a:pt x="130221" y="1577"/>
                </a:lnTo>
                <a:lnTo>
                  <a:pt x="136616" y="617"/>
                </a:lnTo>
                <a:lnTo>
                  <a:pt x="142633" y="190"/>
                </a:lnTo>
                <a:lnTo>
                  <a:pt x="148483" y="0"/>
                </a:lnTo>
                <a:lnTo>
                  <a:pt x="151376" y="902"/>
                </a:lnTo>
                <a:lnTo>
                  <a:pt x="157131" y="4444"/>
                </a:lnTo>
                <a:lnTo>
                  <a:pt x="159999" y="7675"/>
                </a:lnTo>
                <a:lnTo>
                  <a:pt x="162863" y="11733"/>
                </a:lnTo>
                <a:lnTo>
                  <a:pt x="165726" y="16344"/>
                </a:lnTo>
                <a:lnTo>
                  <a:pt x="168586" y="20370"/>
                </a:lnTo>
                <a:lnTo>
                  <a:pt x="171446" y="24007"/>
                </a:lnTo>
                <a:lnTo>
                  <a:pt x="174305" y="27384"/>
                </a:lnTo>
                <a:lnTo>
                  <a:pt x="177163" y="31541"/>
                </a:lnTo>
                <a:lnTo>
                  <a:pt x="180021" y="36216"/>
                </a:lnTo>
                <a:lnTo>
                  <a:pt x="182879" y="41239"/>
                </a:lnTo>
                <a:lnTo>
                  <a:pt x="184784" y="46492"/>
                </a:lnTo>
                <a:lnTo>
                  <a:pt x="186055" y="51899"/>
                </a:lnTo>
                <a:lnTo>
                  <a:pt x="186902" y="57409"/>
                </a:lnTo>
                <a:lnTo>
                  <a:pt x="188418" y="62987"/>
                </a:lnTo>
                <a:lnTo>
                  <a:pt x="190382" y="68611"/>
                </a:lnTo>
                <a:lnTo>
                  <a:pt x="192644" y="74264"/>
                </a:lnTo>
                <a:lnTo>
                  <a:pt x="194152" y="79939"/>
                </a:lnTo>
                <a:lnTo>
                  <a:pt x="195157" y="85627"/>
                </a:lnTo>
                <a:lnTo>
                  <a:pt x="195827" y="91324"/>
                </a:lnTo>
                <a:lnTo>
                  <a:pt x="196274" y="97027"/>
                </a:lnTo>
                <a:lnTo>
                  <a:pt x="196572" y="102734"/>
                </a:lnTo>
                <a:lnTo>
                  <a:pt x="196991" y="117328"/>
                </a:lnTo>
                <a:lnTo>
                  <a:pt x="197050" y="121030"/>
                </a:lnTo>
                <a:lnTo>
                  <a:pt x="198042" y="124451"/>
                </a:lnTo>
                <a:lnTo>
                  <a:pt x="201683" y="130792"/>
                </a:lnTo>
                <a:lnTo>
                  <a:pt x="203937" y="136786"/>
                </a:lnTo>
                <a:lnTo>
                  <a:pt x="204939" y="142624"/>
                </a:lnTo>
                <a:lnTo>
                  <a:pt x="205384" y="148394"/>
                </a:lnTo>
                <a:lnTo>
                  <a:pt x="205670" y="153968"/>
                </a:lnTo>
                <a:lnTo>
                  <a:pt x="205709" y="158198"/>
                </a:lnTo>
                <a:lnTo>
                  <a:pt x="206671" y="159708"/>
                </a:lnTo>
                <a:lnTo>
                  <a:pt x="208266" y="160714"/>
                </a:lnTo>
                <a:lnTo>
                  <a:pt x="214312" y="1627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34"/>
          <p:cNvSpPr/>
          <p:nvPr/>
        </p:nvSpPr>
        <p:spPr>
          <a:xfrm>
            <a:off x="3157537" y="427767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21238" y="34290"/>
                </a:lnTo>
                <a:lnTo>
                  <a:pt x="24636" y="33338"/>
                </a:lnTo>
                <a:lnTo>
                  <a:pt x="28807" y="31750"/>
                </a:lnTo>
                <a:lnTo>
                  <a:pt x="33492" y="29739"/>
                </a:lnTo>
                <a:lnTo>
                  <a:pt x="37568" y="28399"/>
                </a:lnTo>
                <a:lnTo>
                  <a:pt x="41238" y="27505"/>
                </a:lnTo>
                <a:lnTo>
                  <a:pt x="44637" y="26909"/>
                </a:lnTo>
                <a:lnTo>
                  <a:pt x="48808" y="25559"/>
                </a:lnTo>
                <a:lnTo>
                  <a:pt x="53494" y="23707"/>
                </a:lnTo>
                <a:lnTo>
                  <a:pt x="58522" y="21520"/>
                </a:lnTo>
                <a:lnTo>
                  <a:pt x="63780" y="20061"/>
                </a:lnTo>
                <a:lnTo>
                  <a:pt x="69190" y="19089"/>
                </a:lnTo>
                <a:lnTo>
                  <a:pt x="74701" y="18441"/>
                </a:lnTo>
                <a:lnTo>
                  <a:pt x="80281" y="18010"/>
                </a:lnTo>
                <a:lnTo>
                  <a:pt x="85906" y="17722"/>
                </a:lnTo>
                <a:lnTo>
                  <a:pt x="91560" y="17529"/>
                </a:lnTo>
                <a:lnTo>
                  <a:pt x="97236" y="16449"/>
                </a:lnTo>
                <a:lnTo>
                  <a:pt x="102924" y="14776"/>
                </a:lnTo>
                <a:lnTo>
                  <a:pt x="108621" y="12708"/>
                </a:lnTo>
                <a:lnTo>
                  <a:pt x="114324" y="11330"/>
                </a:lnTo>
                <a:lnTo>
                  <a:pt x="120031" y="10411"/>
                </a:lnTo>
                <a:lnTo>
                  <a:pt x="125741" y="9798"/>
                </a:lnTo>
                <a:lnTo>
                  <a:pt x="131452" y="9390"/>
                </a:lnTo>
                <a:lnTo>
                  <a:pt x="137164" y="9117"/>
                </a:lnTo>
                <a:lnTo>
                  <a:pt x="142878" y="8936"/>
                </a:lnTo>
                <a:lnTo>
                  <a:pt x="148592" y="7862"/>
                </a:lnTo>
                <a:lnTo>
                  <a:pt x="154306" y="6194"/>
                </a:lnTo>
                <a:lnTo>
                  <a:pt x="160021" y="4129"/>
                </a:lnTo>
                <a:lnTo>
                  <a:pt x="164783" y="2753"/>
                </a:lnTo>
                <a:lnTo>
                  <a:pt x="168911" y="1835"/>
                </a:lnTo>
                <a:lnTo>
                  <a:pt x="172615" y="1224"/>
                </a:lnTo>
                <a:lnTo>
                  <a:pt x="176989" y="816"/>
                </a:lnTo>
                <a:lnTo>
                  <a:pt x="181810" y="544"/>
                </a:lnTo>
                <a:lnTo>
                  <a:pt x="194134" y="10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35"/>
          <p:cNvSpPr/>
          <p:nvPr/>
        </p:nvSpPr>
        <p:spPr>
          <a:xfrm>
            <a:off x="3183254" y="4337685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17144"/>
                </a:moveTo>
                <a:lnTo>
                  <a:pt x="0" y="25613"/>
                </a:lnTo>
                <a:lnTo>
                  <a:pt x="5892" y="25696"/>
                </a:lnTo>
                <a:lnTo>
                  <a:pt x="34353" y="25717"/>
                </a:lnTo>
                <a:lnTo>
                  <a:pt x="38142" y="24765"/>
                </a:lnTo>
                <a:lnTo>
                  <a:pt x="41621" y="23177"/>
                </a:lnTo>
                <a:lnTo>
                  <a:pt x="44892" y="21166"/>
                </a:lnTo>
                <a:lnTo>
                  <a:pt x="48026" y="19826"/>
                </a:lnTo>
                <a:lnTo>
                  <a:pt x="51067" y="18932"/>
                </a:lnTo>
                <a:lnTo>
                  <a:pt x="54048" y="18336"/>
                </a:lnTo>
                <a:lnTo>
                  <a:pt x="57939" y="16987"/>
                </a:lnTo>
                <a:lnTo>
                  <a:pt x="62439" y="15134"/>
                </a:lnTo>
                <a:lnTo>
                  <a:pt x="67344" y="12947"/>
                </a:lnTo>
                <a:lnTo>
                  <a:pt x="72518" y="11489"/>
                </a:lnTo>
                <a:lnTo>
                  <a:pt x="77874" y="10517"/>
                </a:lnTo>
                <a:lnTo>
                  <a:pt x="83348" y="9869"/>
                </a:lnTo>
                <a:lnTo>
                  <a:pt x="87951" y="9436"/>
                </a:lnTo>
                <a:lnTo>
                  <a:pt x="91972" y="9148"/>
                </a:lnTo>
                <a:lnTo>
                  <a:pt x="95604" y="8957"/>
                </a:lnTo>
                <a:lnTo>
                  <a:pt x="99932" y="7876"/>
                </a:lnTo>
                <a:lnTo>
                  <a:pt x="104721" y="6203"/>
                </a:lnTo>
                <a:lnTo>
                  <a:pt x="109819" y="4135"/>
                </a:lnTo>
                <a:lnTo>
                  <a:pt x="114171" y="2757"/>
                </a:lnTo>
                <a:lnTo>
                  <a:pt x="118024" y="1838"/>
                </a:lnTo>
                <a:lnTo>
                  <a:pt x="121545" y="1225"/>
                </a:lnTo>
                <a:lnTo>
                  <a:pt x="125798" y="817"/>
                </a:lnTo>
                <a:lnTo>
                  <a:pt x="130538" y="544"/>
                </a:lnTo>
                <a:lnTo>
                  <a:pt x="140885" y="242"/>
                </a:lnTo>
                <a:lnTo>
                  <a:pt x="182745" y="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36"/>
          <p:cNvSpPr/>
          <p:nvPr/>
        </p:nvSpPr>
        <p:spPr>
          <a:xfrm>
            <a:off x="3534728" y="4174816"/>
            <a:ext cx="180023" cy="94289"/>
          </a:xfrm>
          <a:custGeom>
            <a:avLst/>
            <a:gdLst/>
            <a:ahLst/>
            <a:cxnLst/>
            <a:rect l="0" t="0" r="0" b="0"/>
            <a:pathLst>
              <a:path w="180023" h="94289">
                <a:moveTo>
                  <a:pt x="8572" y="8563"/>
                </a:moveTo>
                <a:lnTo>
                  <a:pt x="8572" y="0"/>
                </a:lnTo>
                <a:lnTo>
                  <a:pt x="8572" y="54287"/>
                </a:lnTo>
                <a:lnTo>
                  <a:pt x="7619" y="57143"/>
                </a:lnTo>
                <a:lnTo>
                  <a:pt x="6032" y="60000"/>
                </a:lnTo>
                <a:lnTo>
                  <a:pt x="4021" y="62857"/>
                </a:lnTo>
                <a:lnTo>
                  <a:pt x="2680" y="65714"/>
                </a:lnTo>
                <a:lnTo>
                  <a:pt x="1786" y="68572"/>
                </a:lnTo>
                <a:lnTo>
                  <a:pt x="1190" y="71429"/>
                </a:lnTo>
                <a:lnTo>
                  <a:pt x="793" y="74286"/>
                </a:lnTo>
                <a:lnTo>
                  <a:pt x="529" y="77144"/>
                </a:lnTo>
                <a:lnTo>
                  <a:pt x="103" y="84023"/>
                </a:lnTo>
                <a:lnTo>
                  <a:pt x="46" y="87504"/>
                </a:lnTo>
                <a:lnTo>
                  <a:pt x="0" y="94171"/>
                </a:lnTo>
                <a:lnTo>
                  <a:pt x="4550" y="94254"/>
                </a:lnTo>
                <a:lnTo>
                  <a:pt x="20399" y="94288"/>
                </a:lnTo>
                <a:lnTo>
                  <a:pt x="23124" y="93335"/>
                </a:lnTo>
                <a:lnTo>
                  <a:pt x="25893" y="91748"/>
                </a:lnTo>
                <a:lnTo>
                  <a:pt x="28692" y="89738"/>
                </a:lnTo>
                <a:lnTo>
                  <a:pt x="31510" y="88397"/>
                </a:lnTo>
                <a:lnTo>
                  <a:pt x="34341" y="87504"/>
                </a:lnTo>
                <a:lnTo>
                  <a:pt x="37181" y="86908"/>
                </a:lnTo>
                <a:lnTo>
                  <a:pt x="40027" y="85558"/>
                </a:lnTo>
                <a:lnTo>
                  <a:pt x="42877" y="83706"/>
                </a:lnTo>
                <a:lnTo>
                  <a:pt x="45730" y="81518"/>
                </a:lnTo>
                <a:lnTo>
                  <a:pt x="49536" y="80060"/>
                </a:lnTo>
                <a:lnTo>
                  <a:pt x="53979" y="79088"/>
                </a:lnTo>
                <a:lnTo>
                  <a:pt x="58846" y="78440"/>
                </a:lnTo>
                <a:lnTo>
                  <a:pt x="63995" y="78008"/>
                </a:lnTo>
                <a:lnTo>
                  <a:pt x="69333" y="77720"/>
                </a:lnTo>
                <a:lnTo>
                  <a:pt x="83408" y="77314"/>
                </a:lnTo>
                <a:lnTo>
                  <a:pt x="106550" y="77166"/>
                </a:lnTo>
                <a:lnTo>
                  <a:pt x="180022" y="7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37"/>
          <p:cNvSpPr/>
          <p:nvPr/>
        </p:nvSpPr>
        <p:spPr>
          <a:xfrm>
            <a:off x="3680459" y="4140517"/>
            <a:ext cx="17144" cy="248604"/>
          </a:xfrm>
          <a:custGeom>
            <a:avLst/>
            <a:gdLst/>
            <a:ahLst/>
            <a:cxnLst/>
            <a:rect l="0" t="0" r="0" b="0"/>
            <a:pathLst>
              <a:path w="17144" h="248604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1" y="25784"/>
                </a:lnTo>
                <a:lnTo>
                  <a:pt x="4552" y="28619"/>
                </a:lnTo>
                <a:lnTo>
                  <a:pt x="5892" y="32415"/>
                </a:lnTo>
                <a:lnTo>
                  <a:pt x="6786" y="36850"/>
                </a:lnTo>
                <a:lnTo>
                  <a:pt x="7382" y="41711"/>
                </a:lnTo>
                <a:lnTo>
                  <a:pt x="7779" y="45905"/>
                </a:lnTo>
                <a:lnTo>
                  <a:pt x="8220" y="53105"/>
                </a:lnTo>
                <a:lnTo>
                  <a:pt x="8416" y="62020"/>
                </a:lnTo>
                <a:lnTo>
                  <a:pt x="8563" y="100131"/>
                </a:lnTo>
                <a:lnTo>
                  <a:pt x="9520" y="106759"/>
                </a:lnTo>
                <a:lnTo>
                  <a:pt x="11109" y="114035"/>
                </a:lnTo>
                <a:lnTo>
                  <a:pt x="13121" y="121743"/>
                </a:lnTo>
                <a:lnTo>
                  <a:pt x="14463" y="127835"/>
                </a:lnTo>
                <a:lnTo>
                  <a:pt x="15357" y="132848"/>
                </a:lnTo>
                <a:lnTo>
                  <a:pt x="15953" y="137143"/>
                </a:lnTo>
                <a:lnTo>
                  <a:pt x="16351" y="141911"/>
                </a:lnTo>
                <a:lnTo>
                  <a:pt x="16616" y="146995"/>
                </a:lnTo>
                <a:lnTo>
                  <a:pt x="16792" y="152289"/>
                </a:lnTo>
                <a:lnTo>
                  <a:pt x="17099" y="184379"/>
                </a:lnTo>
                <a:lnTo>
                  <a:pt x="17143" y="215732"/>
                </a:lnTo>
                <a:lnTo>
                  <a:pt x="16191" y="219069"/>
                </a:lnTo>
                <a:lnTo>
                  <a:pt x="14604" y="222246"/>
                </a:lnTo>
                <a:lnTo>
                  <a:pt x="12594" y="225316"/>
                </a:lnTo>
                <a:lnTo>
                  <a:pt x="11254" y="228316"/>
                </a:lnTo>
                <a:lnTo>
                  <a:pt x="10360" y="231268"/>
                </a:lnTo>
                <a:lnTo>
                  <a:pt x="8926" y="238299"/>
                </a:lnTo>
                <a:lnTo>
                  <a:pt x="8642" y="245580"/>
                </a:lnTo>
                <a:lnTo>
                  <a:pt x="8604" y="247259"/>
                </a:lnTo>
                <a:lnTo>
                  <a:pt x="7641" y="247707"/>
                </a:lnTo>
                <a:lnTo>
                  <a:pt x="6047" y="24800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38"/>
          <p:cNvSpPr/>
          <p:nvPr/>
        </p:nvSpPr>
        <p:spPr>
          <a:xfrm>
            <a:off x="7632386" y="5563555"/>
            <a:ext cx="197165" cy="162830"/>
          </a:xfrm>
          <a:custGeom>
            <a:avLst/>
            <a:gdLst/>
            <a:ahLst/>
            <a:cxnLst/>
            <a:rect l="0" t="0" r="0" b="0"/>
            <a:pathLst>
              <a:path w="197165" h="162830">
                <a:moveTo>
                  <a:pt x="94294" y="17142"/>
                </a:moveTo>
                <a:lnTo>
                  <a:pt x="94294" y="8923"/>
                </a:lnTo>
                <a:lnTo>
                  <a:pt x="88402" y="8640"/>
                </a:lnTo>
                <a:lnTo>
                  <a:pt x="86913" y="8601"/>
                </a:lnTo>
                <a:lnTo>
                  <a:pt x="81524" y="4028"/>
                </a:lnTo>
                <a:lnTo>
                  <a:pt x="78444" y="1192"/>
                </a:lnTo>
                <a:lnTo>
                  <a:pt x="75185" y="528"/>
                </a:lnTo>
                <a:lnTo>
                  <a:pt x="69881" y="102"/>
                </a:lnTo>
                <a:lnTo>
                  <a:pt x="64412" y="28"/>
                </a:lnTo>
                <a:lnTo>
                  <a:pt x="48459" y="0"/>
                </a:lnTo>
                <a:lnTo>
                  <a:pt x="45639" y="951"/>
                </a:lnTo>
                <a:lnTo>
                  <a:pt x="39967" y="4549"/>
                </a:lnTo>
                <a:lnTo>
                  <a:pt x="34271" y="9323"/>
                </a:lnTo>
                <a:lnTo>
                  <a:pt x="31419" y="11929"/>
                </a:lnTo>
                <a:lnTo>
                  <a:pt x="29517" y="14619"/>
                </a:lnTo>
                <a:lnTo>
                  <a:pt x="28249" y="17365"/>
                </a:lnTo>
                <a:lnTo>
                  <a:pt x="27404" y="20149"/>
                </a:lnTo>
                <a:lnTo>
                  <a:pt x="25888" y="23909"/>
                </a:lnTo>
                <a:lnTo>
                  <a:pt x="23925" y="28321"/>
                </a:lnTo>
                <a:lnTo>
                  <a:pt x="21664" y="33167"/>
                </a:lnTo>
                <a:lnTo>
                  <a:pt x="19204" y="37351"/>
                </a:lnTo>
                <a:lnTo>
                  <a:pt x="16611" y="41092"/>
                </a:lnTo>
                <a:lnTo>
                  <a:pt x="13930" y="44539"/>
                </a:lnTo>
                <a:lnTo>
                  <a:pt x="11190" y="48742"/>
                </a:lnTo>
                <a:lnTo>
                  <a:pt x="8411" y="53449"/>
                </a:lnTo>
                <a:lnTo>
                  <a:pt x="5606" y="58491"/>
                </a:lnTo>
                <a:lnTo>
                  <a:pt x="3736" y="63758"/>
                </a:lnTo>
                <a:lnTo>
                  <a:pt x="2489" y="69175"/>
                </a:lnTo>
                <a:lnTo>
                  <a:pt x="1659" y="74690"/>
                </a:lnTo>
                <a:lnTo>
                  <a:pt x="1104" y="80273"/>
                </a:lnTo>
                <a:lnTo>
                  <a:pt x="735" y="85900"/>
                </a:lnTo>
                <a:lnTo>
                  <a:pt x="489" y="91556"/>
                </a:lnTo>
                <a:lnTo>
                  <a:pt x="215" y="102920"/>
                </a:lnTo>
                <a:lnTo>
                  <a:pt x="0" y="148086"/>
                </a:lnTo>
                <a:lnTo>
                  <a:pt x="951" y="151111"/>
                </a:lnTo>
                <a:lnTo>
                  <a:pt x="2538" y="154080"/>
                </a:lnTo>
                <a:lnTo>
                  <a:pt x="4549" y="157011"/>
                </a:lnTo>
                <a:lnTo>
                  <a:pt x="6841" y="158966"/>
                </a:lnTo>
                <a:lnTo>
                  <a:pt x="9322" y="160269"/>
                </a:lnTo>
                <a:lnTo>
                  <a:pt x="14619" y="161717"/>
                </a:lnTo>
                <a:lnTo>
                  <a:pt x="20147" y="162360"/>
                </a:lnTo>
                <a:lnTo>
                  <a:pt x="25780" y="162646"/>
                </a:lnTo>
                <a:lnTo>
                  <a:pt x="31458" y="162773"/>
                </a:lnTo>
                <a:lnTo>
                  <a:pt x="37156" y="162829"/>
                </a:lnTo>
                <a:lnTo>
                  <a:pt x="40010" y="161892"/>
                </a:lnTo>
                <a:lnTo>
                  <a:pt x="45720" y="158310"/>
                </a:lnTo>
                <a:lnTo>
                  <a:pt x="51433" y="153544"/>
                </a:lnTo>
                <a:lnTo>
                  <a:pt x="54290" y="150939"/>
                </a:lnTo>
                <a:lnTo>
                  <a:pt x="60004" y="145505"/>
                </a:lnTo>
                <a:lnTo>
                  <a:pt x="71433" y="134255"/>
                </a:lnTo>
                <a:lnTo>
                  <a:pt x="74291" y="130460"/>
                </a:lnTo>
                <a:lnTo>
                  <a:pt x="77148" y="126025"/>
                </a:lnTo>
                <a:lnTo>
                  <a:pt x="80006" y="121163"/>
                </a:lnTo>
                <a:lnTo>
                  <a:pt x="81911" y="116017"/>
                </a:lnTo>
                <a:lnTo>
                  <a:pt x="83181" y="110681"/>
                </a:lnTo>
                <a:lnTo>
                  <a:pt x="84027" y="105219"/>
                </a:lnTo>
                <a:lnTo>
                  <a:pt x="85545" y="99672"/>
                </a:lnTo>
                <a:lnTo>
                  <a:pt x="87508" y="94070"/>
                </a:lnTo>
                <a:lnTo>
                  <a:pt x="89770" y="88430"/>
                </a:lnTo>
                <a:lnTo>
                  <a:pt x="92230" y="83717"/>
                </a:lnTo>
                <a:lnTo>
                  <a:pt x="94823" y="79623"/>
                </a:lnTo>
                <a:lnTo>
                  <a:pt x="97504" y="75941"/>
                </a:lnTo>
                <a:lnTo>
                  <a:pt x="99292" y="70629"/>
                </a:lnTo>
                <a:lnTo>
                  <a:pt x="100483" y="64230"/>
                </a:lnTo>
                <a:lnTo>
                  <a:pt x="101278" y="57106"/>
                </a:lnTo>
                <a:lnTo>
                  <a:pt x="102759" y="51405"/>
                </a:lnTo>
                <a:lnTo>
                  <a:pt x="104700" y="46651"/>
                </a:lnTo>
                <a:lnTo>
                  <a:pt x="106947" y="42530"/>
                </a:lnTo>
                <a:lnTo>
                  <a:pt x="108443" y="37877"/>
                </a:lnTo>
                <a:lnTo>
                  <a:pt x="109442" y="32871"/>
                </a:lnTo>
                <a:lnTo>
                  <a:pt x="110108" y="27628"/>
                </a:lnTo>
                <a:lnTo>
                  <a:pt x="110552" y="23180"/>
                </a:lnTo>
                <a:lnTo>
                  <a:pt x="110847" y="19262"/>
                </a:lnTo>
                <a:lnTo>
                  <a:pt x="111322" y="10682"/>
                </a:lnTo>
                <a:lnTo>
                  <a:pt x="111387" y="6968"/>
                </a:lnTo>
                <a:lnTo>
                  <a:pt x="111439" y="8"/>
                </a:lnTo>
                <a:lnTo>
                  <a:pt x="111439" y="11930"/>
                </a:lnTo>
                <a:lnTo>
                  <a:pt x="112391" y="14620"/>
                </a:lnTo>
                <a:lnTo>
                  <a:pt x="113979" y="17365"/>
                </a:lnTo>
                <a:lnTo>
                  <a:pt x="115989" y="20149"/>
                </a:lnTo>
                <a:lnTo>
                  <a:pt x="117330" y="22956"/>
                </a:lnTo>
                <a:lnTo>
                  <a:pt x="118223" y="25781"/>
                </a:lnTo>
                <a:lnTo>
                  <a:pt x="118819" y="28616"/>
                </a:lnTo>
                <a:lnTo>
                  <a:pt x="120170" y="31459"/>
                </a:lnTo>
                <a:lnTo>
                  <a:pt x="122022" y="34307"/>
                </a:lnTo>
                <a:lnTo>
                  <a:pt x="124209" y="37158"/>
                </a:lnTo>
                <a:lnTo>
                  <a:pt x="126620" y="40963"/>
                </a:lnTo>
                <a:lnTo>
                  <a:pt x="129179" y="45406"/>
                </a:lnTo>
                <a:lnTo>
                  <a:pt x="131839" y="50272"/>
                </a:lnTo>
                <a:lnTo>
                  <a:pt x="133612" y="54469"/>
                </a:lnTo>
                <a:lnTo>
                  <a:pt x="134793" y="58219"/>
                </a:lnTo>
                <a:lnTo>
                  <a:pt x="135580" y="61672"/>
                </a:lnTo>
                <a:lnTo>
                  <a:pt x="137058" y="64926"/>
                </a:lnTo>
                <a:lnTo>
                  <a:pt x="138996" y="68048"/>
                </a:lnTo>
                <a:lnTo>
                  <a:pt x="141241" y="71082"/>
                </a:lnTo>
                <a:lnTo>
                  <a:pt x="143689" y="74057"/>
                </a:lnTo>
                <a:lnTo>
                  <a:pt x="146274" y="76993"/>
                </a:lnTo>
                <a:lnTo>
                  <a:pt x="148949" y="79903"/>
                </a:lnTo>
                <a:lnTo>
                  <a:pt x="154463" y="85676"/>
                </a:lnTo>
                <a:lnTo>
                  <a:pt x="182879" y="114296"/>
                </a:lnTo>
                <a:lnTo>
                  <a:pt x="184783" y="117154"/>
                </a:lnTo>
                <a:lnTo>
                  <a:pt x="186053" y="120012"/>
                </a:lnTo>
                <a:lnTo>
                  <a:pt x="186899" y="122870"/>
                </a:lnTo>
                <a:lnTo>
                  <a:pt x="188415" y="124774"/>
                </a:lnTo>
                <a:lnTo>
                  <a:pt x="190379" y="126045"/>
                </a:lnTo>
                <a:lnTo>
                  <a:pt x="197164" y="12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39"/>
          <p:cNvSpPr/>
          <p:nvPr/>
        </p:nvSpPr>
        <p:spPr>
          <a:xfrm>
            <a:off x="7872412" y="5546407"/>
            <a:ext cx="231439" cy="154306"/>
          </a:xfrm>
          <a:custGeom>
            <a:avLst/>
            <a:gdLst/>
            <a:ahLst/>
            <a:cxnLst/>
            <a:rect l="0" t="0" r="0" b="0"/>
            <a:pathLst>
              <a:path w="231439" h="15430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90"/>
                </a:lnTo>
                <a:lnTo>
                  <a:pt x="6785" y="10956"/>
                </a:lnTo>
                <a:lnTo>
                  <a:pt x="7382" y="13019"/>
                </a:lnTo>
                <a:lnTo>
                  <a:pt x="9684" y="14395"/>
                </a:lnTo>
                <a:lnTo>
                  <a:pt x="13123" y="15311"/>
                </a:lnTo>
                <a:lnTo>
                  <a:pt x="17321" y="15922"/>
                </a:lnTo>
                <a:lnTo>
                  <a:pt x="24526" y="16602"/>
                </a:lnTo>
                <a:lnTo>
                  <a:pt x="27781" y="16783"/>
                </a:lnTo>
                <a:lnTo>
                  <a:pt x="36477" y="16984"/>
                </a:lnTo>
                <a:lnTo>
                  <a:pt x="206987" y="17145"/>
                </a:lnTo>
                <a:lnTo>
                  <a:pt x="209429" y="18098"/>
                </a:lnTo>
                <a:lnTo>
                  <a:pt x="211057" y="19685"/>
                </a:lnTo>
                <a:lnTo>
                  <a:pt x="212142" y="21696"/>
                </a:lnTo>
                <a:lnTo>
                  <a:pt x="214771" y="23037"/>
                </a:lnTo>
                <a:lnTo>
                  <a:pt x="218429" y="23930"/>
                </a:lnTo>
                <a:lnTo>
                  <a:pt x="231429" y="25713"/>
                </a:lnTo>
                <a:lnTo>
                  <a:pt x="231438" y="25715"/>
                </a:lnTo>
                <a:lnTo>
                  <a:pt x="219524" y="37649"/>
                </a:lnTo>
                <a:lnTo>
                  <a:pt x="216835" y="39387"/>
                </a:lnTo>
                <a:lnTo>
                  <a:pt x="211306" y="41318"/>
                </a:lnTo>
                <a:lnTo>
                  <a:pt x="205674" y="44716"/>
                </a:lnTo>
                <a:lnTo>
                  <a:pt x="199043" y="49401"/>
                </a:lnTo>
                <a:lnTo>
                  <a:pt x="194608" y="51985"/>
                </a:lnTo>
                <a:lnTo>
                  <a:pt x="189746" y="54659"/>
                </a:lnTo>
                <a:lnTo>
                  <a:pt x="185552" y="57394"/>
                </a:lnTo>
                <a:lnTo>
                  <a:pt x="181804" y="60170"/>
                </a:lnTo>
                <a:lnTo>
                  <a:pt x="178353" y="62974"/>
                </a:lnTo>
                <a:lnTo>
                  <a:pt x="174147" y="65795"/>
                </a:lnTo>
                <a:lnTo>
                  <a:pt x="169438" y="68628"/>
                </a:lnTo>
                <a:lnTo>
                  <a:pt x="164394" y="71470"/>
                </a:lnTo>
                <a:lnTo>
                  <a:pt x="160079" y="74317"/>
                </a:lnTo>
                <a:lnTo>
                  <a:pt x="156249" y="77167"/>
                </a:lnTo>
                <a:lnTo>
                  <a:pt x="152743" y="80020"/>
                </a:lnTo>
                <a:lnTo>
                  <a:pt x="148502" y="82874"/>
                </a:lnTo>
                <a:lnTo>
                  <a:pt x="143768" y="85729"/>
                </a:lnTo>
                <a:lnTo>
                  <a:pt x="138709" y="88586"/>
                </a:lnTo>
                <a:lnTo>
                  <a:pt x="134382" y="91442"/>
                </a:lnTo>
                <a:lnTo>
                  <a:pt x="130546" y="94299"/>
                </a:lnTo>
                <a:lnTo>
                  <a:pt x="127036" y="97156"/>
                </a:lnTo>
                <a:lnTo>
                  <a:pt x="123743" y="100013"/>
                </a:lnTo>
                <a:lnTo>
                  <a:pt x="120596" y="102871"/>
                </a:lnTo>
                <a:lnTo>
                  <a:pt x="114558" y="108585"/>
                </a:lnTo>
                <a:lnTo>
                  <a:pt x="108700" y="114300"/>
                </a:lnTo>
                <a:lnTo>
                  <a:pt x="104852" y="116205"/>
                </a:lnTo>
                <a:lnTo>
                  <a:pt x="100381" y="117475"/>
                </a:lnTo>
                <a:lnTo>
                  <a:pt x="95496" y="118322"/>
                </a:lnTo>
                <a:lnTo>
                  <a:pt x="92239" y="119839"/>
                </a:lnTo>
                <a:lnTo>
                  <a:pt x="90068" y="121802"/>
                </a:lnTo>
                <a:lnTo>
                  <a:pt x="86702" y="126525"/>
                </a:lnTo>
                <a:lnTo>
                  <a:pt x="84472" y="129117"/>
                </a:lnTo>
                <a:lnTo>
                  <a:pt x="78599" y="135572"/>
                </a:lnTo>
                <a:lnTo>
                  <a:pt x="69899" y="144401"/>
                </a:lnTo>
                <a:lnTo>
                  <a:pt x="69459" y="145798"/>
                </a:lnTo>
                <a:lnTo>
                  <a:pt x="68970" y="149889"/>
                </a:lnTo>
                <a:lnTo>
                  <a:pt x="6858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40"/>
          <p:cNvSpPr/>
          <p:nvPr/>
        </p:nvSpPr>
        <p:spPr>
          <a:xfrm>
            <a:off x="8215313" y="5443901"/>
            <a:ext cx="179905" cy="188124"/>
          </a:xfrm>
          <a:custGeom>
            <a:avLst/>
            <a:gdLst/>
            <a:ahLst/>
            <a:cxnLst/>
            <a:rect l="0" t="0" r="0" b="0"/>
            <a:pathLst>
              <a:path w="179905" h="188124">
                <a:moveTo>
                  <a:pt x="94296" y="8209"/>
                </a:moveTo>
                <a:lnTo>
                  <a:pt x="86077" y="8209"/>
                </a:lnTo>
                <a:lnTo>
                  <a:pt x="81278" y="3658"/>
                </a:lnTo>
                <a:lnTo>
                  <a:pt x="78375" y="827"/>
                </a:lnTo>
                <a:lnTo>
                  <a:pt x="77966" y="1383"/>
                </a:lnTo>
                <a:lnTo>
                  <a:pt x="77514" y="4540"/>
                </a:lnTo>
                <a:lnTo>
                  <a:pt x="76441" y="5763"/>
                </a:lnTo>
                <a:lnTo>
                  <a:pt x="74773" y="6578"/>
                </a:lnTo>
                <a:lnTo>
                  <a:pt x="70379" y="7484"/>
                </a:lnTo>
                <a:lnTo>
                  <a:pt x="65252" y="7886"/>
                </a:lnTo>
                <a:lnTo>
                  <a:pt x="61560" y="8113"/>
                </a:lnTo>
                <a:lnTo>
                  <a:pt x="58157" y="10707"/>
                </a:lnTo>
                <a:lnTo>
                  <a:pt x="55916" y="12731"/>
                </a:lnTo>
                <a:lnTo>
                  <a:pt x="53469" y="14081"/>
                </a:lnTo>
                <a:lnTo>
                  <a:pt x="48211" y="15581"/>
                </a:lnTo>
                <a:lnTo>
                  <a:pt x="46428" y="16934"/>
                </a:lnTo>
                <a:lnTo>
                  <a:pt x="45239" y="18788"/>
                </a:lnTo>
                <a:lnTo>
                  <a:pt x="44447" y="20976"/>
                </a:lnTo>
                <a:lnTo>
                  <a:pt x="42013" y="23388"/>
                </a:lnTo>
                <a:lnTo>
                  <a:pt x="38487" y="25948"/>
                </a:lnTo>
                <a:lnTo>
                  <a:pt x="34229" y="28607"/>
                </a:lnTo>
                <a:lnTo>
                  <a:pt x="30439" y="31333"/>
                </a:lnTo>
                <a:lnTo>
                  <a:pt x="26959" y="34103"/>
                </a:lnTo>
                <a:lnTo>
                  <a:pt x="23688" y="36901"/>
                </a:lnTo>
                <a:lnTo>
                  <a:pt x="20554" y="39719"/>
                </a:lnTo>
                <a:lnTo>
                  <a:pt x="14532" y="45391"/>
                </a:lnTo>
                <a:lnTo>
                  <a:pt x="5787" y="53939"/>
                </a:lnTo>
                <a:lnTo>
                  <a:pt x="3857" y="56793"/>
                </a:lnTo>
                <a:lnTo>
                  <a:pt x="1714" y="62504"/>
                </a:lnTo>
                <a:lnTo>
                  <a:pt x="761" y="68218"/>
                </a:lnTo>
                <a:lnTo>
                  <a:pt x="507" y="71075"/>
                </a:lnTo>
                <a:lnTo>
                  <a:pt x="338" y="74884"/>
                </a:lnTo>
                <a:lnTo>
                  <a:pt x="100" y="88395"/>
                </a:lnTo>
                <a:lnTo>
                  <a:pt x="0" y="138453"/>
                </a:lnTo>
                <a:lnTo>
                  <a:pt x="952" y="141711"/>
                </a:lnTo>
                <a:lnTo>
                  <a:pt x="2540" y="144835"/>
                </a:lnTo>
                <a:lnTo>
                  <a:pt x="4550" y="147871"/>
                </a:lnTo>
                <a:lnTo>
                  <a:pt x="6843" y="150847"/>
                </a:lnTo>
                <a:lnTo>
                  <a:pt x="11931" y="156693"/>
                </a:lnTo>
                <a:lnTo>
                  <a:pt x="13669" y="159586"/>
                </a:lnTo>
                <a:lnTo>
                  <a:pt x="15600" y="165340"/>
                </a:lnTo>
                <a:lnTo>
                  <a:pt x="18997" y="171072"/>
                </a:lnTo>
                <a:lnTo>
                  <a:pt x="21238" y="173935"/>
                </a:lnTo>
                <a:lnTo>
                  <a:pt x="24635" y="175842"/>
                </a:lnTo>
                <a:lnTo>
                  <a:pt x="28806" y="177115"/>
                </a:lnTo>
                <a:lnTo>
                  <a:pt x="40085" y="179156"/>
                </a:lnTo>
                <a:lnTo>
                  <a:pt x="44168" y="181975"/>
                </a:lnTo>
                <a:lnTo>
                  <a:pt x="46590" y="184060"/>
                </a:lnTo>
                <a:lnTo>
                  <a:pt x="50109" y="185451"/>
                </a:lnTo>
                <a:lnTo>
                  <a:pt x="54361" y="186378"/>
                </a:lnTo>
                <a:lnTo>
                  <a:pt x="59100" y="186996"/>
                </a:lnTo>
                <a:lnTo>
                  <a:pt x="63213" y="187407"/>
                </a:lnTo>
                <a:lnTo>
                  <a:pt x="66907" y="187682"/>
                </a:lnTo>
                <a:lnTo>
                  <a:pt x="70321" y="187865"/>
                </a:lnTo>
                <a:lnTo>
                  <a:pt x="76656" y="188068"/>
                </a:lnTo>
                <a:lnTo>
                  <a:pt x="79679" y="188123"/>
                </a:lnTo>
                <a:lnTo>
                  <a:pt x="82647" y="187206"/>
                </a:lnTo>
                <a:lnTo>
                  <a:pt x="85577" y="185643"/>
                </a:lnTo>
                <a:lnTo>
                  <a:pt x="88484" y="183648"/>
                </a:lnTo>
                <a:lnTo>
                  <a:pt x="91374" y="182318"/>
                </a:lnTo>
                <a:lnTo>
                  <a:pt x="94254" y="181432"/>
                </a:lnTo>
                <a:lnTo>
                  <a:pt x="97125" y="180841"/>
                </a:lnTo>
                <a:lnTo>
                  <a:pt x="99992" y="179494"/>
                </a:lnTo>
                <a:lnTo>
                  <a:pt x="102856" y="177644"/>
                </a:lnTo>
                <a:lnTo>
                  <a:pt x="105717" y="175458"/>
                </a:lnTo>
                <a:lnTo>
                  <a:pt x="109531" y="173048"/>
                </a:lnTo>
                <a:lnTo>
                  <a:pt x="113978" y="170489"/>
                </a:lnTo>
                <a:lnTo>
                  <a:pt x="118848" y="167831"/>
                </a:lnTo>
                <a:lnTo>
                  <a:pt x="123047" y="164153"/>
                </a:lnTo>
                <a:lnTo>
                  <a:pt x="126798" y="159797"/>
                </a:lnTo>
                <a:lnTo>
                  <a:pt x="130252" y="154987"/>
                </a:lnTo>
                <a:lnTo>
                  <a:pt x="133507" y="150829"/>
                </a:lnTo>
                <a:lnTo>
                  <a:pt x="136629" y="147104"/>
                </a:lnTo>
                <a:lnTo>
                  <a:pt x="139663" y="143668"/>
                </a:lnTo>
                <a:lnTo>
                  <a:pt x="142638" y="139472"/>
                </a:lnTo>
                <a:lnTo>
                  <a:pt x="145575" y="134770"/>
                </a:lnTo>
                <a:lnTo>
                  <a:pt x="148485" y="129730"/>
                </a:lnTo>
                <a:lnTo>
                  <a:pt x="151377" y="125418"/>
                </a:lnTo>
                <a:lnTo>
                  <a:pt x="154258" y="121591"/>
                </a:lnTo>
                <a:lnTo>
                  <a:pt x="157130" y="118087"/>
                </a:lnTo>
                <a:lnTo>
                  <a:pt x="159999" y="113846"/>
                </a:lnTo>
                <a:lnTo>
                  <a:pt x="162863" y="109113"/>
                </a:lnTo>
                <a:lnTo>
                  <a:pt x="165725" y="104054"/>
                </a:lnTo>
                <a:lnTo>
                  <a:pt x="167633" y="98776"/>
                </a:lnTo>
                <a:lnTo>
                  <a:pt x="168905" y="93351"/>
                </a:lnTo>
                <a:lnTo>
                  <a:pt x="169753" y="87830"/>
                </a:lnTo>
                <a:lnTo>
                  <a:pt x="171271" y="82245"/>
                </a:lnTo>
                <a:lnTo>
                  <a:pt x="173236" y="76616"/>
                </a:lnTo>
                <a:lnTo>
                  <a:pt x="175498" y="70959"/>
                </a:lnTo>
                <a:lnTo>
                  <a:pt x="177006" y="66235"/>
                </a:lnTo>
                <a:lnTo>
                  <a:pt x="178011" y="62133"/>
                </a:lnTo>
                <a:lnTo>
                  <a:pt x="178681" y="58446"/>
                </a:lnTo>
                <a:lnTo>
                  <a:pt x="179128" y="54082"/>
                </a:lnTo>
                <a:lnTo>
                  <a:pt x="179426" y="49269"/>
                </a:lnTo>
                <a:lnTo>
                  <a:pt x="179757" y="39792"/>
                </a:lnTo>
                <a:lnTo>
                  <a:pt x="179904" y="32406"/>
                </a:lnTo>
                <a:lnTo>
                  <a:pt x="178991" y="29102"/>
                </a:lnTo>
                <a:lnTo>
                  <a:pt x="177429" y="25948"/>
                </a:lnTo>
                <a:lnTo>
                  <a:pt x="175436" y="22892"/>
                </a:lnTo>
                <a:lnTo>
                  <a:pt x="173155" y="20855"/>
                </a:lnTo>
                <a:lnTo>
                  <a:pt x="170681" y="19497"/>
                </a:lnTo>
                <a:lnTo>
                  <a:pt x="168079" y="18592"/>
                </a:lnTo>
                <a:lnTo>
                  <a:pt x="162650" y="15046"/>
                </a:lnTo>
                <a:lnTo>
                  <a:pt x="159867" y="12767"/>
                </a:lnTo>
                <a:lnTo>
                  <a:pt x="156108" y="11247"/>
                </a:lnTo>
                <a:lnTo>
                  <a:pt x="151696" y="10235"/>
                </a:lnTo>
                <a:lnTo>
                  <a:pt x="146851" y="9559"/>
                </a:lnTo>
                <a:lnTo>
                  <a:pt x="142668" y="9109"/>
                </a:lnTo>
                <a:lnTo>
                  <a:pt x="138926" y="8809"/>
                </a:lnTo>
                <a:lnTo>
                  <a:pt x="135479" y="8609"/>
                </a:lnTo>
                <a:lnTo>
                  <a:pt x="131277" y="7523"/>
                </a:lnTo>
                <a:lnTo>
                  <a:pt x="126570" y="5847"/>
                </a:lnTo>
                <a:lnTo>
                  <a:pt x="121527" y="3776"/>
                </a:lnTo>
                <a:lnTo>
                  <a:pt x="117213" y="2396"/>
                </a:lnTo>
                <a:lnTo>
                  <a:pt x="113384" y="1476"/>
                </a:lnTo>
                <a:lnTo>
                  <a:pt x="109879" y="863"/>
                </a:lnTo>
                <a:lnTo>
                  <a:pt x="105637" y="454"/>
                </a:lnTo>
                <a:lnTo>
                  <a:pt x="100904" y="181"/>
                </a:lnTo>
                <a:lnTo>
                  <a:pt x="95844" y="0"/>
                </a:lnTo>
                <a:lnTo>
                  <a:pt x="92470" y="831"/>
                </a:lnTo>
                <a:lnTo>
                  <a:pt x="90221" y="2338"/>
                </a:lnTo>
                <a:lnTo>
                  <a:pt x="88723" y="4295"/>
                </a:lnTo>
                <a:lnTo>
                  <a:pt x="86770" y="5599"/>
                </a:lnTo>
                <a:lnTo>
                  <a:pt x="82061" y="7049"/>
                </a:lnTo>
                <a:lnTo>
                  <a:pt x="77152" y="8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41"/>
          <p:cNvSpPr/>
          <p:nvPr/>
        </p:nvSpPr>
        <p:spPr>
          <a:xfrm>
            <a:off x="7649530" y="5933523"/>
            <a:ext cx="342898" cy="212560"/>
          </a:xfrm>
          <a:custGeom>
            <a:avLst/>
            <a:gdLst/>
            <a:ahLst/>
            <a:cxnLst/>
            <a:rect l="0" t="0" r="0" b="0"/>
            <a:pathLst>
              <a:path w="342898" h="212560">
                <a:moveTo>
                  <a:pt x="102867" y="50081"/>
                </a:moveTo>
                <a:lnTo>
                  <a:pt x="87266" y="50081"/>
                </a:lnTo>
                <a:lnTo>
                  <a:pt x="83869" y="47542"/>
                </a:lnTo>
                <a:lnTo>
                  <a:pt x="81629" y="45531"/>
                </a:lnTo>
                <a:lnTo>
                  <a:pt x="79183" y="44190"/>
                </a:lnTo>
                <a:lnTo>
                  <a:pt x="69046" y="41614"/>
                </a:lnTo>
                <a:lnTo>
                  <a:pt x="64166" y="41540"/>
                </a:lnTo>
                <a:lnTo>
                  <a:pt x="62779" y="40577"/>
                </a:lnTo>
                <a:lnTo>
                  <a:pt x="61854" y="38983"/>
                </a:lnTo>
                <a:lnTo>
                  <a:pt x="61238" y="36967"/>
                </a:lnTo>
                <a:lnTo>
                  <a:pt x="59873" y="35624"/>
                </a:lnTo>
                <a:lnTo>
                  <a:pt x="58013" y="34728"/>
                </a:lnTo>
                <a:lnTo>
                  <a:pt x="51817" y="33041"/>
                </a:lnTo>
                <a:lnTo>
                  <a:pt x="45616" y="27066"/>
                </a:lnTo>
                <a:lnTo>
                  <a:pt x="43223" y="24720"/>
                </a:lnTo>
                <a:lnTo>
                  <a:pt x="34150" y="24385"/>
                </a:lnTo>
                <a:lnTo>
                  <a:pt x="30098" y="24374"/>
                </a:lnTo>
                <a:lnTo>
                  <a:pt x="28637" y="23418"/>
                </a:lnTo>
                <a:lnTo>
                  <a:pt x="27663" y="21828"/>
                </a:lnTo>
                <a:lnTo>
                  <a:pt x="26099" y="16984"/>
                </a:lnTo>
                <a:lnTo>
                  <a:pt x="25019" y="16587"/>
                </a:lnTo>
                <a:lnTo>
                  <a:pt x="17505" y="15823"/>
                </a:lnTo>
                <a:lnTo>
                  <a:pt x="0" y="15792"/>
                </a:lnTo>
                <a:lnTo>
                  <a:pt x="4937" y="15792"/>
                </a:lnTo>
                <a:lnTo>
                  <a:pt x="3" y="15792"/>
                </a:lnTo>
                <a:lnTo>
                  <a:pt x="7378" y="15792"/>
                </a:lnTo>
                <a:lnTo>
                  <a:pt x="14226" y="9900"/>
                </a:lnTo>
                <a:lnTo>
                  <a:pt x="15846" y="8410"/>
                </a:lnTo>
                <a:lnTo>
                  <a:pt x="19106" y="7749"/>
                </a:lnTo>
                <a:lnTo>
                  <a:pt x="28960" y="7324"/>
                </a:lnTo>
                <a:lnTo>
                  <a:pt x="45752" y="7229"/>
                </a:lnTo>
                <a:lnTo>
                  <a:pt x="47645" y="8178"/>
                </a:lnTo>
                <a:lnTo>
                  <a:pt x="48907" y="9764"/>
                </a:lnTo>
                <a:lnTo>
                  <a:pt x="49749" y="11773"/>
                </a:lnTo>
                <a:lnTo>
                  <a:pt x="53224" y="16545"/>
                </a:lnTo>
                <a:lnTo>
                  <a:pt x="57943" y="21842"/>
                </a:lnTo>
                <a:lnTo>
                  <a:pt x="63216" y="27370"/>
                </a:lnTo>
                <a:lnTo>
                  <a:pt x="80038" y="44379"/>
                </a:lnTo>
                <a:lnTo>
                  <a:pt x="82885" y="48185"/>
                </a:lnTo>
                <a:lnTo>
                  <a:pt x="85736" y="52628"/>
                </a:lnTo>
                <a:lnTo>
                  <a:pt x="88589" y="57494"/>
                </a:lnTo>
                <a:lnTo>
                  <a:pt x="90491" y="61691"/>
                </a:lnTo>
                <a:lnTo>
                  <a:pt x="91759" y="65441"/>
                </a:lnTo>
                <a:lnTo>
                  <a:pt x="92604" y="68893"/>
                </a:lnTo>
                <a:lnTo>
                  <a:pt x="93167" y="73101"/>
                </a:lnTo>
                <a:lnTo>
                  <a:pt x="93543" y="77810"/>
                </a:lnTo>
                <a:lnTo>
                  <a:pt x="93793" y="82855"/>
                </a:lnTo>
                <a:lnTo>
                  <a:pt x="94072" y="93540"/>
                </a:lnTo>
                <a:lnTo>
                  <a:pt x="94295" y="189598"/>
                </a:lnTo>
                <a:lnTo>
                  <a:pt x="93343" y="192622"/>
                </a:lnTo>
                <a:lnTo>
                  <a:pt x="89744" y="198524"/>
                </a:lnTo>
                <a:lnTo>
                  <a:pt x="85725" y="204382"/>
                </a:lnTo>
                <a:lnTo>
                  <a:pt x="90274" y="204386"/>
                </a:lnTo>
                <a:lnTo>
                  <a:pt x="91614" y="203433"/>
                </a:lnTo>
                <a:lnTo>
                  <a:pt x="92508" y="201846"/>
                </a:lnTo>
                <a:lnTo>
                  <a:pt x="93500" y="197543"/>
                </a:lnTo>
                <a:lnTo>
                  <a:pt x="93942" y="192455"/>
                </a:lnTo>
                <a:lnTo>
                  <a:pt x="94060" y="188812"/>
                </a:lnTo>
                <a:lnTo>
                  <a:pt x="94190" y="179685"/>
                </a:lnTo>
                <a:lnTo>
                  <a:pt x="95177" y="174584"/>
                </a:lnTo>
                <a:lnTo>
                  <a:pt x="96788" y="169278"/>
                </a:lnTo>
                <a:lnTo>
                  <a:pt x="98814" y="163836"/>
                </a:lnTo>
                <a:lnTo>
                  <a:pt x="100165" y="158303"/>
                </a:lnTo>
                <a:lnTo>
                  <a:pt x="101066" y="152709"/>
                </a:lnTo>
                <a:lnTo>
                  <a:pt x="101667" y="147075"/>
                </a:lnTo>
                <a:lnTo>
                  <a:pt x="103020" y="140461"/>
                </a:lnTo>
                <a:lnTo>
                  <a:pt x="104874" y="133195"/>
                </a:lnTo>
                <a:lnTo>
                  <a:pt x="107062" y="125493"/>
                </a:lnTo>
                <a:lnTo>
                  <a:pt x="109473" y="118453"/>
                </a:lnTo>
                <a:lnTo>
                  <a:pt x="112034" y="111856"/>
                </a:lnTo>
                <a:lnTo>
                  <a:pt x="114693" y="105551"/>
                </a:lnTo>
                <a:lnTo>
                  <a:pt x="118371" y="99444"/>
                </a:lnTo>
                <a:lnTo>
                  <a:pt x="122728" y="93467"/>
                </a:lnTo>
                <a:lnTo>
                  <a:pt x="127538" y="87578"/>
                </a:lnTo>
                <a:lnTo>
                  <a:pt x="131697" y="81747"/>
                </a:lnTo>
                <a:lnTo>
                  <a:pt x="135422" y="75954"/>
                </a:lnTo>
                <a:lnTo>
                  <a:pt x="138858" y="70188"/>
                </a:lnTo>
                <a:lnTo>
                  <a:pt x="143054" y="64438"/>
                </a:lnTo>
                <a:lnTo>
                  <a:pt x="147756" y="58700"/>
                </a:lnTo>
                <a:lnTo>
                  <a:pt x="152795" y="52970"/>
                </a:lnTo>
                <a:lnTo>
                  <a:pt x="157108" y="47245"/>
                </a:lnTo>
                <a:lnTo>
                  <a:pt x="160935" y="41523"/>
                </a:lnTo>
                <a:lnTo>
                  <a:pt x="164439" y="35803"/>
                </a:lnTo>
                <a:lnTo>
                  <a:pt x="168680" y="31038"/>
                </a:lnTo>
                <a:lnTo>
                  <a:pt x="173412" y="26908"/>
                </a:lnTo>
                <a:lnTo>
                  <a:pt x="178472" y="23202"/>
                </a:lnTo>
                <a:lnTo>
                  <a:pt x="182798" y="19780"/>
                </a:lnTo>
                <a:lnTo>
                  <a:pt x="190144" y="13437"/>
                </a:lnTo>
                <a:lnTo>
                  <a:pt x="194389" y="11364"/>
                </a:lnTo>
                <a:lnTo>
                  <a:pt x="204186" y="9061"/>
                </a:lnTo>
                <a:lnTo>
                  <a:pt x="212351" y="5498"/>
                </a:lnTo>
                <a:lnTo>
                  <a:pt x="215861" y="3215"/>
                </a:lnTo>
                <a:lnTo>
                  <a:pt x="224842" y="677"/>
                </a:lnTo>
                <a:lnTo>
                  <a:pt x="229904" y="0"/>
                </a:lnTo>
                <a:lnTo>
                  <a:pt x="234231" y="502"/>
                </a:lnTo>
                <a:lnTo>
                  <a:pt x="238068" y="1788"/>
                </a:lnTo>
                <a:lnTo>
                  <a:pt x="244871" y="4806"/>
                </a:lnTo>
                <a:lnTo>
                  <a:pt x="251070" y="6147"/>
                </a:lnTo>
                <a:lnTo>
                  <a:pt x="257000" y="9282"/>
                </a:lnTo>
                <a:lnTo>
                  <a:pt x="262811" y="13851"/>
                </a:lnTo>
                <a:lnTo>
                  <a:pt x="268568" y="19057"/>
                </a:lnTo>
                <a:lnTo>
                  <a:pt x="274302" y="24545"/>
                </a:lnTo>
                <a:lnTo>
                  <a:pt x="277165" y="27342"/>
                </a:lnTo>
                <a:lnTo>
                  <a:pt x="280025" y="31112"/>
                </a:lnTo>
                <a:lnTo>
                  <a:pt x="282885" y="35530"/>
                </a:lnTo>
                <a:lnTo>
                  <a:pt x="285744" y="40381"/>
                </a:lnTo>
                <a:lnTo>
                  <a:pt x="287650" y="45520"/>
                </a:lnTo>
                <a:lnTo>
                  <a:pt x="288921" y="50850"/>
                </a:lnTo>
                <a:lnTo>
                  <a:pt x="289768" y="56309"/>
                </a:lnTo>
                <a:lnTo>
                  <a:pt x="290333" y="61853"/>
                </a:lnTo>
                <a:lnTo>
                  <a:pt x="290710" y="67455"/>
                </a:lnTo>
                <a:lnTo>
                  <a:pt x="290961" y="73094"/>
                </a:lnTo>
                <a:lnTo>
                  <a:pt x="291239" y="86979"/>
                </a:lnTo>
                <a:lnTo>
                  <a:pt x="291462" y="198274"/>
                </a:lnTo>
                <a:lnTo>
                  <a:pt x="292414" y="200311"/>
                </a:lnTo>
                <a:lnTo>
                  <a:pt x="294002" y="201670"/>
                </a:lnTo>
                <a:lnTo>
                  <a:pt x="296013" y="202576"/>
                </a:lnTo>
                <a:lnTo>
                  <a:pt x="297353" y="204132"/>
                </a:lnTo>
                <a:lnTo>
                  <a:pt x="298247" y="206122"/>
                </a:lnTo>
                <a:lnTo>
                  <a:pt x="298844" y="208401"/>
                </a:lnTo>
                <a:lnTo>
                  <a:pt x="300193" y="209920"/>
                </a:lnTo>
                <a:lnTo>
                  <a:pt x="302045" y="210933"/>
                </a:lnTo>
                <a:lnTo>
                  <a:pt x="307312" y="212559"/>
                </a:lnTo>
                <a:lnTo>
                  <a:pt x="310571" y="210241"/>
                </a:lnTo>
                <a:lnTo>
                  <a:pt x="315194" y="206036"/>
                </a:lnTo>
                <a:lnTo>
                  <a:pt x="323153" y="198314"/>
                </a:lnTo>
                <a:lnTo>
                  <a:pt x="328725" y="192798"/>
                </a:lnTo>
                <a:lnTo>
                  <a:pt x="331544" y="190946"/>
                </a:lnTo>
                <a:lnTo>
                  <a:pt x="334376" y="189711"/>
                </a:lnTo>
                <a:lnTo>
                  <a:pt x="342897" y="187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42"/>
          <p:cNvSpPr/>
          <p:nvPr/>
        </p:nvSpPr>
        <p:spPr>
          <a:xfrm>
            <a:off x="8043862" y="5889319"/>
            <a:ext cx="214314" cy="42852"/>
          </a:xfrm>
          <a:custGeom>
            <a:avLst/>
            <a:gdLst/>
            <a:ahLst/>
            <a:cxnLst/>
            <a:rect l="0" t="0" r="0" b="0"/>
            <a:pathLst>
              <a:path w="214314" h="42852">
                <a:moveTo>
                  <a:pt x="0" y="42851"/>
                </a:moveTo>
                <a:lnTo>
                  <a:pt x="20474" y="42851"/>
                </a:lnTo>
                <a:lnTo>
                  <a:pt x="23174" y="41898"/>
                </a:lnTo>
                <a:lnTo>
                  <a:pt x="25927" y="40311"/>
                </a:lnTo>
                <a:lnTo>
                  <a:pt x="28715" y="38300"/>
                </a:lnTo>
                <a:lnTo>
                  <a:pt x="31525" y="36959"/>
                </a:lnTo>
                <a:lnTo>
                  <a:pt x="34351" y="36065"/>
                </a:lnTo>
                <a:lnTo>
                  <a:pt x="40033" y="35072"/>
                </a:lnTo>
                <a:lnTo>
                  <a:pt x="45733" y="34631"/>
                </a:lnTo>
                <a:lnTo>
                  <a:pt x="49539" y="33561"/>
                </a:lnTo>
                <a:lnTo>
                  <a:pt x="53981" y="31895"/>
                </a:lnTo>
                <a:lnTo>
                  <a:pt x="58847" y="29832"/>
                </a:lnTo>
                <a:lnTo>
                  <a:pt x="69335" y="25000"/>
                </a:lnTo>
                <a:lnTo>
                  <a:pt x="74798" y="22377"/>
                </a:lnTo>
                <a:lnTo>
                  <a:pt x="80345" y="20629"/>
                </a:lnTo>
                <a:lnTo>
                  <a:pt x="85949" y="19464"/>
                </a:lnTo>
                <a:lnTo>
                  <a:pt x="91589" y="18687"/>
                </a:lnTo>
                <a:lnTo>
                  <a:pt x="97255" y="17217"/>
                </a:lnTo>
                <a:lnTo>
                  <a:pt x="102936" y="15284"/>
                </a:lnTo>
                <a:lnTo>
                  <a:pt x="108628" y="13043"/>
                </a:lnTo>
                <a:lnTo>
                  <a:pt x="113378" y="10596"/>
                </a:lnTo>
                <a:lnTo>
                  <a:pt x="117495" y="8013"/>
                </a:lnTo>
                <a:lnTo>
                  <a:pt x="121193" y="5338"/>
                </a:lnTo>
                <a:lnTo>
                  <a:pt x="125562" y="3555"/>
                </a:lnTo>
                <a:lnTo>
                  <a:pt x="130381" y="2365"/>
                </a:lnTo>
                <a:lnTo>
                  <a:pt x="135498" y="1573"/>
                </a:lnTo>
                <a:lnTo>
                  <a:pt x="140814" y="1045"/>
                </a:lnTo>
                <a:lnTo>
                  <a:pt x="146264" y="693"/>
                </a:lnTo>
                <a:lnTo>
                  <a:pt x="151802" y="458"/>
                </a:lnTo>
                <a:lnTo>
                  <a:pt x="163036" y="197"/>
                </a:lnTo>
                <a:lnTo>
                  <a:pt x="190960" y="0"/>
                </a:lnTo>
                <a:lnTo>
                  <a:pt x="193982" y="949"/>
                </a:lnTo>
                <a:lnTo>
                  <a:pt x="196948" y="2534"/>
                </a:lnTo>
                <a:lnTo>
                  <a:pt x="199878" y="4543"/>
                </a:lnTo>
                <a:lnTo>
                  <a:pt x="202786" y="5882"/>
                </a:lnTo>
                <a:lnTo>
                  <a:pt x="205675" y="6775"/>
                </a:lnTo>
                <a:lnTo>
                  <a:pt x="214313" y="85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43"/>
          <p:cNvSpPr/>
          <p:nvPr/>
        </p:nvSpPr>
        <p:spPr>
          <a:xfrm>
            <a:off x="8069688" y="6000751"/>
            <a:ext cx="248495" cy="25717"/>
          </a:xfrm>
          <a:custGeom>
            <a:avLst/>
            <a:gdLst/>
            <a:ahLst/>
            <a:cxnLst/>
            <a:rect l="0" t="0" r="0" b="0"/>
            <a:pathLst>
              <a:path w="248495" h="25717">
                <a:moveTo>
                  <a:pt x="17037" y="25716"/>
                </a:moveTo>
                <a:lnTo>
                  <a:pt x="0" y="25716"/>
                </a:lnTo>
                <a:lnTo>
                  <a:pt x="12665" y="25716"/>
                </a:lnTo>
                <a:lnTo>
                  <a:pt x="15075" y="24764"/>
                </a:lnTo>
                <a:lnTo>
                  <a:pt x="17634" y="23177"/>
                </a:lnTo>
                <a:lnTo>
                  <a:pt x="20292" y="21166"/>
                </a:lnTo>
                <a:lnTo>
                  <a:pt x="23017" y="19824"/>
                </a:lnTo>
                <a:lnTo>
                  <a:pt x="25786" y="18931"/>
                </a:lnTo>
                <a:lnTo>
                  <a:pt x="28584" y="18335"/>
                </a:lnTo>
                <a:lnTo>
                  <a:pt x="32356" y="17938"/>
                </a:lnTo>
                <a:lnTo>
                  <a:pt x="36773" y="17673"/>
                </a:lnTo>
                <a:lnTo>
                  <a:pt x="41625" y="17497"/>
                </a:lnTo>
                <a:lnTo>
                  <a:pt x="45811" y="16427"/>
                </a:lnTo>
                <a:lnTo>
                  <a:pt x="49555" y="14761"/>
                </a:lnTo>
                <a:lnTo>
                  <a:pt x="53003" y="12697"/>
                </a:lnTo>
                <a:lnTo>
                  <a:pt x="57206" y="11322"/>
                </a:lnTo>
                <a:lnTo>
                  <a:pt x="61914" y="10405"/>
                </a:lnTo>
                <a:lnTo>
                  <a:pt x="66957" y="9794"/>
                </a:lnTo>
                <a:lnTo>
                  <a:pt x="72224" y="9386"/>
                </a:lnTo>
                <a:lnTo>
                  <a:pt x="77641" y="9115"/>
                </a:lnTo>
                <a:lnTo>
                  <a:pt x="83157" y="8933"/>
                </a:lnTo>
                <a:lnTo>
                  <a:pt x="88739" y="7860"/>
                </a:lnTo>
                <a:lnTo>
                  <a:pt x="94366" y="6192"/>
                </a:lnTo>
                <a:lnTo>
                  <a:pt x="100022" y="4128"/>
                </a:lnTo>
                <a:lnTo>
                  <a:pt x="106650" y="2751"/>
                </a:lnTo>
                <a:lnTo>
                  <a:pt x="113926" y="1834"/>
                </a:lnTo>
                <a:lnTo>
                  <a:pt x="121636" y="1222"/>
                </a:lnTo>
                <a:lnTo>
                  <a:pt x="128679" y="814"/>
                </a:lnTo>
                <a:lnTo>
                  <a:pt x="141585" y="361"/>
                </a:lnTo>
                <a:lnTo>
                  <a:pt x="165393" y="70"/>
                </a:lnTo>
                <a:lnTo>
                  <a:pt x="215718" y="0"/>
                </a:lnTo>
                <a:lnTo>
                  <a:pt x="219024" y="952"/>
                </a:lnTo>
                <a:lnTo>
                  <a:pt x="222180" y="2539"/>
                </a:lnTo>
                <a:lnTo>
                  <a:pt x="225235" y="4550"/>
                </a:lnTo>
                <a:lnTo>
                  <a:pt x="228227" y="5890"/>
                </a:lnTo>
                <a:lnTo>
                  <a:pt x="231172" y="6784"/>
                </a:lnTo>
                <a:lnTo>
                  <a:pt x="234088" y="7380"/>
                </a:lnTo>
                <a:lnTo>
                  <a:pt x="239869" y="8041"/>
                </a:lnTo>
                <a:lnTo>
                  <a:pt x="248494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44"/>
          <p:cNvSpPr/>
          <p:nvPr/>
        </p:nvSpPr>
        <p:spPr>
          <a:xfrm>
            <a:off x="8335327" y="5743578"/>
            <a:ext cx="222874" cy="265745"/>
          </a:xfrm>
          <a:custGeom>
            <a:avLst/>
            <a:gdLst/>
            <a:ahLst/>
            <a:cxnLst/>
            <a:rect l="0" t="0" r="0" b="0"/>
            <a:pathLst>
              <a:path w="222874" h="265745">
                <a:moveTo>
                  <a:pt x="0" y="77149"/>
                </a:moveTo>
                <a:lnTo>
                  <a:pt x="0" y="69768"/>
                </a:lnTo>
                <a:lnTo>
                  <a:pt x="6785" y="61949"/>
                </a:lnTo>
                <a:lnTo>
                  <a:pt x="7382" y="61301"/>
                </a:lnTo>
                <a:lnTo>
                  <a:pt x="13123" y="58041"/>
                </a:lnTo>
                <a:lnTo>
                  <a:pt x="17321" y="55838"/>
                </a:lnTo>
                <a:lnTo>
                  <a:pt x="21073" y="54369"/>
                </a:lnTo>
                <a:lnTo>
                  <a:pt x="27781" y="52737"/>
                </a:lnTo>
                <a:lnTo>
                  <a:pt x="33938" y="49472"/>
                </a:lnTo>
                <a:lnTo>
                  <a:pt x="40801" y="44846"/>
                </a:lnTo>
                <a:lnTo>
                  <a:pt x="45299" y="42278"/>
                </a:lnTo>
                <a:lnTo>
                  <a:pt x="55375" y="36886"/>
                </a:lnTo>
                <a:lnTo>
                  <a:pt x="66204" y="31314"/>
                </a:lnTo>
                <a:lnTo>
                  <a:pt x="71758" y="29448"/>
                </a:lnTo>
                <a:lnTo>
                  <a:pt x="77367" y="28203"/>
                </a:lnTo>
                <a:lnTo>
                  <a:pt x="83011" y="27374"/>
                </a:lnTo>
                <a:lnTo>
                  <a:pt x="87725" y="25868"/>
                </a:lnTo>
                <a:lnTo>
                  <a:pt x="91821" y="23912"/>
                </a:lnTo>
                <a:lnTo>
                  <a:pt x="95504" y="21655"/>
                </a:lnTo>
                <a:lnTo>
                  <a:pt x="99865" y="20151"/>
                </a:lnTo>
                <a:lnTo>
                  <a:pt x="104676" y="19148"/>
                </a:lnTo>
                <a:lnTo>
                  <a:pt x="109789" y="18479"/>
                </a:lnTo>
                <a:lnTo>
                  <a:pt x="115103" y="17081"/>
                </a:lnTo>
                <a:lnTo>
                  <a:pt x="120551" y="15196"/>
                </a:lnTo>
                <a:lnTo>
                  <a:pt x="126086" y="12987"/>
                </a:lnTo>
                <a:lnTo>
                  <a:pt x="131683" y="10562"/>
                </a:lnTo>
                <a:lnTo>
                  <a:pt x="142981" y="5328"/>
                </a:lnTo>
                <a:lnTo>
                  <a:pt x="147708" y="3550"/>
                </a:lnTo>
                <a:lnTo>
                  <a:pt x="151813" y="2366"/>
                </a:lnTo>
                <a:lnTo>
                  <a:pt x="155502" y="1576"/>
                </a:lnTo>
                <a:lnTo>
                  <a:pt x="159865" y="1050"/>
                </a:lnTo>
                <a:lnTo>
                  <a:pt x="164679" y="699"/>
                </a:lnTo>
                <a:lnTo>
                  <a:pt x="174156" y="308"/>
                </a:lnTo>
                <a:lnTo>
                  <a:pt x="184845" y="89"/>
                </a:lnTo>
                <a:lnTo>
                  <a:pt x="208563" y="0"/>
                </a:lnTo>
                <a:lnTo>
                  <a:pt x="211431" y="951"/>
                </a:lnTo>
                <a:lnTo>
                  <a:pt x="217160" y="4549"/>
                </a:lnTo>
                <a:lnTo>
                  <a:pt x="219067" y="6841"/>
                </a:lnTo>
                <a:lnTo>
                  <a:pt x="220340" y="9323"/>
                </a:lnTo>
                <a:lnTo>
                  <a:pt x="221754" y="14618"/>
                </a:lnTo>
                <a:lnTo>
                  <a:pt x="222382" y="20148"/>
                </a:lnTo>
                <a:lnTo>
                  <a:pt x="222663" y="25781"/>
                </a:lnTo>
                <a:lnTo>
                  <a:pt x="222786" y="31459"/>
                </a:lnTo>
                <a:lnTo>
                  <a:pt x="222873" y="50272"/>
                </a:lnTo>
                <a:lnTo>
                  <a:pt x="221925" y="55421"/>
                </a:lnTo>
                <a:lnTo>
                  <a:pt x="220339" y="60759"/>
                </a:lnTo>
                <a:lnTo>
                  <a:pt x="218330" y="66222"/>
                </a:lnTo>
                <a:lnTo>
                  <a:pt x="216992" y="71769"/>
                </a:lnTo>
                <a:lnTo>
                  <a:pt x="216099" y="77372"/>
                </a:lnTo>
                <a:lnTo>
                  <a:pt x="215503" y="83014"/>
                </a:lnTo>
                <a:lnTo>
                  <a:pt x="214154" y="88678"/>
                </a:lnTo>
                <a:lnTo>
                  <a:pt x="212303" y="94361"/>
                </a:lnTo>
                <a:lnTo>
                  <a:pt x="210114" y="100053"/>
                </a:lnTo>
                <a:lnTo>
                  <a:pt x="208656" y="106706"/>
                </a:lnTo>
                <a:lnTo>
                  <a:pt x="207684" y="113999"/>
                </a:lnTo>
                <a:lnTo>
                  <a:pt x="207036" y="121719"/>
                </a:lnTo>
                <a:lnTo>
                  <a:pt x="204699" y="128769"/>
                </a:lnTo>
                <a:lnTo>
                  <a:pt x="201236" y="135375"/>
                </a:lnTo>
                <a:lnTo>
                  <a:pt x="197022" y="141684"/>
                </a:lnTo>
                <a:lnTo>
                  <a:pt x="194213" y="147795"/>
                </a:lnTo>
                <a:lnTo>
                  <a:pt x="192340" y="153774"/>
                </a:lnTo>
                <a:lnTo>
                  <a:pt x="191092" y="159665"/>
                </a:lnTo>
                <a:lnTo>
                  <a:pt x="189308" y="165497"/>
                </a:lnTo>
                <a:lnTo>
                  <a:pt x="187165" y="171290"/>
                </a:lnTo>
                <a:lnTo>
                  <a:pt x="184785" y="177058"/>
                </a:lnTo>
                <a:lnTo>
                  <a:pt x="183198" y="182807"/>
                </a:lnTo>
                <a:lnTo>
                  <a:pt x="182139" y="188545"/>
                </a:lnTo>
                <a:lnTo>
                  <a:pt x="181433" y="194276"/>
                </a:lnTo>
                <a:lnTo>
                  <a:pt x="180964" y="200001"/>
                </a:lnTo>
                <a:lnTo>
                  <a:pt x="180650" y="205723"/>
                </a:lnTo>
                <a:lnTo>
                  <a:pt x="180301" y="216208"/>
                </a:lnTo>
                <a:lnTo>
                  <a:pt x="180105" y="228418"/>
                </a:lnTo>
                <a:lnTo>
                  <a:pt x="180023" y="26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45"/>
          <p:cNvSpPr/>
          <p:nvPr/>
        </p:nvSpPr>
        <p:spPr>
          <a:xfrm>
            <a:off x="8455342" y="5855017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0" y="29740"/>
                </a:lnTo>
                <a:lnTo>
                  <a:pt x="952" y="28399"/>
                </a:lnTo>
                <a:lnTo>
                  <a:pt x="2540" y="27505"/>
                </a:lnTo>
                <a:lnTo>
                  <a:pt x="6844" y="26512"/>
                </a:lnTo>
                <a:lnTo>
                  <a:pt x="11931" y="26071"/>
                </a:lnTo>
                <a:lnTo>
                  <a:pt x="18020" y="25788"/>
                </a:lnTo>
                <a:lnTo>
                  <a:pt x="25789" y="25748"/>
                </a:lnTo>
                <a:lnTo>
                  <a:pt x="29574" y="24786"/>
                </a:lnTo>
                <a:lnTo>
                  <a:pt x="33052" y="23192"/>
                </a:lnTo>
                <a:lnTo>
                  <a:pt x="36322" y="21176"/>
                </a:lnTo>
                <a:lnTo>
                  <a:pt x="40408" y="19832"/>
                </a:lnTo>
                <a:lnTo>
                  <a:pt x="45036" y="18937"/>
                </a:lnTo>
                <a:lnTo>
                  <a:pt x="50027" y="18340"/>
                </a:lnTo>
                <a:lnTo>
                  <a:pt x="55259" y="16989"/>
                </a:lnTo>
                <a:lnTo>
                  <a:pt x="60651" y="15136"/>
                </a:lnTo>
                <a:lnTo>
                  <a:pt x="66151" y="12948"/>
                </a:lnTo>
                <a:lnTo>
                  <a:pt x="71724" y="11490"/>
                </a:lnTo>
                <a:lnTo>
                  <a:pt x="77343" y="10517"/>
                </a:lnTo>
                <a:lnTo>
                  <a:pt x="82995" y="9869"/>
                </a:lnTo>
                <a:lnTo>
                  <a:pt x="87714" y="9437"/>
                </a:lnTo>
                <a:lnTo>
                  <a:pt x="91814" y="9149"/>
                </a:lnTo>
                <a:lnTo>
                  <a:pt x="95500" y="8957"/>
                </a:lnTo>
                <a:lnTo>
                  <a:pt x="104674" y="8743"/>
                </a:lnTo>
                <a:lnTo>
                  <a:pt x="109788" y="8687"/>
                </a:lnTo>
                <a:lnTo>
                  <a:pt x="115102" y="7696"/>
                </a:lnTo>
                <a:lnTo>
                  <a:pt x="120550" y="6083"/>
                </a:lnTo>
                <a:lnTo>
                  <a:pt x="126086" y="4055"/>
                </a:lnTo>
                <a:lnTo>
                  <a:pt x="130730" y="2704"/>
                </a:lnTo>
                <a:lnTo>
                  <a:pt x="134778" y="1803"/>
                </a:lnTo>
                <a:lnTo>
                  <a:pt x="138431" y="1202"/>
                </a:lnTo>
                <a:lnTo>
                  <a:pt x="141816" y="801"/>
                </a:lnTo>
                <a:lnTo>
                  <a:pt x="145027" y="534"/>
                </a:lnTo>
                <a:lnTo>
                  <a:pt x="148121" y="356"/>
                </a:lnTo>
                <a:lnTo>
                  <a:pt x="156636" y="15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polynomials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by a monomial</a:t>
            </a:r>
          </a:p>
          <a:p>
            <a:pPr eaLnBrk="1" hangingPunct="1">
              <a:buFontTx/>
              <a:buNone/>
            </a:pPr>
            <a:r>
              <a:rPr lang="en-US" smtClean="0"/>
              <a:t>	(3x</a:t>
            </a:r>
            <a:r>
              <a:rPr lang="en-US" baseline="30000" smtClean="0"/>
              <a:t>3</a:t>
            </a:r>
            <a:r>
              <a:rPr lang="en-US" smtClean="0"/>
              <a:t>+6x</a:t>
            </a:r>
            <a:r>
              <a:rPr lang="en-US" baseline="30000" smtClean="0"/>
              <a:t>2</a:t>
            </a:r>
            <a:r>
              <a:rPr lang="en-US" smtClean="0"/>
              <a:t>+7)/(2x)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" name="SMARTPenAnnotation1861"/>
          <p:cNvSpPr/>
          <p:nvPr/>
        </p:nvSpPr>
        <p:spPr>
          <a:xfrm>
            <a:off x="1443037" y="3077562"/>
            <a:ext cx="272700" cy="351397"/>
          </a:xfrm>
          <a:custGeom>
            <a:avLst/>
            <a:gdLst/>
            <a:ahLst/>
            <a:cxnLst/>
            <a:rect l="0" t="0" r="0" b="0"/>
            <a:pathLst>
              <a:path w="272700" h="351397">
                <a:moveTo>
                  <a:pt x="0" y="94263"/>
                </a:moveTo>
                <a:lnTo>
                  <a:pt x="0" y="85795"/>
                </a:lnTo>
                <a:lnTo>
                  <a:pt x="14762" y="78318"/>
                </a:lnTo>
                <a:lnTo>
                  <a:pt x="20990" y="72923"/>
                </a:lnTo>
                <a:lnTo>
                  <a:pt x="28868" y="65291"/>
                </a:lnTo>
                <a:lnTo>
                  <a:pt x="36960" y="59797"/>
                </a:lnTo>
                <a:lnTo>
                  <a:pt x="41785" y="56998"/>
                </a:lnTo>
                <a:lnTo>
                  <a:pt x="49686" y="51348"/>
                </a:lnTo>
                <a:lnTo>
                  <a:pt x="53127" y="48508"/>
                </a:lnTo>
                <a:lnTo>
                  <a:pt x="58278" y="45662"/>
                </a:lnTo>
                <a:lnTo>
                  <a:pt x="64569" y="42812"/>
                </a:lnTo>
                <a:lnTo>
                  <a:pt x="71621" y="39960"/>
                </a:lnTo>
                <a:lnTo>
                  <a:pt x="77275" y="37106"/>
                </a:lnTo>
                <a:lnTo>
                  <a:pt x="81997" y="34251"/>
                </a:lnTo>
                <a:lnTo>
                  <a:pt x="86097" y="31395"/>
                </a:lnTo>
                <a:lnTo>
                  <a:pt x="90735" y="28538"/>
                </a:lnTo>
                <a:lnTo>
                  <a:pt x="95733" y="25681"/>
                </a:lnTo>
                <a:lnTo>
                  <a:pt x="100969" y="22824"/>
                </a:lnTo>
                <a:lnTo>
                  <a:pt x="107318" y="19967"/>
                </a:lnTo>
                <a:lnTo>
                  <a:pt x="114408" y="17110"/>
                </a:lnTo>
                <a:lnTo>
                  <a:pt x="121992" y="14252"/>
                </a:lnTo>
                <a:lnTo>
                  <a:pt x="128953" y="12347"/>
                </a:lnTo>
                <a:lnTo>
                  <a:pt x="135498" y="11077"/>
                </a:lnTo>
                <a:lnTo>
                  <a:pt x="141767" y="10231"/>
                </a:lnTo>
                <a:lnTo>
                  <a:pt x="148804" y="8714"/>
                </a:lnTo>
                <a:lnTo>
                  <a:pt x="156353" y="6750"/>
                </a:lnTo>
                <a:lnTo>
                  <a:pt x="164242" y="4489"/>
                </a:lnTo>
                <a:lnTo>
                  <a:pt x="172360" y="2981"/>
                </a:lnTo>
                <a:lnTo>
                  <a:pt x="180629" y="1975"/>
                </a:lnTo>
                <a:lnTo>
                  <a:pt x="195532" y="859"/>
                </a:lnTo>
                <a:lnTo>
                  <a:pt x="205331" y="362"/>
                </a:lnTo>
                <a:lnTo>
                  <a:pt x="215400" y="142"/>
                </a:lnTo>
                <a:lnTo>
                  <a:pt x="237387" y="0"/>
                </a:lnTo>
                <a:lnTo>
                  <a:pt x="242078" y="941"/>
                </a:lnTo>
                <a:lnTo>
                  <a:pt x="249830" y="4526"/>
                </a:lnTo>
                <a:lnTo>
                  <a:pt x="256451" y="9295"/>
                </a:lnTo>
                <a:lnTo>
                  <a:pt x="259550" y="11900"/>
                </a:lnTo>
                <a:lnTo>
                  <a:pt x="261615" y="15542"/>
                </a:lnTo>
                <a:lnTo>
                  <a:pt x="263911" y="24668"/>
                </a:lnTo>
                <a:lnTo>
                  <a:pt x="264931" y="32534"/>
                </a:lnTo>
                <a:lnTo>
                  <a:pt x="265203" y="35965"/>
                </a:lnTo>
                <a:lnTo>
                  <a:pt x="262966" y="44858"/>
                </a:lnTo>
                <a:lnTo>
                  <a:pt x="259749" y="54207"/>
                </a:lnTo>
                <a:lnTo>
                  <a:pt x="258319" y="61538"/>
                </a:lnTo>
                <a:lnTo>
                  <a:pt x="255143" y="70511"/>
                </a:lnTo>
                <a:lnTo>
                  <a:pt x="252963" y="75571"/>
                </a:lnTo>
                <a:lnTo>
                  <a:pt x="245460" y="86272"/>
                </a:lnTo>
                <a:lnTo>
                  <a:pt x="240793" y="91793"/>
                </a:lnTo>
                <a:lnTo>
                  <a:pt x="235776" y="96426"/>
                </a:lnTo>
                <a:lnTo>
                  <a:pt x="230527" y="100468"/>
                </a:lnTo>
                <a:lnTo>
                  <a:pt x="225122" y="104114"/>
                </a:lnTo>
                <a:lnTo>
                  <a:pt x="219614" y="108451"/>
                </a:lnTo>
                <a:lnTo>
                  <a:pt x="214037" y="113246"/>
                </a:lnTo>
                <a:lnTo>
                  <a:pt x="208414" y="118348"/>
                </a:lnTo>
                <a:lnTo>
                  <a:pt x="197086" y="129097"/>
                </a:lnTo>
                <a:lnTo>
                  <a:pt x="191398" y="134631"/>
                </a:lnTo>
                <a:lnTo>
                  <a:pt x="185701" y="139272"/>
                </a:lnTo>
                <a:lnTo>
                  <a:pt x="179998" y="143319"/>
                </a:lnTo>
                <a:lnTo>
                  <a:pt x="174291" y="146970"/>
                </a:lnTo>
                <a:lnTo>
                  <a:pt x="168582" y="150356"/>
                </a:lnTo>
                <a:lnTo>
                  <a:pt x="162870" y="153565"/>
                </a:lnTo>
                <a:lnTo>
                  <a:pt x="157158" y="156658"/>
                </a:lnTo>
                <a:lnTo>
                  <a:pt x="151444" y="160624"/>
                </a:lnTo>
                <a:lnTo>
                  <a:pt x="145730" y="165174"/>
                </a:lnTo>
                <a:lnTo>
                  <a:pt x="140016" y="170112"/>
                </a:lnTo>
                <a:lnTo>
                  <a:pt x="134302" y="173404"/>
                </a:lnTo>
                <a:lnTo>
                  <a:pt x="128587" y="175598"/>
                </a:lnTo>
                <a:lnTo>
                  <a:pt x="122872" y="177061"/>
                </a:lnTo>
                <a:lnTo>
                  <a:pt x="117157" y="178989"/>
                </a:lnTo>
                <a:lnTo>
                  <a:pt x="111442" y="181227"/>
                </a:lnTo>
                <a:lnTo>
                  <a:pt x="105727" y="183671"/>
                </a:lnTo>
                <a:lnTo>
                  <a:pt x="100965" y="186253"/>
                </a:lnTo>
                <a:lnTo>
                  <a:pt x="93133" y="191662"/>
                </a:lnTo>
                <a:lnTo>
                  <a:pt x="87920" y="195512"/>
                </a:lnTo>
                <a:lnTo>
                  <a:pt x="84160" y="196412"/>
                </a:lnTo>
                <a:lnTo>
                  <a:pt x="77563" y="197090"/>
                </a:lnTo>
                <a:lnTo>
                  <a:pt x="77168" y="186548"/>
                </a:lnTo>
                <a:lnTo>
                  <a:pt x="77156" y="181284"/>
                </a:lnTo>
                <a:lnTo>
                  <a:pt x="81704" y="175821"/>
                </a:lnTo>
                <a:lnTo>
                  <a:pt x="83997" y="174352"/>
                </a:lnTo>
                <a:lnTo>
                  <a:pt x="89085" y="172721"/>
                </a:lnTo>
                <a:lnTo>
                  <a:pt x="97304" y="171802"/>
                </a:lnTo>
                <a:lnTo>
                  <a:pt x="102017" y="170720"/>
                </a:lnTo>
                <a:lnTo>
                  <a:pt x="108016" y="169047"/>
                </a:lnTo>
                <a:lnTo>
                  <a:pt x="114873" y="166979"/>
                </a:lnTo>
                <a:lnTo>
                  <a:pt x="120397" y="165600"/>
                </a:lnTo>
                <a:lnTo>
                  <a:pt x="125032" y="164681"/>
                </a:lnTo>
                <a:lnTo>
                  <a:pt x="129075" y="164068"/>
                </a:lnTo>
                <a:lnTo>
                  <a:pt x="134627" y="163660"/>
                </a:lnTo>
                <a:lnTo>
                  <a:pt x="141187" y="163387"/>
                </a:lnTo>
                <a:lnTo>
                  <a:pt x="163144" y="162950"/>
                </a:lnTo>
                <a:lnTo>
                  <a:pt x="167817" y="163867"/>
                </a:lnTo>
                <a:lnTo>
                  <a:pt x="172838" y="165430"/>
                </a:lnTo>
                <a:lnTo>
                  <a:pt x="178090" y="167425"/>
                </a:lnTo>
                <a:lnTo>
                  <a:pt x="183497" y="169708"/>
                </a:lnTo>
                <a:lnTo>
                  <a:pt x="189006" y="172182"/>
                </a:lnTo>
                <a:lnTo>
                  <a:pt x="200208" y="177471"/>
                </a:lnTo>
                <a:lnTo>
                  <a:pt x="211536" y="182997"/>
                </a:lnTo>
                <a:lnTo>
                  <a:pt x="216272" y="185803"/>
                </a:lnTo>
                <a:lnTo>
                  <a:pt x="224073" y="191463"/>
                </a:lnTo>
                <a:lnTo>
                  <a:pt x="230716" y="197153"/>
                </a:lnTo>
                <a:lnTo>
                  <a:pt x="237795" y="203809"/>
                </a:lnTo>
                <a:lnTo>
                  <a:pt x="247292" y="213117"/>
                </a:lnTo>
                <a:lnTo>
                  <a:pt x="252782" y="221064"/>
                </a:lnTo>
                <a:lnTo>
                  <a:pt x="256175" y="228724"/>
                </a:lnTo>
                <a:lnTo>
                  <a:pt x="260858" y="238478"/>
                </a:lnTo>
                <a:lnTo>
                  <a:pt x="266114" y="246623"/>
                </a:lnTo>
                <a:lnTo>
                  <a:pt x="268850" y="250129"/>
                </a:lnTo>
                <a:lnTo>
                  <a:pt x="270673" y="254371"/>
                </a:lnTo>
                <a:lnTo>
                  <a:pt x="272699" y="264165"/>
                </a:lnTo>
                <a:lnTo>
                  <a:pt x="271060" y="274867"/>
                </a:lnTo>
                <a:lnTo>
                  <a:pt x="267156" y="285021"/>
                </a:lnTo>
                <a:lnTo>
                  <a:pt x="262246" y="292709"/>
                </a:lnTo>
                <a:lnTo>
                  <a:pt x="254127" y="302393"/>
                </a:lnTo>
                <a:lnTo>
                  <a:pt x="248518" y="310907"/>
                </a:lnTo>
                <a:lnTo>
                  <a:pt x="245688" y="315845"/>
                </a:lnTo>
                <a:lnTo>
                  <a:pt x="240945" y="320089"/>
                </a:lnTo>
                <a:lnTo>
                  <a:pt x="234925" y="323871"/>
                </a:lnTo>
                <a:lnTo>
                  <a:pt x="228054" y="327345"/>
                </a:lnTo>
                <a:lnTo>
                  <a:pt x="222521" y="329661"/>
                </a:lnTo>
                <a:lnTo>
                  <a:pt x="217880" y="331205"/>
                </a:lnTo>
                <a:lnTo>
                  <a:pt x="213833" y="332234"/>
                </a:lnTo>
                <a:lnTo>
                  <a:pt x="209230" y="333873"/>
                </a:lnTo>
                <a:lnTo>
                  <a:pt x="204257" y="335918"/>
                </a:lnTo>
                <a:lnTo>
                  <a:pt x="199036" y="338234"/>
                </a:lnTo>
                <a:lnTo>
                  <a:pt x="192698" y="340730"/>
                </a:lnTo>
                <a:lnTo>
                  <a:pt x="178036" y="346044"/>
                </a:lnTo>
                <a:lnTo>
                  <a:pt x="171078" y="347842"/>
                </a:lnTo>
                <a:lnTo>
                  <a:pt x="164535" y="349040"/>
                </a:lnTo>
                <a:lnTo>
                  <a:pt x="158267" y="349840"/>
                </a:lnTo>
                <a:lnTo>
                  <a:pt x="152184" y="350372"/>
                </a:lnTo>
                <a:lnTo>
                  <a:pt x="146223" y="350727"/>
                </a:lnTo>
                <a:lnTo>
                  <a:pt x="134521" y="351122"/>
                </a:lnTo>
                <a:lnTo>
                  <a:pt x="111486" y="351375"/>
                </a:lnTo>
                <a:lnTo>
                  <a:pt x="105756" y="351396"/>
                </a:lnTo>
                <a:lnTo>
                  <a:pt x="101937" y="350457"/>
                </a:lnTo>
                <a:lnTo>
                  <a:pt x="99390" y="348879"/>
                </a:lnTo>
                <a:lnTo>
                  <a:pt x="97693" y="346875"/>
                </a:lnTo>
                <a:lnTo>
                  <a:pt x="95608" y="345538"/>
                </a:lnTo>
                <a:lnTo>
                  <a:pt x="88124" y="342705"/>
                </a:lnTo>
                <a:lnTo>
                  <a:pt x="82664" y="338666"/>
                </a:lnTo>
                <a:lnTo>
                  <a:pt x="78922" y="337209"/>
                </a:lnTo>
                <a:lnTo>
                  <a:pt x="74522" y="336236"/>
                </a:lnTo>
                <a:lnTo>
                  <a:pt x="69684" y="335588"/>
                </a:lnTo>
                <a:lnTo>
                  <a:pt x="61768" y="334869"/>
                </a:lnTo>
                <a:lnTo>
                  <a:pt x="55075" y="334549"/>
                </a:lnTo>
                <a:lnTo>
                  <a:pt x="43395" y="334303"/>
                </a:lnTo>
                <a:lnTo>
                  <a:pt x="42862" y="32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62"/>
          <p:cNvSpPr/>
          <p:nvPr/>
        </p:nvSpPr>
        <p:spPr>
          <a:xfrm>
            <a:off x="1837403" y="3206114"/>
            <a:ext cx="257145" cy="248604"/>
          </a:xfrm>
          <a:custGeom>
            <a:avLst/>
            <a:gdLst/>
            <a:ahLst/>
            <a:cxnLst/>
            <a:rect l="0" t="0" r="0" b="0"/>
            <a:pathLst>
              <a:path w="257145" h="248604">
                <a:moveTo>
                  <a:pt x="8541" y="0"/>
                </a:moveTo>
                <a:lnTo>
                  <a:pt x="0" y="0"/>
                </a:lnTo>
                <a:lnTo>
                  <a:pt x="4529" y="4552"/>
                </a:lnTo>
                <a:lnTo>
                  <a:pt x="5866" y="6845"/>
                </a:lnTo>
                <a:lnTo>
                  <a:pt x="7352" y="11932"/>
                </a:lnTo>
                <a:lnTo>
                  <a:pt x="8701" y="13670"/>
                </a:lnTo>
                <a:lnTo>
                  <a:pt x="10553" y="14829"/>
                </a:lnTo>
                <a:lnTo>
                  <a:pt x="12740" y="15601"/>
                </a:lnTo>
                <a:lnTo>
                  <a:pt x="17710" y="18999"/>
                </a:lnTo>
                <a:lnTo>
                  <a:pt x="23094" y="23684"/>
                </a:lnTo>
                <a:lnTo>
                  <a:pt x="28662" y="28942"/>
                </a:lnTo>
                <a:lnTo>
                  <a:pt x="45699" y="45753"/>
                </a:lnTo>
                <a:lnTo>
                  <a:pt x="48553" y="49552"/>
                </a:lnTo>
                <a:lnTo>
                  <a:pt x="51409" y="53990"/>
                </a:lnTo>
                <a:lnTo>
                  <a:pt x="54265" y="58853"/>
                </a:lnTo>
                <a:lnTo>
                  <a:pt x="57121" y="63048"/>
                </a:lnTo>
                <a:lnTo>
                  <a:pt x="62835" y="70249"/>
                </a:lnTo>
                <a:lnTo>
                  <a:pt x="68550" y="76625"/>
                </a:lnTo>
                <a:lnTo>
                  <a:pt x="74264" y="82633"/>
                </a:lnTo>
                <a:lnTo>
                  <a:pt x="118467" y="127068"/>
                </a:lnTo>
                <a:lnTo>
                  <a:pt x="123735" y="131385"/>
                </a:lnTo>
                <a:lnTo>
                  <a:pt x="129152" y="135215"/>
                </a:lnTo>
                <a:lnTo>
                  <a:pt x="134669" y="138721"/>
                </a:lnTo>
                <a:lnTo>
                  <a:pt x="139299" y="142011"/>
                </a:lnTo>
                <a:lnTo>
                  <a:pt x="146983" y="148206"/>
                </a:lnTo>
                <a:lnTo>
                  <a:pt x="151319" y="151192"/>
                </a:lnTo>
                <a:lnTo>
                  <a:pt x="156114" y="154135"/>
                </a:lnTo>
                <a:lnTo>
                  <a:pt x="161216" y="157049"/>
                </a:lnTo>
                <a:lnTo>
                  <a:pt x="165569" y="160897"/>
                </a:lnTo>
                <a:lnTo>
                  <a:pt x="169424" y="165368"/>
                </a:lnTo>
                <a:lnTo>
                  <a:pt x="172946" y="170253"/>
                </a:lnTo>
                <a:lnTo>
                  <a:pt x="177200" y="174462"/>
                </a:lnTo>
                <a:lnTo>
                  <a:pt x="181940" y="178221"/>
                </a:lnTo>
                <a:lnTo>
                  <a:pt x="187006" y="181679"/>
                </a:lnTo>
                <a:lnTo>
                  <a:pt x="191335" y="184937"/>
                </a:lnTo>
                <a:lnTo>
                  <a:pt x="198686" y="191097"/>
                </a:lnTo>
                <a:lnTo>
                  <a:pt x="205128" y="197010"/>
                </a:lnTo>
                <a:lnTo>
                  <a:pt x="214109" y="205694"/>
                </a:lnTo>
                <a:lnTo>
                  <a:pt x="217024" y="208567"/>
                </a:lnTo>
                <a:lnTo>
                  <a:pt x="219920" y="210482"/>
                </a:lnTo>
                <a:lnTo>
                  <a:pt x="225678" y="212611"/>
                </a:lnTo>
                <a:lnTo>
                  <a:pt x="227594" y="214131"/>
                </a:lnTo>
                <a:lnTo>
                  <a:pt x="228871" y="216096"/>
                </a:lnTo>
                <a:lnTo>
                  <a:pt x="229723" y="218359"/>
                </a:lnTo>
                <a:lnTo>
                  <a:pt x="231243" y="219868"/>
                </a:lnTo>
                <a:lnTo>
                  <a:pt x="233210" y="220874"/>
                </a:lnTo>
                <a:lnTo>
                  <a:pt x="235472" y="221544"/>
                </a:lnTo>
                <a:lnTo>
                  <a:pt x="240527" y="224830"/>
                </a:lnTo>
                <a:lnTo>
                  <a:pt x="243209" y="227039"/>
                </a:lnTo>
                <a:lnTo>
                  <a:pt x="244996" y="229465"/>
                </a:lnTo>
                <a:lnTo>
                  <a:pt x="246983" y="234700"/>
                </a:lnTo>
                <a:lnTo>
                  <a:pt x="248465" y="236477"/>
                </a:lnTo>
                <a:lnTo>
                  <a:pt x="250405" y="237661"/>
                </a:lnTo>
                <a:lnTo>
                  <a:pt x="255813" y="239562"/>
                </a:lnTo>
                <a:lnTo>
                  <a:pt x="256256" y="240671"/>
                </a:lnTo>
                <a:lnTo>
                  <a:pt x="256969" y="246754"/>
                </a:lnTo>
                <a:lnTo>
                  <a:pt x="257144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63"/>
          <p:cNvSpPr/>
          <p:nvPr/>
        </p:nvSpPr>
        <p:spPr>
          <a:xfrm>
            <a:off x="1983106" y="3206114"/>
            <a:ext cx="120014" cy="205741"/>
          </a:xfrm>
          <a:custGeom>
            <a:avLst/>
            <a:gdLst/>
            <a:ahLst/>
            <a:cxnLst/>
            <a:rect l="0" t="0" r="0" b="0"/>
            <a:pathLst>
              <a:path w="120014" h="205741">
                <a:moveTo>
                  <a:pt x="120013" y="0"/>
                </a:moveTo>
                <a:lnTo>
                  <a:pt x="111794" y="0"/>
                </a:lnTo>
                <a:lnTo>
                  <a:pt x="109058" y="2541"/>
                </a:lnTo>
                <a:lnTo>
                  <a:pt x="106995" y="4552"/>
                </a:lnTo>
                <a:lnTo>
                  <a:pt x="105619" y="6845"/>
                </a:lnTo>
                <a:lnTo>
                  <a:pt x="102731" y="15575"/>
                </a:lnTo>
                <a:lnTo>
                  <a:pt x="100872" y="19909"/>
                </a:lnTo>
                <a:lnTo>
                  <a:pt x="96266" y="29804"/>
                </a:lnTo>
                <a:lnTo>
                  <a:pt x="91044" y="40551"/>
                </a:lnTo>
                <a:lnTo>
                  <a:pt x="88318" y="45132"/>
                </a:lnTo>
                <a:lnTo>
                  <a:pt x="85548" y="49138"/>
                </a:lnTo>
                <a:lnTo>
                  <a:pt x="82749" y="52762"/>
                </a:lnTo>
                <a:lnTo>
                  <a:pt x="79931" y="57082"/>
                </a:lnTo>
                <a:lnTo>
                  <a:pt x="77099" y="61867"/>
                </a:lnTo>
                <a:lnTo>
                  <a:pt x="74259" y="66963"/>
                </a:lnTo>
                <a:lnTo>
                  <a:pt x="68563" y="77704"/>
                </a:lnTo>
                <a:lnTo>
                  <a:pt x="65711" y="83235"/>
                </a:lnTo>
                <a:lnTo>
                  <a:pt x="61904" y="88828"/>
                </a:lnTo>
                <a:lnTo>
                  <a:pt x="57462" y="94461"/>
                </a:lnTo>
                <a:lnTo>
                  <a:pt x="52595" y="100122"/>
                </a:lnTo>
                <a:lnTo>
                  <a:pt x="48398" y="105801"/>
                </a:lnTo>
                <a:lnTo>
                  <a:pt x="44647" y="111492"/>
                </a:lnTo>
                <a:lnTo>
                  <a:pt x="41194" y="117190"/>
                </a:lnTo>
                <a:lnTo>
                  <a:pt x="37940" y="122895"/>
                </a:lnTo>
                <a:lnTo>
                  <a:pt x="31784" y="134313"/>
                </a:lnTo>
                <a:lnTo>
                  <a:pt x="27856" y="140024"/>
                </a:lnTo>
                <a:lnTo>
                  <a:pt x="23333" y="145737"/>
                </a:lnTo>
                <a:lnTo>
                  <a:pt x="18412" y="151451"/>
                </a:lnTo>
                <a:lnTo>
                  <a:pt x="14179" y="156212"/>
                </a:lnTo>
                <a:lnTo>
                  <a:pt x="6936" y="164043"/>
                </a:lnTo>
                <a:lnTo>
                  <a:pt x="4624" y="167465"/>
                </a:lnTo>
                <a:lnTo>
                  <a:pt x="2054" y="173807"/>
                </a:lnTo>
                <a:lnTo>
                  <a:pt x="912" y="179800"/>
                </a:lnTo>
                <a:lnTo>
                  <a:pt x="404" y="185639"/>
                </a:lnTo>
                <a:lnTo>
                  <a:pt x="179" y="191409"/>
                </a:lnTo>
                <a:lnTo>
                  <a:pt x="34" y="196983"/>
                </a:lnTo>
                <a:lnTo>
                  <a:pt x="0" y="205343"/>
                </a:lnTo>
                <a:lnTo>
                  <a:pt x="2539" y="205564"/>
                </a:lnTo>
                <a:lnTo>
                  <a:pt x="8571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64"/>
          <p:cNvSpPr/>
          <p:nvPr/>
        </p:nvSpPr>
        <p:spPr>
          <a:xfrm>
            <a:off x="2223134" y="3060386"/>
            <a:ext cx="212930" cy="128585"/>
          </a:xfrm>
          <a:custGeom>
            <a:avLst/>
            <a:gdLst/>
            <a:ahLst/>
            <a:cxnLst/>
            <a:rect l="0" t="0" r="0" b="0"/>
            <a:pathLst>
              <a:path w="212930" h="128585">
                <a:moveTo>
                  <a:pt x="0" y="51431"/>
                </a:moveTo>
                <a:lnTo>
                  <a:pt x="0" y="46880"/>
                </a:lnTo>
                <a:lnTo>
                  <a:pt x="953" y="44587"/>
                </a:lnTo>
                <a:lnTo>
                  <a:pt x="2541" y="42106"/>
                </a:lnTo>
                <a:lnTo>
                  <a:pt x="7381" y="35831"/>
                </a:lnTo>
                <a:lnTo>
                  <a:pt x="8043" y="32432"/>
                </a:lnTo>
                <a:lnTo>
                  <a:pt x="8220" y="30193"/>
                </a:lnTo>
                <a:lnTo>
                  <a:pt x="10243" y="27747"/>
                </a:lnTo>
                <a:lnTo>
                  <a:pt x="13496" y="25165"/>
                </a:lnTo>
                <a:lnTo>
                  <a:pt x="17570" y="22490"/>
                </a:lnTo>
                <a:lnTo>
                  <a:pt x="21239" y="19755"/>
                </a:lnTo>
                <a:lnTo>
                  <a:pt x="24637" y="16978"/>
                </a:lnTo>
                <a:lnTo>
                  <a:pt x="27854" y="14175"/>
                </a:lnTo>
                <a:lnTo>
                  <a:pt x="30952" y="11354"/>
                </a:lnTo>
                <a:lnTo>
                  <a:pt x="36934" y="5679"/>
                </a:lnTo>
                <a:lnTo>
                  <a:pt x="40815" y="3785"/>
                </a:lnTo>
                <a:lnTo>
                  <a:pt x="45308" y="2522"/>
                </a:lnTo>
                <a:lnTo>
                  <a:pt x="50208" y="1680"/>
                </a:lnTo>
                <a:lnTo>
                  <a:pt x="55380" y="1119"/>
                </a:lnTo>
                <a:lnTo>
                  <a:pt x="60732" y="744"/>
                </a:lnTo>
                <a:lnTo>
                  <a:pt x="66206" y="495"/>
                </a:lnTo>
                <a:lnTo>
                  <a:pt x="77368" y="218"/>
                </a:lnTo>
                <a:lnTo>
                  <a:pt x="122375" y="0"/>
                </a:lnTo>
                <a:lnTo>
                  <a:pt x="125398" y="951"/>
                </a:lnTo>
                <a:lnTo>
                  <a:pt x="131298" y="4548"/>
                </a:lnTo>
                <a:lnTo>
                  <a:pt x="132300" y="5888"/>
                </a:lnTo>
                <a:lnTo>
                  <a:pt x="132015" y="6782"/>
                </a:lnTo>
                <a:lnTo>
                  <a:pt x="130873" y="7377"/>
                </a:lnTo>
                <a:lnTo>
                  <a:pt x="130111" y="9679"/>
                </a:lnTo>
                <a:lnTo>
                  <a:pt x="129603" y="13119"/>
                </a:lnTo>
                <a:lnTo>
                  <a:pt x="129265" y="17317"/>
                </a:lnTo>
                <a:lnTo>
                  <a:pt x="129039" y="21069"/>
                </a:lnTo>
                <a:lnTo>
                  <a:pt x="128789" y="27777"/>
                </a:lnTo>
                <a:lnTo>
                  <a:pt x="127769" y="30899"/>
                </a:lnTo>
                <a:lnTo>
                  <a:pt x="126137" y="33933"/>
                </a:lnTo>
                <a:lnTo>
                  <a:pt x="124097" y="36908"/>
                </a:lnTo>
                <a:lnTo>
                  <a:pt x="121784" y="39844"/>
                </a:lnTo>
                <a:lnTo>
                  <a:pt x="119289" y="42754"/>
                </a:lnTo>
                <a:lnTo>
                  <a:pt x="116674" y="45646"/>
                </a:lnTo>
                <a:lnTo>
                  <a:pt x="111228" y="51400"/>
                </a:lnTo>
                <a:lnTo>
                  <a:pt x="99970" y="62855"/>
                </a:lnTo>
                <a:lnTo>
                  <a:pt x="97127" y="64762"/>
                </a:lnTo>
                <a:lnTo>
                  <a:pt x="91428" y="66881"/>
                </a:lnTo>
                <a:lnTo>
                  <a:pt x="85874" y="68532"/>
                </a:lnTo>
                <a:lnTo>
                  <a:pt x="78358" y="68572"/>
                </a:lnTo>
                <a:lnTo>
                  <a:pt x="101886" y="68576"/>
                </a:lnTo>
                <a:lnTo>
                  <a:pt x="106977" y="67624"/>
                </a:lnTo>
                <a:lnTo>
                  <a:pt x="112276" y="66036"/>
                </a:lnTo>
                <a:lnTo>
                  <a:pt x="117713" y="64025"/>
                </a:lnTo>
                <a:lnTo>
                  <a:pt x="123243" y="62684"/>
                </a:lnTo>
                <a:lnTo>
                  <a:pt x="128835" y="61791"/>
                </a:lnTo>
                <a:lnTo>
                  <a:pt x="134467" y="61195"/>
                </a:lnTo>
                <a:lnTo>
                  <a:pt x="140128" y="60798"/>
                </a:lnTo>
                <a:lnTo>
                  <a:pt x="145806" y="60533"/>
                </a:lnTo>
                <a:lnTo>
                  <a:pt x="151497" y="60357"/>
                </a:lnTo>
                <a:lnTo>
                  <a:pt x="157195" y="61192"/>
                </a:lnTo>
                <a:lnTo>
                  <a:pt x="162900" y="62701"/>
                </a:lnTo>
                <a:lnTo>
                  <a:pt x="168607" y="64659"/>
                </a:lnTo>
                <a:lnTo>
                  <a:pt x="174318" y="65965"/>
                </a:lnTo>
                <a:lnTo>
                  <a:pt x="180029" y="66835"/>
                </a:lnTo>
                <a:lnTo>
                  <a:pt x="185742" y="67416"/>
                </a:lnTo>
                <a:lnTo>
                  <a:pt x="190503" y="68755"/>
                </a:lnTo>
                <a:lnTo>
                  <a:pt x="194630" y="70600"/>
                </a:lnTo>
                <a:lnTo>
                  <a:pt x="203546" y="75855"/>
                </a:lnTo>
                <a:lnTo>
                  <a:pt x="207305" y="79114"/>
                </a:lnTo>
                <a:lnTo>
                  <a:pt x="209641" y="81316"/>
                </a:lnTo>
                <a:lnTo>
                  <a:pt x="211199" y="83737"/>
                </a:lnTo>
                <a:lnTo>
                  <a:pt x="212237" y="86303"/>
                </a:lnTo>
                <a:lnTo>
                  <a:pt x="212929" y="88967"/>
                </a:lnTo>
                <a:lnTo>
                  <a:pt x="212438" y="91695"/>
                </a:lnTo>
                <a:lnTo>
                  <a:pt x="211158" y="94466"/>
                </a:lnTo>
                <a:lnTo>
                  <a:pt x="209352" y="97266"/>
                </a:lnTo>
                <a:lnTo>
                  <a:pt x="208148" y="100085"/>
                </a:lnTo>
                <a:lnTo>
                  <a:pt x="207346" y="102917"/>
                </a:lnTo>
                <a:lnTo>
                  <a:pt x="206058" y="109755"/>
                </a:lnTo>
                <a:lnTo>
                  <a:pt x="200801" y="113231"/>
                </a:lnTo>
                <a:lnTo>
                  <a:pt x="196733" y="115491"/>
                </a:lnTo>
                <a:lnTo>
                  <a:pt x="193068" y="116997"/>
                </a:lnTo>
                <a:lnTo>
                  <a:pt x="186456" y="118672"/>
                </a:lnTo>
                <a:lnTo>
                  <a:pt x="180342" y="121956"/>
                </a:lnTo>
                <a:lnTo>
                  <a:pt x="177378" y="124165"/>
                </a:lnTo>
                <a:lnTo>
                  <a:pt x="171545" y="126620"/>
                </a:lnTo>
                <a:lnTo>
                  <a:pt x="165778" y="127711"/>
                </a:lnTo>
                <a:lnTo>
                  <a:pt x="160039" y="128196"/>
                </a:lnTo>
                <a:lnTo>
                  <a:pt x="156223" y="128325"/>
                </a:lnTo>
                <a:lnTo>
                  <a:pt x="138132" y="128561"/>
                </a:lnTo>
                <a:lnTo>
                  <a:pt x="120016" y="1285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65"/>
          <p:cNvSpPr/>
          <p:nvPr/>
        </p:nvSpPr>
        <p:spPr>
          <a:xfrm>
            <a:off x="1357315" y="3557587"/>
            <a:ext cx="1140140" cy="75962"/>
          </a:xfrm>
          <a:custGeom>
            <a:avLst/>
            <a:gdLst/>
            <a:ahLst/>
            <a:cxnLst/>
            <a:rect l="0" t="0" r="0" b="0"/>
            <a:pathLst>
              <a:path w="1140140" h="75962">
                <a:moveTo>
                  <a:pt x="8569" y="68580"/>
                </a:moveTo>
                <a:lnTo>
                  <a:pt x="0" y="68580"/>
                </a:lnTo>
                <a:lnTo>
                  <a:pt x="4549" y="68580"/>
                </a:lnTo>
                <a:lnTo>
                  <a:pt x="6841" y="69533"/>
                </a:lnTo>
                <a:lnTo>
                  <a:pt x="9322" y="71120"/>
                </a:lnTo>
                <a:lnTo>
                  <a:pt x="11929" y="73131"/>
                </a:lnTo>
                <a:lnTo>
                  <a:pt x="14619" y="74471"/>
                </a:lnTo>
                <a:lnTo>
                  <a:pt x="20148" y="75961"/>
                </a:lnTo>
                <a:lnTo>
                  <a:pt x="28321" y="74083"/>
                </a:lnTo>
                <a:lnTo>
                  <a:pt x="33167" y="72249"/>
                </a:lnTo>
                <a:lnTo>
                  <a:pt x="43632" y="70211"/>
                </a:lnTo>
                <a:lnTo>
                  <a:pt x="73441" y="67842"/>
                </a:lnTo>
                <a:lnTo>
                  <a:pt x="82297" y="66183"/>
                </a:lnTo>
                <a:lnTo>
                  <a:pt x="92011" y="64125"/>
                </a:lnTo>
                <a:lnTo>
                  <a:pt x="110425" y="61838"/>
                </a:lnTo>
                <a:lnTo>
                  <a:pt x="129086" y="59868"/>
                </a:lnTo>
                <a:lnTo>
                  <a:pt x="139396" y="58010"/>
                </a:lnTo>
                <a:lnTo>
                  <a:pt x="150080" y="55818"/>
                </a:lnTo>
                <a:lnTo>
                  <a:pt x="161012" y="54357"/>
                </a:lnTo>
                <a:lnTo>
                  <a:pt x="183319" y="52734"/>
                </a:lnTo>
                <a:lnTo>
                  <a:pt x="194602" y="51348"/>
                </a:lnTo>
                <a:lnTo>
                  <a:pt x="205934" y="49472"/>
                </a:lnTo>
                <a:lnTo>
                  <a:pt x="270709" y="36889"/>
                </a:lnTo>
                <a:lnTo>
                  <a:pt x="302241" y="31317"/>
                </a:lnTo>
                <a:lnTo>
                  <a:pt x="318650" y="29451"/>
                </a:lnTo>
                <a:lnTo>
                  <a:pt x="369050" y="25871"/>
                </a:lnTo>
                <a:lnTo>
                  <a:pt x="386050" y="23915"/>
                </a:lnTo>
                <a:lnTo>
                  <a:pt x="420179" y="19202"/>
                </a:lnTo>
                <a:lnTo>
                  <a:pt x="454397" y="13932"/>
                </a:lnTo>
                <a:lnTo>
                  <a:pt x="471523" y="12145"/>
                </a:lnTo>
                <a:lnTo>
                  <a:pt x="505792" y="10160"/>
                </a:lnTo>
                <a:lnTo>
                  <a:pt x="542612" y="9279"/>
                </a:lnTo>
                <a:lnTo>
                  <a:pt x="561765" y="9043"/>
                </a:lnTo>
                <a:lnTo>
                  <a:pt x="579297" y="7934"/>
                </a:lnTo>
                <a:lnTo>
                  <a:pt x="595747" y="6242"/>
                </a:lnTo>
                <a:lnTo>
                  <a:pt x="611476" y="4161"/>
                </a:lnTo>
                <a:lnTo>
                  <a:pt x="641653" y="1849"/>
                </a:lnTo>
                <a:lnTo>
                  <a:pt x="671892" y="822"/>
                </a:lnTo>
                <a:lnTo>
                  <a:pt x="750253" y="109"/>
                </a:lnTo>
                <a:lnTo>
                  <a:pt x="1005325" y="0"/>
                </a:lnTo>
                <a:lnTo>
                  <a:pt x="1015973" y="953"/>
                </a:lnTo>
                <a:lnTo>
                  <a:pt x="1025930" y="2540"/>
                </a:lnTo>
                <a:lnTo>
                  <a:pt x="1035424" y="4551"/>
                </a:lnTo>
                <a:lnTo>
                  <a:pt x="1053595" y="6785"/>
                </a:lnTo>
                <a:lnTo>
                  <a:pt x="1088543" y="8220"/>
                </a:lnTo>
                <a:lnTo>
                  <a:pt x="1116262" y="8542"/>
                </a:lnTo>
                <a:lnTo>
                  <a:pt x="1119459" y="9504"/>
                </a:lnTo>
                <a:lnTo>
                  <a:pt x="1122542" y="11099"/>
                </a:lnTo>
                <a:lnTo>
                  <a:pt x="1129784" y="15951"/>
                </a:lnTo>
                <a:lnTo>
                  <a:pt x="1133315" y="16614"/>
                </a:lnTo>
                <a:lnTo>
                  <a:pt x="1140139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66"/>
          <p:cNvSpPr/>
          <p:nvPr/>
        </p:nvSpPr>
        <p:spPr>
          <a:xfrm>
            <a:off x="1747051" y="3690122"/>
            <a:ext cx="321779" cy="304664"/>
          </a:xfrm>
          <a:custGeom>
            <a:avLst/>
            <a:gdLst/>
            <a:ahLst/>
            <a:cxnLst/>
            <a:rect l="0" t="0" r="0" b="0"/>
            <a:pathLst>
              <a:path w="321779" h="304664">
                <a:moveTo>
                  <a:pt x="30313" y="64632"/>
                </a:moveTo>
                <a:lnTo>
                  <a:pt x="25763" y="60082"/>
                </a:lnTo>
                <a:lnTo>
                  <a:pt x="24422" y="57789"/>
                </a:lnTo>
                <a:lnTo>
                  <a:pt x="22094" y="49032"/>
                </a:lnTo>
                <a:lnTo>
                  <a:pt x="24438" y="45634"/>
                </a:lnTo>
                <a:lnTo>
                  <a:pt x="26396" y="43395"/>
                </a:lnTo>
                <a:lnTo>
                  <a:pt x="27702" y="40949"/>
                </a:lnTo>
                <a:lnTo>
                  <a:pt x="30492" y="32956"/>
                </a:lnTo>
                <a:lnTo>
                  <a:pt x="34520" y="27377"/>
                </a:lnTo>
                <a:lnTo>
                  <a:pt x="36928" y="25508"/>
                </a:lnTo>
                <a:lnTo>
                  <a:pt x="39486" y="24262"/>
                </a:lnTo>
                <a:lnTo>
                  <a:pt x="45820" y="21925"/>
                </a:lnTo>
                <a:lnTo>
                  <a:pt x="54985" y="17712"/>
                </a:lnTo>
                <a:lnTo>
                  <a:pt x="70855" y="9984"/>
                </a:lnTo>
                <a:lnTo>
                  <a:pt x="76391" y="8198"/>
                </a:lnTo>
                <a:lnTo>
                  <a:pt x="81987" y="7007"/>
                </a:lnTo>
                <a:lnTo>
                  <a:pt x="87622" y="6213"/>
                </a:lnTo>
                <a:lnTo>
                  <a:pt x="94237" y="4731"/>
                </a:lnTo>
                <a:lnTo>
                  <a:pt x="101504" y="2791"/>
                </a:lnTo>
                <a:lnTo>
                  <a:pt x="109207" y="545"/>
                </a:lnTo>
                <a:lnTo>
                  <a:pt x="116246" y="0"/>
                </a:lnTo>
                <a:lnTo>
                  <a:pt x="122844" y="589"/>
                </a:lnTo>
                <a:lnTo>
                  <a:pt x="129148" y="1934"/>
                </a:lnTo>
                <a:lnTo>
                  <a:pt x="135256" y="2831"/>
                </a:lnTo>
                <a:lnTo>
                  <a:pt x="141233" y="3429"/>
                </a:lnTo>
                <a:lnTo>
                  <a:pt x="147122" y="3828"/>
                </a:lnTo>
                <a:lnTo>
                  <a:pt x="153906" y="5046"/>
                </a:lnTo>
                <a:lnTo>
                  <a:pt x="161286" y="6811"/>
                </a:lnTo>
                <a:lnTo>
                  <a:pt x="169064" y="8940"/>
                </a:lnTo>
                <a:lnTo>
                  <a:pt x="176153" y="10359"/>
                </a:lnTo>
                <a:lnTo>
                  <a:pt x="182785" y="11305"/>
                </a:lnTo>
                <a:lnTo>
                  <a:pt x="189111" y="11936"/>
                </a:lnTo>
                <a:lnTo>
                  <a:pt x="195234" y="13309"/>
                </a:lnTo>
                <a:lnTo>
                  <a:pt x="201220" y="15177"/>
                </a:lnTo>
                <a:lnTo>
                  <a:pt x="207116" y="17375"/>
                </a:lnTo>
                <a:lnTo>
                  <a:pt x="212952" y="20745"/>
                </a:lnTo>
                <a:lnTo>
                  <a:pt x="218748" y="24896"/>
                </a:lnTo>
                <a:lnTo>
                  <a:pt x="224516" y="29569"/>
                </a:lnTo>
                <a:lnTo>
                  <a:pt x="229314" y="34590"/>
                </a:lnTo>
                <a:lnTo>
                  <a:pt x="233466" y="39841"/>
                </a:lnTo>
                <a:lnTo>
                  <a:pt x="237186" y="45248"/>
                </a:lnTo>
                <a:lnTo>
                  <a:pt x="241319" y="53794"/>
                </a:lnTo>
                <a:lnTo>
                  <a:pt x="244109" y="61721"/>
                </a:lnTo>
                <a:lnTo>
                  <a:pt x="246186" y="66501"/>
                </a:lnTo>
                <a:lnTo>
                  <a:pt x="248523" y="71594"/>
                </a:lnTo>
                <a:lnTo>
                  <a:pt x="250082" y="76893"/>
                </a:lnTo>
                <a:lnTo>
                  <a:pt x="251121" y="82331"/>
                </a:lnTo>
                <a:lnTo>
                  <a:pt x="251813" y="87862"/>
                </a:lnTo>
                <a:lnTo>
                  <a:pt x="251322" y="93454"/>
                </a:lnTo>
                <a:lnTo>
                  <a:pt x="250043" y="99087"/>
                </a:lnTo>
                <a:lnTo>
                  <a:pt x="248237" y="104747"/>
                </a:lnTo>
                <a:lnTo>
                  <a:pt x="247034" y="111378"/>
                </a:lnTo>
                <a:lnTo>
                  <a:pt x="246231" y="118656"/>
                </a:lnTo>
                <a:lnTo>
                  <a:pt x="245696" y="126366"/>
                </a:lnTo>
                <a:lnTo>
                  <a:pt x="244387" y="133411"/>
                </a:lnTo>
                <a:lnTo>
                  <a:pt x="242562" y="140012"/>
                </a:lnTo>
                <a:lnTo>
                  <a:pt x="240392" y="146318"/>
                </a:lnTo>
                <a:lnTo>
                  <a:pt x="237993" y="152427"/>
                </a:lnTo>
                <a:lnTo>
                  <a:pt x="235442" y="158405"/>
                </a:lnTo>
                <a:lnTo>
                  <a:pt x="232788" y="164295"/>
                </a:lnTo>
                <a:lnTo>
                  <a:pt x="229114" y="170126"/>
                </a:lnTo>
                <a:lnTo>
                  <a:pt x="224760" y="175919"/>
                </a:lnTo>
                <a:lnTo>
                  <a:pt x="219952" y="181687"/>
                </a:lnTo>
                <a:lnTo>
                  <a:pt x="215794" y="187436"/>
                </a:lnTo>
                <a:lnTo>
                  <a:pt x="212070" y="193174"/>
                </a:lnTo>
                <a:lnTo>
                  <a:pt x="208634" y="198904"/>
                </a:lnTo>
                <a:lnTo>
                  <a:pt x="204439" y="204630"/>
                </a:lnTo>
                <a:lnTo>
                  <a:pt x="199737" y="210351"/>
                </a:lnTo>
                <a:lnTo>
                  <a:pt x="194698" y="216071"/>
                </a:lnTo>
                <a:lnTo>
                  <a:pt x="184018" y="227506"/>
                </a:lnTo>
                <a:lnTo>
                  <a:pt x="178503" y="233223"/>
                </a:lnTo>
                <a:lnTo>
                  <a:pt x="172921" y="237986"/>
                </a:lnTo>
                <a:lnTo>
                  <a:pt x="167296" y="242114"/>
                </a:lnTo>
                <a:lnTo>
                  <a:pt x="161640" y="245819"/>
                </a:lnTo>
                <a:lnTo>
                  <a:pt x="155964" y="249241"/>
                </a:lnTo>
                <a:lnTo>
                  <a:pt x="150276" y="252475"/>
                </a:lnTo>
                <a:lnTo>
                  <a:pt x="144578" y="255583"/>
                </a:lnTo>
                <a:lnTo>
                  <a:pt x="135708" y="261577"/>
                </a:lnTo>
                <a:lnTo>
                  <a:pt x="132009" y="264509"/>
                </a:lnTo>
                <a:lnTo>
                  <a:pt x="127638" y="266463"/>
                </a:lnTo>
                <a:lnTo>
                  <a:pt x="117701" y="268635"/>
                </a:lnTo>
                <a:lnTo>
                  <a:pt x="112384" y="270167"/>
                </a:lnTo>
                <a:lnTo>
                  <a:pt x="106935" y="272141"/>
                </a:lnTo>
                <a:lnTo>
                  <a:pt x="101397" y="274409"/>
                </a:lnTo>
                <a:lnTo>
                  <a:pt x="92704" y="276929"/>
                </a:lnTo>
                <a:lnTo>
                  <a:pt x="84712" y="278049"/>
                </a:lnTo>
                <a:lnTo>
                  <a:pt x="74811" y="278547"/>
                </a:lnTo>
                <a:lnTo>
                  <a:pt x="69504" y="277727"/>
                </a:lnTo>
                <a:lnTo>
                  <a:pt x="64060" y="276228"/>
                </a:lnTo>
                <a:lnTo>
                  <a:pt x="58526" y="274276"/>
                </a:lnTo>
                <a:lnTo>
                  <a:pt x="52932" y="272975"/>
                </a:lnTo>
                <a:lnTo>
                  <a:pt x="47298" y="272108"/>
                </a:lnTo>
                <a:lnTo>
                  <a:pt x="41636" y="271529"/>
                </a:lnTo>
                <a:lnTo>
                  <a:pt x="32806" y="268347"/>
                </a:lnTo>
                <a:lnTo>
                  <a:pt x="25706" y="263757"/>
                </a:lnTo>
                <a:lnTo>
                  <a:pt x="16354" y="255818"/>
                </a:lnTo>
                <a:lnTo>
                  <a:pt x="10457" y="250252"/>
                </a:lnTo>
                <a:lnTo>
                  <a:pt x="8503" y="247434"/>
                </a:lnTo>
                <a:lnTo>
                  <a:pt x="6333" y="241763"/>
                </a:lnTo>
                <a:lnTo>
                  <a:pt x="4801" y="239869"/>
                </a:lnTo>
                <a:lnTo>
                  <a:pt x="2828" y="238607"/>
                </a:lnTo>
                <a:lnTo>
                  <a:pt x="560" y="237766"/>
                </a:lnTo>
                <a:lnTo>
                  <a:pt x="0" y="236252"/>
                </a:lnTo>
                <a:lnTo>
                  <a:pt x="580" y="234291"/>
                </a:lnTo>
                <a:lnTo>
                  <a:pt x="1918" y="232030"/>
                </a:lnTo>
                <a:lnTo>
                  <a:pt x="3406" y="226979"/>
                </a:lnTo>
                <a:lnTo>
                  <a:pt x="3803" y="224299"/>
                </a:lnTo>
                <a:lnTo>
                  <a:pt x="5019" y="221559"/>
                </a:lnTo>
                <a:lnTo>
                  <a:pt x="8912" y="215976"/>
                </a:lnTo>
                <a:lnTo>
                  <a:pt x="16357" y="210318"/>
                </a:lnTo>
                <a:lnTo>
                  <a:pt x="25063" y="204629"/>
                </a:lnTo>
                <a:lnTo>
                  <a:pt x="32108" y="198926"/>
                </a:lnTo>
                <a:lnTo>
                  <a:pt x="37224" y="197024"/>
                </a:lnTo>
                <a:lnTo>
                  <a:pt x="43493" y="195756"/>
                </a:lnTo>
                <a:lnTo>
                  <a:pt x="50530" y="194911"/>
                </a:lnTo>
                <a:lnTo>
                  <a:pt x="57126" y="193395"/>
                </a:lnTo>
                <a:lnTo>
                  <a:pt x="63428" y="191431"/>
                </a:lnTo>
                <a:lnTo>
                  <a:pt x="69535" y="189170"/>
                </a:lnTo>
                <a:lnTo>
                  <a:pt x="76464" y="188615"/>
                </a:lnTo>
                <a:lnTo>
                  <a:pt x="83940" y="189198"/>
                </a:lnTo>
                <a:lnTo>
                  <a:pt x="91782" y="190539"/>
                </a:lnTo>
                <a:lnTo>
                  <a:pt x="98915" y="191432"/>
                </a:lnTo>
                <a:lnTo>
                  <a:pt x="105576" y="192029"/>
                </a:lnTo>
                <a:lnTo>
                  <a:pt x="111921" y="192425"/>
                </a:lnTo>
                <a:lnTo>
                  <a:pt x="119008" y="193643"/>
                </a:lnTo>
                <a:lnTo>
                  <a:pt x="126591" y="195407"/>
                </a:lnTo>
                <a:lnTo>
                  <a:pt x="134503" y="197536"/>
                </a:lnTo>
                <a:lnTo>
                  <a:pt x="143589" y="198954"/>
                </a:lnTo>
                <a:lnTo>
                  <a:pt x="153455" y="199901"/>
                </a:lnTo>
                <a:lnTo>
                  <a:pt x="163843" y="200531"/>
                </a:lnTo>
                <a:lnTo>
                  <a:pt x="172673" y="201904"/>
                </a:lnTo>
                <a:lnTo>
                  <a:pt x="180465" y="203772"/>
                </a:lnTo>
                <a:lnTo>
                  <a:pt x="187565" y="205970"/>
                </a:lnTo>
                <a:lnTo>
                  <a:pt x="195155" y="209340"/>
                </a:lnTo>
                <a:lnTo>
                  <a:pt x="203073" y="213492"/>
                </a:lnTo>
                <a:lnTo>
                  <a:pt x="211209" y="218164"/>
                </a:lnTo>
                <a:lnTo>
                  <a:pt x="225329" y="225897"/>
                </a:lnTo>
                <a:lnTo>
                  <a:pt x="243988" y="235604"/>
                </a:lnTo>
                <a:lnTo>
                  <a:pt x="249916" y="238621"/>
                </a:lnTo>
                <a:lnTo>
                  <a:pt x="255772" y="242537"/>
                </a:lnTo>
                <a:lnTo>
                  <a:pt x="261582" y="247053"/>
                </a:lnTo>
                <a:lnTo>
                  <a:pt x="267360" y="251969"/>
                </a:lnTo>
                <a:lnTo>
                  <a:pt x="276320" y="259971"/>
                </a:lnTo>
                <a:lnTo>
                  <a:pt x="283477" y="266702"/>
                </a:lnTo>
                <a:lnTo>
                  <a:pt x="298766" y="281696"/>
                </a:lnTo>
                <a:lnTo>
                  <a:pt x="307446" y="290343"/>
                </a:lnTo>
                <a:lnTo>
                  <a:pt x="309366" y="293211"/>
                </a:lnTo>
                <a:lnTo>
                  <a:pt x="311499" y="298938"/>
                </a:lnTo>
                <a:lnTo>
                  <a:pt x="313021" y="300846"/>
                </a:lnTo>
                <a:lnTo>
                  <a:pt x="314988" y="302118"/>
                </a:lnTo>
                <a:lnTo>
                  <a:pt x="321778" y="3046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67"/>
          <p:cNvSpPr/>
          <p:nvPr/>
        </p:nvSpPr>
        <p:spPr>
          <a:xfrm>
            <a:off x="2171700" y="3720465"/>
            <a:ext cx="265748" cy="197168"/>
          </a:xfrm>
          <a:custGeom>
            <a:avLst/>
            <a:gdLst/>
            <a:ahLst/>
            <a:cxnLst/>
            <a:rect l="0" t="0" r="0" b="0"/>
            <a:pathLst>
              <a:path w="265748" h="197168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0" y="4551"/>
                </a:lnTo>
                <a:lnTo>
                  <a:pt x="10582" y="9325"/>
                </a:lnTo>
                <a:lnTo>
                  <a:pt x="15181" y="14622"/>
                </a:lnTo>
                <a:lnTo>
                  <a:pt x="20399" y="20151"/>
                </a:lnTo>
                <a:lnTo>
                  <a:pt x="28692" y="28618"/>
                </a:lnTo>
                <a:lnTo>
                  <a:pt x="31510" y="32414"/>
                </a:lnTo>
                <a:lnTo>
                  <a:pt x="34342" y="36849"/>
                </a:lnTo>
                <a:lnTo>
                  <a:pt x="37182" y="41711"/>
                </a:lnTo>
                <a:lnTo>
                  <a:pt x="40980" y="45905"/>
                </a:lnTo>
                <a:lnTo>
                  <a:pt x="45417" y="49653"/>
                </a:lnTo>
                <a:lnTo>
                  <a:pt x="50281" y="53105"/>
                </a:lnTo>
                <a:lnTo>
                  <a:pt x="54475" y="56358"/>
                </a:lnTo>
                <a:lnTo>
                  <a:pt x="61676" y="62513"/>
                </a:lnTo>
                <a:lnTo>
                  <a:pt x="65882" y="65488"/>
                </a:lnTo>
                <a:lnTo>
                  <a:pt x="70591" y="68423"/>
                </a:lnTo>
                <a:lnTo>
                  <a:pt x="75636" y="71333"/>
                </a:lnTo>
                <a:lnTo>
                  <a:pt x="86321" y="77106"/>
                </a:lnTo>
                <a:lnTo>
                  <a:pt x="114378" y="91434"/>
                </a:lnTo>
                <a:lnTo>
                  <a:pt x="125764" y="97152"/>
                </a:lnTo>
                <a:lnTo>
                  <a:pt x="132420" y="100010"/>
                </a:lnTo>
                <a:lnTo>
                  <a:pt x="139715" y="102869"/>
                </a:lnTo>
                <a:lnTo>
                  <a:pt x="147435" y="105727"/>
                </a:lnTo>
                <a:lnTo>
                  <a:pt x="154488" y="108584"/>
                </a:lnTo>
                <a:lnTo>
                  <a:pt x="161094" y="111442"/>
                </a:lnTo>
                <a:lnTo>
                  <a:pt x="173515" y="117157"/>
                </a:lnTo>
                <a:lnTo>
                  <a:pt x="185385" y="122872"/>
                </a:lnTo>
                <a:lnTo>
                  <a:pt x="191217" y="126682"/>
                </a:lnTo>
                <a:lnTo>
                  <a:pt x="197011" y="131127"/>
                </a:lnTo>
                <a:lnTo>
                  <a:pt x="202778" y="135995"/>
                </a:lnTo>
                <a:lnTo>
                  <a:pt x="207575" y="140193"/>
                </a:lnTo>
                <a:lnTo>
                  <a:pt x="215445" y="147398"/>
                </a:lnTo>
                <a:lnTo>
                  <a:pt x="225231" y="156809"/>
                </a:lnTo>
                <a:lnTo>
                  <a:pt x="255477" y="186899"/>
                </a:lnTo>
                <a:lnTo>
                  <a:pt x="256043" y="188416"/>
                </a:lnTo>
                <a:lnTo>
                  <a:pt x="256839" y="194151"/>
                </a:lnTo>
                <a:lnTo>
                  <a:pt x="257026" y="195827"/>
                </a:lnTo>
                <a:lnTo>
                  <a:pt x="258028" y="196273"/>
                </a:lnTo>
                <a:lnTo>
                  <a:pt x="265747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68"/>
          <p:cNvSpPr/>
          <p:nvPr/>
        </p:nvSpPr>
        <p:spPr>
          <a:xfrm>
            <a:off x="2197417" y="3711892"/>
            <a:ext cx="188596" cy="214313"/>
          </a:xfrm>
          <a:custGeom>
            <a:avLst/>
            <a:gdLst/>
            <a:ahLst/>
            <a:cxnLst/>
            <a:rect l="0" t="0" r="0" b="0"/>
            <a:pathLst>
              <a:path w="188596" h="214313">
                <a:moveTo>
                  <a:pt x="188595" y="0"/>
                </a:moveTo>
                <a:lnTo>
                  <a:pt x="171586" y="0"/>
                </a:lnTo>
                <a:lnTo>
                  <a:pt x="166940" y="4551"/>
                </a:lnTo>
                <a:lnTo>
                  <a:pt x="165585" y="6844"/>
                </a:lnTo>
                <a:lnTo>
                  <a:pt x="164081" y="11932"/>
                </a:lnTo>
                <a:lnTo>
                  <a:pt x="162727" y="16527"/>
                </a:lnTo>
                <a:lnTo>
                  <a:pt x="158683" y="29253"/>
                </a:lnTo>
                <a:lnTo>
                  <a:pt x="155319" y="35695"/>
                </a:lnTo>
                <a:lnTo>
                  <a:pt x="151171" y="41894"/>
                </a:lnTo>
                <a:lnTo>
                  <a:pt x="146500" y="47932"/>
                </a:lnTo>
                <a:lnTo>
                  <a:pt x="141482" y="53862"/>
                </a:lnTo>
                <a:lnTo>
                  <a:pt x="136232" y="59721"/>
                </a:lnTo>
                <a:lnTo>
                  <a:pt x="125317" y="71310"/>
                </a:lnTo>
                <a:lnTo>
                  <a:pt x="114117" y="82811"/>
                </a:lnTo>
                <a:lnTo>
                  <a:pt x="108463" y="89497"/>
                </a:lnTo>
                <a:lnTo>
                  <a:pt x="102789" y="96813"/>
                </a:lnTo>
                <a:lnTo>
                  <a:pt x="97101" y="104547"/>
                </a:lnTo>
                <a:lnTo>
                  <a:pt x="92356" y="111607"/>
                </a:lnTo>
                <a:lnTo>
                  <a:pt x="88241" y="118220"/>
                </a:lnTo>
                <a:lnTo>
                  <a:pt x="84545" y="124534"/>
                </a:lnTo>
                <a:lnTo>
                  <a:pt x="80176" y="130647"/>
                </a:lnTo>
                <a:lnTo>
                  <a:pt x="75358" y="136628"/>
                </a:lnTo>
                <a:lnTo>
                  <a:pt x="70241" y="142521"/>
                </a:lnTo>
                <a:lnTo>
                  <a:pt x="62016" y="151608"/>
                </a:lnTo>
                <a:lnTo>
                  <a:pt x="58489" y="155364"/>
                </a:lnTo>
                <a:lnTo>
                  <a:pt x="55185" y="159774"/>
                </a:lnTo>
                <a:lnTo>
                  <a:pt x="52030" y="164618"/>
                </a:lnTo>
                <a:lnTo>
                  <a:pt x="48974" y="169753"/>
                </a:lnTo>
                <a:lnTo>
                  <a:pt x="45985" y="174129"/>
                </a:lnTo>
                <a:lnTo>
                  <a:pt x="43039" y="177998"/>
                </a:lnTo>
                <a:lnTo>
                  <a:pt x="40122" y="181531"/>
                </a:lnTo>
                <a:lnTo>
                  <a:pt x="34342" y="187995"/>
                </a:lnTo>
                <a:lnTo>
                  <a:pt x="28598" y="194044"/>
                </a:lnTo>
                <a:lnTo>
                  <a:pt x="22870" y="199907"/>
                </a:lnTo>
                <a:lnTo>
                  <a:pt x="20962" y="202804"/>
                </a:lnTo>
                <a:lnTo>
                  <a:pt x="18841" y="208563"/>
                </a:lnTo>
                <a:lnTo>
                  <a:pt x="17323" y="210479"/>
                </a:lnTo>
                <a:lnTo>
                  <a:pt x="15359" y="211757"/>
                </a:lnTo>
                <a:lnTo>
                  <a:pt x="10636" y="213177"/>
                </a:lnTo>
                <a:lnTo>
                  <a:pt x="8043" y="21355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69"/>
          <p:cNvSpPr/>
          <p:nvPr/>
        </p:nvSpPr>
        <p:spPr>
          <a:xfrm>
            <a:off x="2900362" y="3497613"/>
            <a:ext cx="394336" cy="25685"/>
          </a:xfrm>
          <a:custGeom>
            <a:avLst/>
            <a:gdLst/>
            <a:ahLst/>
            <a:cxnLst/>
            <a:rect l="0" t="0" r="0" b="0"/>
            <a:pathLst>
              <a:path w="394336" h="25685">
                <a:moveTo>
                  <a:pt x="0" y="25684"/>
                </a:moveTo>
                <a:lnTo>
                  <a:pt x="70681" y="25684"/>
                </a:lnTo>
                <a:lnTo>
                  <a:pt x="78553" y="24732"/>
                </a:lnTo>
                <a:lnTo>
                  <a:pt x="86659" y="23144"/>
                </a:lnTo>
                <a:lnTo>
                  <a:pt x="94920" y="21133"/>
                </a:lnTo>
                <a:lnTo>
                  <a:pt x="103285" y="19793"/>
                </a:lnTo>
                <a:lnTo>
                  <a:pt x="111719" y="18899"/>
                </a:lnTo>
                <a:lnTo>
                  <a:pt x="120199" y="18303"/>
                </a:lnTo>
                <a:lnTo>
                  <a:pt x="128710" y="17906"/>
                </a:lnTo>
                <a:lnTo>
                  <a:pt x="145787" y="17465"/>
                </a:lnTo>
                <a:lnTo>
                  <a:pt x="155294" y="16394"/>
                </a:lnTo>
                <a:lnTo>
                  <a:pt x="165442" y="14729"/>
                </a:lnTo>
                <a:lnTo>
                  <a:pt x="176017" y="12666"/>
                </a:lnTo>
                <a:lnTo>
                  <a:pt x="185925" y="11290"/>
                </a:lnTo>
                <a:lnTo>
                  <a:pt x="195387" y="10373"/>
                </a:lnTo>
                <a:lnTo>
                  <a:pt x="204553" y="9762"/>
                </a:lnTo>
                <a:lnTo>
                  <a:pt x="214474" y="8402"/>
                </a:lnTo>
                <a:lnTo>
                  <a:pt x="224898" y="6542"/>
                </a:lnTo>
                <a:lnTo>
                  <a:pt x="235657" y="4350"/>
                </a:lnTo>
                <a:lnTo>
                  <a:pt x="245687" y="2889"/>
                </a:lnTo>
                <a:lnTo>
                  <a:pt x="255231" y="1915"/>
                </a:lnTo>
                <a:lnTo>
                  <a:pt x="264452" y="1266"/>
                </a:lnTo>
                <a:lnTo>
                  <a:pt x="279777" y="544"/>
                </a:lnTo>
                <a:lnTo>
                  <a:pt x="293890" y="223"/>
                </a:lnTo>
                <a:lnTo>
                  <a:pt x="330096" y="0"/>
                </a:lnTo>
                <a:lnTo>
                  <a:pt x="336269" y="942"/>
                </a:lnTo>
                <a:lnTo>
                  <a:pt x="342289" y="2522"/>
                </a:lnTo>
                <a:lnTo>
                  <a:pt x="348208" y="4527"/>
                </a:lnTo>
                <a:lnTo>
                  <a:pt x="354059" y="5865"/>
                </a:lnTo>
                <a:lnTo>
                  <a:pt x="359864" y="6756"/>
                </a:lnTo>
                <a:lnTo>
                  <a:pt x="365639" y="7350"/>
                </a:lnTo>
                <a:lnTo>
                  <a:pt x="377136" y="8011"/>
                </a:lnTo>
                <a:lnTo>
                  <a:pt x="394335" y="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70"/>
          <p:cNvSpPr/>
          <p:nvPr/>
        </p:nvSpPr>
        <p:spPr>
          <a:xfrm>
            <a:off x="3091343" y="3420427"/>
            <a:ext cx="66195" cy="222886"/>
          </a:xfrm>
          <a:custGeom>
            <a:avLst/>
            <a:gdLst/>
            <a:ahLst/>
            <a:cxnLst/>
            <a:rect l="0" t="0" r="0" b="0"/>
            <a:pathLst>
              <a:path w="66195" h="222886">
                <a:moveTo>
                  <a:pt x="23332" y="0"/>
                </a:moveTo>
                <a:lnTo>
                  <a:pt x="14790" y="0"/>
                </a:lnTo>
                <a:lnTo>
                  <a:pt x="5667" y="4551"/>
                </a:lnTo>
                <a:lnTo>
                  <a:pt x="2982" y="6844"/>
                </a:lnTo>
                <a:lnTo>
                  <a:pt x="1193" y="9325"/>
                </a:lnTo>
                <a:lnTo>
                  <a:pt x="0" y="11932"/>
                </a:lnTo>
                <a:lnTo>
                  <a:pt x="157" y="15575"/>
                </a:lnTo>
                <a:lnTo>
                  <a:pt x="1214" y="19908"/>
                </a:lnTo>
                <a:lnTo>
                  <a:pt x="2872" y="24702"/>
                </a:lnTo>
                <a:lnTo>
                  <a:pt x="3977" y="29803"/>
                </a:lnTo>
                <a:lnTo>
                  <a:pt x="4713" y="35109"/>
                </a:lnTo>
                <a:lnTo>
                  <a:pt x="5204" y="40551"/>
                </a:lnTo>
                <a:lnTo>
                  <a:pt x="6484" y="46084"/>
                </a:lnTo>
                <a:lnTo>
                  <a:pt x="8290" y="51678"/>
                </a:lnTo>
                <a:lnTo>
                  <a:pt x="10446" y="57312"/>
                </a:lnTo>
                <a:lnTo>
                  <a:pt x="12836" y="62020"/>
                </a:lnTo>
                <a:lnTo>
                  <a:pt x="15382" y="66112"/>
                </a:lnTo>
                <a:lnTo>
                  <a:pt x="18032" y="69792"/>
                </a:lnTo>
                <a:lnTo>
                  <a:pt x="19798" y="74151"/>
                </a:lnTo>
                <a:lnTo>
                  <a:pt x="20976" y="78961"/>
                </a:lnTo>
                <a:lnTo>
                  <a:pt x="21761" y="84073"/>
                </a:lnTo>
                <a:lnTo>
                  <a:pt x="22285" y="89387"/>
                </a:lnTo>
                <a:lnTo>
                  <a:pt x="22634" y="94834"/>
                </a:lnTo>
                <a:lnTo>
                  <a:pt x="22866" y="100370"/>
                </a:lnTo>
                <a:lnTo>
                  <a:pt x="23974" y="105966"/>
                </a:lnTo>
                <a:lnTo>
                  <a:pt x="25665" y="111601"/>
                </a:lnTo>
                <a:lnTo>
                  <a:pt x="27745" y="117264"/>
                </a:lnTo>
                <a:lnTo>
                  <a:pt x="30083" y="122943"/>
                </a:lnTo>
                <a:lnTo>
                  <a:pt x="32595" y="128635"/>
                </a:lnTo>
                <a:lnTo>
                  <a:pt x="35222" y="134334"/>
                </a:lnTo>
                <a:lnTo>
                  <a:pt x="36974" y="140039"/>
                </a:lnTo>
                <a:lnTo>
                  <a:pt x="38141" y="145746"/>
                </a:lnTo>
                <a:lnTo>
                  <a:pt x="38920" y="151457"/>
                </a:lnTo>
                <a:lnTo>
                  <a:pt x="40391" y="157169"/>
                </a:lnTo>
                <a:lnTo>
                  <a:pt x="42325" y="162882"/>
                </a:lnTo>
                <a:lnTo>
                  <a:pt x="44566" y="168595"/>
                </a:lnTo>
                <a:lnTo>
                  <a:pt x="46061" y="173357"/>
                </a:lnTo>
                <a:lnTo>
                  <a:pt x="47057" y="177484"/>
                </a:lnTo>
                <a:lnTo>
                  <a:pt x="47721" y="181188"/>
                </a:lnTo>
                <a:lnTo>
                  <a:pt x="48459" y="187843"/>
                </a:lnTo>
                <a:lnTo>
                  <a:pt x="48787" y="193976"/>
                </a:lnTo>
                <a:lnTo>
                  <a:pt x="48932" y="199877"/>
                </a:lnTo>
                <a:lnTo>
                  <a:pt x="49015" y="208553"/>
                </a:lnTo>
                <a:lnTo>
                  <a:pt x="49979" y="211426"/>
                </a:lnTo>
                <a:lnTo>
                  <a:pt x="51574" y="214293"/>
                </a:lnTo>
                <a:lnTo>
                  <a:pt x="56427" y="221188"/>
                </a:lnTo>
                <a:lnTo>
                  <a:pt x="57778" y="221754"/>
                </a:lnTo>
                <a:lnTo>
                  <a:pt x="59631" y="222131"/>
                </a:lnTo>
                <a:lnTo>
                  <a:pt x="6619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71"/>
          <p:cNvSpPr/>
          <p:nvPr/>
        </p:nvSpPr>
        <p:spPr>
          <a:xfrm>
            <a:off x="3620487" y="3103597"/>
            <a:ext cx="308134" cy="436846"/>
          </a:xfrm>
          <a:custGeom>
            <a:avLst/>
            <a:gdLst/>
            <a:ahLst/>
            <a:cxnLst/>
            <a:rect l="0" t="0" r="0" b="0"/>
            <a:pathLst>
              <a:path w="308134" h="436846">
                <a:moveTo>
                  <a:pt x="137125" y="8220"/>
                </a:moveTo>
                <a:lnTo>
                  <a:pt x="137125" y="0"/>
                </a:lnTo>
                <a:lnTo>
                  <a:pt x="137125" y="7060"/>
                </a:lnTo>
                <a:lnTo>
                  <a:pt x="130281" y="14835"/>
                </a:lnTo>
                <a:lnTo>
                  <a:pt x="122503" y="23727"/>
                </a:lnTo>
                <a:lnTo>
                  <a:pt x="116974" y="32892"/>
                </a:lnTo>
                <a:lnTo>
                  <a:pt x="111342" y="43315"/>
                </a:lnTo>
                <a:lnTo>
                  <a:pt x="104711" y="54298"/>
                </a:lnTo>
                <a:lnTo>
                  <a:pt x="95414" y="65529"/>
                </a:lnTo>
                <a:lnTo>
                  <a:pt x="90268" y="71191"/>
                </a:lnTo>
                <a:lnTo>
                  <a:pt x="79469" y="82562"/>
                </a:lnTo>
                <a:lnTo>
                  <a:pt x="74875" y="89214"/>
                </a:lnTo>
                <a:lnTo>
                  <a:pt x="70860" y="96506"/>
                </a:lnTo>
                <a:lnTo>
                  <a:pt x="67231" y="104225"/>
                </a:lnTo>
                <a:lnTo>
                  <a:pt x="62907" y="112228"/>
                </a:lnTo>
                <a:lnTo>
                  <a:pt x="58119" y="120421"/>
                </a:lnTo>
                <a:lnTo>
                  <a:pt x="53022" y="128741"/>
                </a:lnTo>
                <a:lnTo>
                  <a:pt x="48671" y="136192"/>
                </a:lnTo>
                <a:lnTo>
                  <a:pt x="41297" y="149552"/>
                </a:lnTo>
                <a:lnTo>
                  <a:pt x="37045" y="156733"/>
                </a:lnTo>
                <a:lnTo>
                  <a:pt x="27240" y="172334"/>
                </a:lnTo>
                <a:lnTo>
                  <a:pt x="22911" y="180494"/>
                </a:lnTo>
                <a:lnTo>
                  <a:pt x="19072" y="188792"/>
                </a:lnTo>
                <a:lnTo>
                  <a:pt x="15561" y="197181"/>
                </a:lnTo>
                <a:lnTo>
                  <a:pt x="13220" y="205632"/>
                </a:lnTo>
                <a:lnTo>
                  <a:pt x="11659" y="214123"/>
                </a:lnTo>
                <a:lnTo>
                  <a:pt x="10618" y="222641"/>
                </a:lnTo>
                <a:lnTo>
                  <a:pt x="8972" y="231178"/>
                </a:lnTo>
                <a:lnTo>
                  <a:pt x="6922" y="239726"/>
                </a:lnTo>
                <a:lnTo>
                  <a:pt x="4603" y="248282"/>
                </a:lnTo>
                <a:lnTo>
                  <a:pt x="3057" y="255892"/>
                </a:lnTo>
                <a:lnTo>
                  <a:pt x="1339" y="269426"/>
                </a:lnTo>
                <a:lnTo>
                  <a:pt x="881" y="276655"/>
                </a:lnTo>
                <a:lnTo>
                  <a:pt x="576" y="284332"/>
                </a:lnTo>
                <a:lnTo>
                  <a:pt x="146" y="306248"/>
                </a:lnTo>
                <a:lnTo>
                  <a:pt x="0" y="330721"/>
                </a:lnTo>
                <a:lnTo>
                  <a:pt x="2521" y="342371"/>
                </a:lnTo>
                <a:lnTo>
                  <a:pt x="4527" y="348145"/>
                </a:lnTo>
                <a:lnTo>
                  <a:pt x="11835" y="359640"/>
                </a:lnTo>
                <a:lnTo>
                  <a:pt x="20481" y="370147"/>
                </a:lnTo>
                <a:lnTo>
                  <a:pt x="27498" y="377992"/>
                </a:lnTo>
                <a:lnTo>
                  <a:pt x="36332" y="384653"/>
                </a:lnTo>
                <a:lnTo>
                  <a:pt x="41354" y="387763"/>
                </a:lnTo>
                <a:lnTo>
                  <a:pt x="46608" y="389836"/>
                </a:lnTo>
                <a:lnTo>
                  <a:pt x="52015" y="391218"/>
                </a:lnTo>
                <a:lnTo>
                  <a:pt x="57525" y="392140"/>
                </a:lnTo>
                <a:lnTo>
                  <a:pt x="64056" y="393706"/>
                </a:lnTo>
                <a:lnTo>
                  <a:pt x="71267" y="395704"/>
                </a:lnTo>
                <a:lnTo>
                  <a:pt x="78932" y="397988"/>
                </a:lnTo>
                <a:lnTo>
                  <a:pt x="85948" y="399510"/>
                </a:lnTo>
                <a:lnTo>
                  <a:pt x="92529" y="400525"/>
                </a:lnTo>
                <a:lnTo>
                  <a:pt x="98822" y="401202"/>
                </a:lnTo>
                <a:lnTo>
                  <a:pt x="105874" y="400700"/>
                </a:lnTo>
                <a:lnTo>
                  <a:pt x="113434" y="399413"/>
                </a:lnTo>
                <a:lnTo>
                  <a:pt x="121331" y="397603"/>
                </a:lnTo>
                <a:lnTo>
                  <a:pt x="129453" y="396397"/>
                </a:lnTo>
                <a:lnTo>
                  <a:pt x="137726" y="395592"/>
                </a:lnTo>
                <a:lnTo>
                  <a:pt x="146098" y="395056"/>
                </a:lnTo>
                <a:lnTo>
                  <a:pt x="154537" y="393745"/>
                </a:lnTo>
                <a:lnTo>
                  <a:pt x="163020" y="391919"/>
                </a:lnTo>
                <a:lnTo>
                  <a:pt x="171534" y="389750"/>
                </a:lnTo>
                <a:lnTo>
                  <a:pt x="179114" y="386398"/>
                </a:lnTo>
                <a:lnTo>
                  <a:pt x="186072" y="382259"/>
                </a:lnTo>
                <a:lnTo>
                  <a:pt x="192617" y="377594"/>
                </a:lnTo>
                <a:lnTo>
                  <a:pt x="199837" y="373532"/>
                </a:lnTo>
                <a:lnTo>
                  <a:pt x="207508" y="369871"/>
                </a:lnTo>
                <a:lnTo>
                  <a:pt x="215480" y="366479"/>
                </a:lnTo>
                <a:lnTo>
                  <a:pt x="229417" y="360169"/>
                </a:lnTo>
                <a:lnTo>
                  <a:pt x="235800" y="357153"/>
                </a:lnTo>
                <a:lnTo>
                  <a:pt x="241961" y="353237"/>
                </a:lnTo>
                <a:lnTo>
                  <a:pt x="247973" y="348721"/>
                </a:lnTo>
                <a:lnTo>
                  <a:pt x="253886" y="343806"/>
                </a:lnTo>
                <a:lnTo>
                  <a:pt x="259733" y="339576"/>
                </a:lnTo>
                <a:lnTo>
                  <a:pt x="265537" y="335804"/>
                </a:lnTo>
                <a:lnTo>
                  <a:pt x="271310" y="332337"/>
                </a:lnTo>
                <a:lnTo>
                  <a:pt x="277064" y="328121"/>
                </a:lnTo>
                <a:lnTo>
                  <a:pt x="282805" y="323405"/>
                </a:lnTo>
                <a:lnTo>
                  <a:pt x="292359" y="314037"/>
                </a:lnTo>
                <a:lnTo>
                  <a:pt x="298690" y="303408"/>
                </a:lnTo>
                <a:lnTo>
                  <a:pt x="303547" y="297212"/>
                </a:lnTo>
                <a:lnTo>
                  <a:pt x="305222" y="293274"/>
                </a:lnTo>
                <a:lnTo>
                  <a:pt x="307085" y="283818"/>
                </a:lnTo>
                <a:lnTo>
                  <a:pt x="308133" y="272335"/>
                </a:lnTo>
                <a:lnTo>
                  <a:pt x="307328" y="270022"/>
                </a:lnTo>
                <a:lnTo>
                  <a:pt x="305839" y="268480"/>
                </a:lnTo>
                <a:lnTo>
                  <a:pt x="301644" y="265814"/>
                </a:lnTo>
                <a:lnTo>
                  <a:pt x="296605" y="261454"/>
                </a:lnTo>
                <a:lnTo>
                  <a:pt x="292974" y="259910"/>
                </a:lnTo>
                <a:lnTo>
                  <a:pt x="283861" y="258195"/>
                </a:lnTo>
                <a:lnTo>
                  <a:pt x="279717" y="258690"/>
                </a:lnTo>
                <a:lnTo>
                  <a:pt x="276001" y="259972"/>
                </a:lnTo>
                <a:lnTo>
                  <a:pt x="272571" y="261780"/>
                </a:lnTo>
                <a:lnTo>
                  <a:pt x="267428" y="262985"/>
                </a:lnTo>
                <a:lnTo>
                  <a:pt x="261141" y="263788"/>
                </a:lnTo>
                <a:lnTo>
                  <a:pt x="254092" y="264324"/>
                </a:lnTo>
                <a:lnTo>
                  <a:pt x="247488" y="265634"/>
                </a:lnTo>
                <a:lnTo>
                  <a:pt x="241181" y="267459"/>
                </a:lnTo>
                <a:lnTo>
                  <a:pt x="235070" y="269629"/>
                </a:lnTo>
                <a:lnTo>
                  <a:pt x="229092" y="272027"/>
                </a:lnTo>
                <a:lnTo>
                  <a:pt x="223201" y="274579"/>
                </a:lnTo>
                <a:lnTo>
                  <a:pt x="217369" y="277233"/>
                </a:lnTo>
                <a:lnTo>
                  <a:pt x="210624" y="279954"/>
                </a:lnTo>
                <a:lnTo>
                  <a:pt x="195508" y="285518"/>
                </a:lnTo>
                <a:lnTo>
                  <a:pt x="188430" y="289288"/>
                </a:lnTo>
                <a:lnTo>
                  <a:pt x="181806" y="293706"/>
                </a:lnTo>
                <a:lnTo>
                  <a:pt x="175485" y="298557"/>
                </a:lnTo>
                <a:lnTo>
                  <a:pt x="165921" y="306486"/>
                </a:lnTo>
                <a:lnTo>
                  <a:pt x="157543" y="314138"/>
                </a:lnTo>
                <a:lnTo>
                  <a:pt x="147470" y="323889"/>
                </a:lnTo>
                <a:lnTo>
                  <a:pt x="139183" y="334572"/>
                </a:lnTo>
                <a:lnTo>
                  <a:pt x="135639" y="340088"/>
                </a:lnTo>
                <a:lnTo>
                  <a:pt x="126622" y="348757"/>
                </a:lnTo>
                <a:lnTo>
                  <a:pt x="121551" y="352402"/>
                </a:lnTo>
                <a:lnTo>
                  <a:pt x="118170" y="356737"/>
                </a:lnTo>
                <a:lnTo>
                  <a:pt x="115915" y="361532"/>
                </a:lnTo>
                <a:lnTo>
                  <a:pt x="113411" y="371940"/>
                </a:lnTo>
                <a:lnTo>
                  <a:pt x="112298" y="382916"/>
                </a:lnTo>
                <a:lnTo>
                  <a:pt x="111671" y="395254"/>
                </a:lnTo>
                <a:lnTo>
                  <a:pt x="111485" y="404943"/>
                </a:lnTo>
                <a:lnTo>
                  <a:pt x="112412" y="407957"/>
                </a:lnTo>
                <a:lnTo>
                  <a:pt x="115981" y="413846"/>
                </a:lnTo>
                <a:lnTo>
                  <a:pt x="123346" y="422516"/>
                </a:lnTo>
                <a:lnTo>
                  <a:pt x="131561" y="431118"/>
                </a:lnTo>
                <a:lnTo>
                  <a:pt x="134368" y="433027"/>
                </a:lnTo>
                <a:lnTo>
                  <a:pt x="140027" y="435148"/>
                </a:lnTo>
                <a:lnTo>
                  <a:pt x="145717" y="436091"/>
                </a:lnTo>
                <a:lnTo>
                  <a:pt x="154270" y="4368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72"/>
          <p:cNvSpPr/>
          <p:nvPr/>
        </p:nvSpPr>
        <p:spPr>
          <a:xfrm>
            <a:off x="4040504" y="3291840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3670" y="9289"/>
                </a:lnTo>
                <a:lnTo>
                  <a:pt x="14829" y="10955"/>
                </a:lnTo>
                <a:lnTo>
                  <a:pt x="15601" y="13018"/>
                </a:lnTo>
                <a:lnTo>
                  <a:pt x="18021" y="15346"/>
                </a:lnTo>
                <a:lnTo>
                  <a:pt x="21539" y="17851"/>
                </a:lnTo>
                <a:lnTo>
                  <a:pt x="25790" y="20473"/>
                </a:lnTo>
                <a:lnTo>
                  <a:pt x="29576" y="23173"/>
                </a:lnTo>
                <a:lnTo>
                  <a:pt x="33053" y="25926"/>
                </a:lnTo>
                <a:lnTo>
                  <a:pt x="36323" y="28714"/>
                </a:lnTo>
                <a:lnTo>
                  <a:pt x="39455" y="32478"/>
                </a:lnTo>
                <a:lnTo>
                  <a:pt x="42496" y="36892"/>
                </a:lnTo>
                <a:lnTo>
                  <a:pt x="45476" y="41739"/>
                </a:lnTo>
                <a:lnTo>
                  <a:pt x="49367" y="45924"/>
                </a:lnTo>
                <a:lnTo>
                  <a:pt x="53867" y="49666"/>
                </a:lnTo>
                <a:lnTo>
                  <a:pt x="58772" y="53113"/>
                </a:lnTo>
                <a:lnTo>
                  <a:pt x="62993" y="57316"/>
                </a:lnTo>
                <a:lnTo>
                  <a:pt x="66761" y="62023"/>
                </a:lnTo>
                <a:lnTo>
                  <a:pt x="70225" y="67066"/>
                </a:lnTo>
                <a:lnTo>
                  <a:pt x="74440" y="72333"/>
                </a:lnTo>
                <a:lnTo>
                  <a:pt x="79154" y="77749"/>
                </a:lnTo>
                <a:lnTo>
                  <a:pt x="88520" y="87895"/>
                </a:lnTo>
                <a:lnTo>
                  <a:pt x="95857" y="95579"/>
                </a:lnTo>
                <a:lnTo>
                  <a:pt x="109894" y="109811"/>
                </a:lnTo>
                <a:lnTo>
                  <a:pt x="113268" y="115117"/>
                </a:lnTo>
                <a:lnTo>
                  <a:pt x="115517" y="120560"/>
                </a:lnTo>
                <a:lnTo>
                  <a:pt x="117017" y="126093"/>
                </a:lnTo>
                <a:lnTo>
                  <a:pt x="119921" y="130734"/>
                </a:lnTo>
                <a:lnTo>
                  <a:pt x="123763" y="134781"/>
                </a:lnTo>
                <a:lnTo>
                  <a:pt x="128229" y="138432"/>
                </a:lnTo>
                <a:lnTo>
                  <a:pt x="132159" y="142770"/>
                </a:lnTo>
                <a:lnTo>
                  <a:pt x="135731" y="147567"/>
                </a:lnTo>
                <a:lnTo>
                  <a:pt x="139065" y="152671"/>
                </a:lnTo>
                <a:lnTo>
                  <a:pt x="143193" y="157025"/>
                </a:lnTo>
                <a:lnTo>
                  <a:pt x="147850" y="160881"/>
                </a:lnTo>
                <a:lnTo>
                  <a:pt x="152859" y="164404"/>
                </a:lnTo>
                <a:lnTo>
                  <a:pt x="157151" y="167705"/>
                </a:lnTo>
                <a:lnTo>
                  <a:pt x="160965" y="170858"/>
                </a:lnTo>
                <a:lnTo>
                  <a:pt x="164460" y="173913"/>
                </a:lnTo>
                <a:lnTo>
                  <a:pt x="167743" y="177854"/>
                </a:lnTo>
                <a:lnTo>
                  <a:pt x="170884" y="182387"/>
                </a:lnTo>
                <a:lnTo>
                  <a:pt x="173930" y="187314"/>
                </a:lnTo>
                <a:lnTo>
                  <a:pt x="176913" y="191550"/>
                </a:lnTo>
                <a:lnTo>
                  <a:pt x="179855" y="195328"/>
                </a:lnTo>
                <a:lnTo>
                  <a:pt x="182768" y="198798"/>
                </a:lnTo>
                <a:lnTo>
                  <a:pt x="185664" y="201112"/>
                </a:lnTo>
                <a:lnTo>
                  <a:pt x="188546" y="202655"/>
                </a:lnTo>
                <a:lnTo>
                  <a:pt x="191420" y="203683"/>
                </a:lnTo>
                <a:lnTo>
                  <a:pt x="197154" y="207365"/>
                </a:lnTo>
                <a:lnTo>
                  <a:pt x="200015" y="209681"/>
                </a:lnTo>
                <a:lnTo>
                  <a:pt x="201924" y="212177"/>
                </a:lnTo>
                <a:lnTo>
                  <a:pt x="203196" y="214794"/>
                </a:lnTo>
                <a:lnTo>
                  <a:pt x="204044" y="217491"/>
                </a:lnTo>
                <a:lnTo>
                  <a:pt x="205562" y="219289"/>
                </a:lnTo>
                <a:lnTo>
                  <a:pt x="207527" y="220487"/>
                </a:lnTo>
                <a:lnTo>
                  <a:pt x="214313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73"/>
          <p:cNvSpPr/>
          <p:nvPr/>
        </p:nvSpPr>
        <p:spPr>
          <a:xfrm>
            <a:off x="4100512" y="3291840"/>
            <a:ext cx="128589" cy="180023"/>
          </a:xfrm>
          <a:custGeom>
            <a:avLst/>
            <a:gdLst/>
            <a:ahLst/>
            <a:cxnLst/>
            <a:rect l="0" t="0" r="0" b="0"/>
            <a:pathLst>
              <a:path w="128589" h="180023">
                <a:moveTo>
                  <a:pt x="128588" y="0"/>
                </a:moveTo>
                <a:lnTo>
                  <a:pt x="121206" y="0"/>
                </a:lnTo>
                <a:lnTo>
                  <a:pt x="120809" y="952"/>
                </a:lnTo>
                <a:lnTo>
                  <a:pt x="120250" y="5891"/>
                </a:lnTo>
                <a:lnTo>
                  <a:pt x="120120" y="7381"/>
                </a:lnTo>
                <a:lnTo>
                  <a:pt x="117522" y="10583"/>
                </a:lnTo>
                <a:lnTo>
                  <a:pt x="115495" y="12770"/>
                </a:lnTo>
                <a:lnTo>
                  <a:pt x="114145" y="16133"/>
                </a:lnTo>
                <a:lnTo>
                  <a:pt x="113244" y="20280"/>
                </a:lnTo>
                <a:lnTo>
                  <a:pt x="112643" y="24950"/>
                </a:lnTo>
                <a:lnTo>
                  <a:pt x="110338" y="29968"/>
                </a:lnTo>
                <a:lnTo>
                  <a:pt x="106896" y="35219"/>
                </a:lnTo>
                <a:lnTo>
                  <a:pt x="102697" y="40624"/>
                </a:lnTo>
                <a:lnTo>
                  <a:pt x="98944" y="45180"/>
                </a:lnTo>
                <a:lnTo>
                  <a:pt x="95490" y="49170"/>
                </a:lnTo>
                <a:lnTo>
                  <a:pt x="92235" y="52782"/>
                </a:lnTo>
                <a:lnTo>
                  <a:pt x="83538" y="61876"/>
                </a:lnTo>
                <a:lnTo>
                  <a:pt x="78553" y="66968"/>
                </a:lnTo>
                <a:lnTo>
                  <a:pt x="74276" y="72268"/>
                </a:lnTo>
                <a:lnTo>
                  <a:pt x="70472" y="77706"/>
                </a:lnTo>
                <a:lnTo>
                  <a:pt x="62754" y="89781"/>
                </a:lnTo>
                <a:lnTo>
                  <a:pt x="52973" y="104672"/>
                </a:lnTo>
                <a:lnTo>
                  <a:pt x="49603" y="110739"/>
                </a:lnTo>
                <a:lnTo>
                  <a:pt x="47356" y="115736"/>
                </a:lnTo>
                <a:lnTo>
                  <a:pt x="45858" y="120019"/>
                </a:lnTo>
                <a:lnTo>
                  <a:pt x="42955" y="124780"/>
                </a:lnTo>
                <a:lnTo>
                  <a:pt x="39114" y="129859"/>
                </a:lnTo>
                <a:lnTo>
                  <a:pt x="34648" y="135150"/>
                </a:lnTo>
                <a:lnTo>
                  <a:pt x="29767" y="139630"/>
                </a:lnTo>
                <a:lnTo>
                  <a:pt x="24607" y="143569"/>
                </a:lnTo>
                <a:lnTo>
                  <a:pt x="19262" y="147147"/>
                </a:lnTo>
                <a:lnTo>
                  <a:pt x="15699" y="150486"/>
                </a:lnTo>
                <a:lnTo>
                  <a:pt x="13323" y="153664"/>
                </a:lnTo>
                <a:lnTo>
                  <a:pt x="11740" y="156735"/>
                </a:lnTo>
                <a:lnTo>
                  <a:pt x="9732" y="159735"/>
                </a:lnTo>
                <a:lnTo>
                  <a:pt x="7440" y="162687"/>
                </a:lnTo>
                <a:lnTo>
                  <a:pt x="1470" y="169719"/>
                </a:lnTo>
                <a:lnTo>
                  <a:pt x="653" y="173220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74"/>
          <p:cNvSpPr/>
          <p:nvPr/>
        </p:nvSpPr>
        <p:spPr>
          <a:xfrm>
            <a:off x="4314825" y="3137673"/>
            <a:ext cx="291466" cy="171309"/>
          </a:xfrm>
          <a:custGeom>
            <a:avLst/>
            <a:gdLst/>
            <a:ahLst/>
            <a:cxnLst/>
            <a:rect l="0" t="0" r="0" b="0"/>
            <a:pathLst>
              <a:path w="291466" h="171309">
                <a:moveTo>
                  <a:pt x="0" y="25579"/>
                </a:moveTo>
                <a:lnTo>
                  <a:pt x="4550" y="25579"/>
                </a:lnTo>
                <a:lnTo>
                  <a:pt x="5891" y="24627"/>
                </a:lnTo>
                <a:lnTo>
                  <a:pt x="6785" y="23039"/>
                </a:lnTo>
                <a:lnTo>
                  <a:pt x="7380" y="21028"/>
                </a:lnTo>
                <a:lnTo>
                  <a:pt x="8730" y="19687"/>
                </a:lnTo>
                <a:lnTo>
                  <a:pt x="10583" y="18794"/>
                </a:lnTo>
                <a:lnTo>
                  <a:pt x="12770" y="18198"/>
                </a:lnTo>
                <a:lnTo>
                  <a:pt x="17740" y="14996"/>
                </a:lnTo>
                <a:lnTo>
                  <a:pt x="23124" y="10398"/>
                </a:lnTo>
                <a:lnTo>
                  <a:pt x="28693" y="5180"/>
                </a:lnTo>
                <a:lnTo>
                  <a:pt x="31511" y="3407"/>
                </a:lnTo>
                <a:lnTo>
                  <a:pt x="37182" y="1437"/>
                </a:lnTo>
                <a:lnTo>
                  <a:pt x="45417" y="562"/>
                </a:lnTo>
                <a:lnTo>
                  <a:pt x="54476" y="173"/>
                </a:lnTo>
                <a:lnTo>
                  <a:pt x="61676" y="0"/>
                </a:lnTo>
                <a:lnTo>
                  <a:pt x="70591" y="2463"/>
                </a:lnTo>
                <a:lnTo>
                  <a:pt x="75636" y="4453"/>
                </a:lnTo>
                <a:lnTo>
                  <a:pt x="83781" y="6665"/>
                </a:lnTo>
                <a:lnTo>
                  <a:pt x="91528" y="8600"/>
                </a:lnTo>
                <a:lnTo>
                  <a:pt x="96261" y="10450"/>
                </a:lnTo>
                <a:lnTo>
                  <a:pt x="101321" y="12636"/>
                </a:lnTo>
                <a:lnTo>
                  <a:pt x="109484" y="17604"/>
                </a:lnTo>
                <a:lnTo>
                  <a:pt x="112995" y="20262"/>
                </a:lnTo>
                <a:lnTo>
                  <a:pt x="119434" y="23216"/>
                </a:lnTo>
                <a:lnTo>
                  <a:pt x="122485" y="24004"/>
                </a:lnTo>
                <a:lnTo>
                  <a:pt x="124519" y="25481"/>
                </a:lnTo>
                <a:lnTo>
                  <a:pt x="125875" y="27419"/>
                </a:lnTo>
                <a:lnTo>
                  <a:pt x="126779" y="29663"/>
                </a:lnTo>
                <a:lnTo>
                  <a:pt x="127382" y="33064"/>
                </a:lnTo>
                <a:lnTo>
                  <a:pt x="127783" y="37237"/>
                </a:lnTo>
                <a:lnTo>
                  <a:pt x="128230" y="46000"/>
                </a:lnTo>
                <a:lnTo>
                  <a:pt x="128428" y="53070"/>
                </a:lnTo>
                <a:lnTo>
                  <a:pt x="127529" y="57241"/>
                </a:lnTo>
                <a:lnTo>
                  <a:pt x="125977" y="61927"/>
                </a:lnTo>
                <a:lnTo>
                  <a:pt x="123989" y="66956"/>
                </a:lnTo>
                <a:lnTo>
                  <a:pt x="121712" y="72214"/>
                </a:lnTo>
                <a:lnTo>
                  <a:pt x="116641" y="83136"/>
                </a:lnTo>
                <a:lnTo>
                  <a:pt x="113003" y="87763"/>
                </a:lnTo>
                <a:lnTo>
                  <a:pt x="108673" y="91800"/>
                </a:lnTo>
                <a:lnTo>
                  <a:pt x="103881" y="95444"/>
                </a:lnTo>
                <a:lnTo>
                  <a:pt x="99734" y="99778"/>
                </a:lnTo>
                <a:lnTo>
                  <a:pt x="96017" y="104573"/>
                </a:lnTo>
                <a:lnTo>
                  <a:pt x="92586" y="109674"/>
                </a:lnTo>
                <a:lnTo>
                  <a:pt x="88394" y="114980"/>
                </a:lnTo>
                <a:lnTo>
                  <a:pt x="83694" y="120422"/>
                </a:lnTo>
                <a:lnTo>
                  <a:pt x="74344" y="130597"/>
                </a:lnTo>
                <a:lnTo>
                  <a:pt x="63726" y="141679"/>
                </a:lnTo>
                <a:lnTo>
                  <a:pt x="57533" y="147982"/>
                </a:lnTo>
                <a:lnTo>
                  <a:pt x="54547" y="150044"/>
                </a:lnTo>
                <a:lnTo>
                  <a:pt x="48691" y="152334"/>
                </a:lnTo>
                <a:lnTo>
                  <a:pt x="46747" y="153897"/>
                </a:lnTo>
                <a:lnTo>
                  <a:pt x="45453" y="155892"/>
                </a:lnTo>
                <a:lnTo>
                  <a:pt x="44013" y="160648"/>
                </a:lnTo>
                <a:lnTo>
                  <a:pt x="43374" y="165938"/>
                </a:lnTo>
                <a:lnTo>
                  <a:pt x="42907" y="170840"/>
                </a:lnTo>
                <a:lnTo>
                  <a:pt x="49715" y="171218"/>
                </a:lnTo>
                <a:lnTo>
                  <a:pt x="83413" y="171308"/>
                </a:lnTo>
                <a:lnTo>
                  <a:pt x="89899" y="170357"/>
                </a:lnTo>
                <a:lnTo>
                  <a:pt x="97080" y="168770"/>
                </a:lnTo>
                <a:lnTo>
                  <a:pt x="104725" y="166760"/>
                </a:lnTo>
                <a:lnTo>
                  <a:pt x="112679" y="165419"/>
                </a:lnTo>
                <a:lnTo>
                  <a:pt x="120839" y="164526"/>
                </a:lnTo>
                <a:lnTo>
                  <a:pt x="129137" y="163930"/>
                </a:lnTo>
                <a:lnTo>
                  <a:pt x="137526" y="163533"/>
                </a:lnTo>
                <a:lnTo>
                  <a:pt x="154467" y="163092"/>
                </a:lnTo>
                <a:lnTo>
                  <a:pt x="162985" y="162022"/>
                </a:lnTo>
                <a:lnTo>
                  <a:pt x="171522" y="160356"/>
                </a:lnTo>
                <a:lnTo>
                  <a:pt x="180071" y="158293"/>
                </a:lnTo>
                <a:lnTo>
                  <a:pt x="188627" y="156917"/>
                </a:lnTo>
                <a:lnTo>
                  <a:pt x="197188" y="156001"/>
                </a:lnTo>
                <a:lnTo>
                  <a:pt x="205754" y="155389"/>
                </a:lnTo>
                <a:lnTo>
                  <a:pt x="213369" y="154982"/>
                </a:lnTo>
                <a:lnTo>
                  <a:pt x="226910" y="154529"/>
                </a:lnTo>
                <a:lnTo>
                  <a:pt x="251126" y="154238"/>
                </a:lnTo>
                <a:lnTo>
                  <a:pt x="275440" y="154176"/>
                </a:lnTo>
                <a:lnTo>
                  <a:pt x="278876" y="155126"/>
                </a:lnTo>
                <a:lnTo>
                  <a:pt x="287311" y="160060"/>
                </a:lnTo>
                <a:lnTo>
                  <a:pt x="291465" y="162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75"/>
          <p:cNvSpPr/>
          <p:nvPr/>
        </p:nvSpPr>
        <p:spPr>
          <a:xfrm>
            <a:off x="3594734" y="3566161"/>
            <a:ext cx="960121" cy="111442"/>
          </a:xfrm>
          <a:custGeom>
            <a:avLst/>
            <a:gdLst/>
            <a:ahLst/>
            <a:cxnLst/>
            <a:rect l="0" t="0" r="0" b="0"/>
            <a:pathLst>
              <a:path w="960121" h="111442">
                <a:moveTo>
                  <a:pt x="0" y="111441"/>
                </a:moveTo>
                <a:lnTo>
                  <a:pt x="4552" y="111441"/>
                </a:lnTo>
                <a:lnTo>
                  <a:pt x="6844" y="110489"/>
                </a:lnTo>
                <a:lnTo>
                  <a:pt x="9325" y="108901"/>
                </a:lnTo>
                <a:lnTo>
                  <a:pt x="11932" y="106890"/>
                </a:lnTo>
                <a:lnTo>
                  <a:pt x="15575" y="105550"/>
                </a:lnTo>
                <a:lnTo>
                  <a:pt x="32569" y="103398"/>
                </a:lnTo>
                <a:lnTo>
                  <a:pt x="36000" y="103222"/>
                </a:lnTo>
                <a:lnTo>
                  <a:pt x="47433" y="100486"/>
                </a:lnTo>
                <a:lnTo>
                  <a:pt x="61086" y="97047"/>
                </a:lnTo>
                <a:lnTo>
                  <a:pt x="87914" y="94839"/>
                </a:lnTo>
                <a:lnTo>
                  <a:pt x="114631" y="91917"/>
                </a:lnTo>
                <a:lnTo>
                  <a:pt x="124999" y="89853"/>
                </a:lnTo>
                <a:lnTo>
                  <a:pt x="146678" y="85019"/>
                </a:lnTo>
                <a:lnTo>
                  <a:pt x="157793" y="82396"/>
                </a:lnTo>
                <a:lnTo>
                  <a:pt x="182843" y="79482"/>
                </a:lnTo>
                <a:lnTo>
                  <a:pt x="210804" y="77235"/>
                </a:lnTo>
                <a:lnTo>
                  <a:pt x="226261" y="75302"/>
                </a:lnTo>
                <a:lnTo>
                  <a:pt x="242281" y="73061"/>
                </a:lnTo>
                <a:lnTo>
                  <a:pt x="257723" y="69662"/>
                </a:lnTo>
                <a:lnTo>
                  <a:pt x="272781" y="65491"/>
                </a:lnTo>
                <a:lnTo>
                  <a:pt x="287582" y="60805"/>
                </a:lnTo>
                <a:lnTo>
                  <a:pt x="304116" y="56729"/>
                </a:lnTo>
                <a:lnTo>
                  <a:pt x="321807" y="53059"/>
                </a:lnTo>
                <a:lnTo>
                  <a:pt x="393556" y="40325"/>
                </a:lnTo>
                <a:lnTo>
                  <a:pt x="469605" y="28637"/>
                </a:lnTo>
                <a:lnTo>
                  <a:pt x="628688" y="5716"/>
                </a:lnTo>
                <a:lnTo>
                  <a:pt x="647726" y="3810"/>
                </a:lnTo>
                <a:lnTo>
                  <a:pt x="666133" y="2540"/>
                </a:lnTo>
                <a:lnTo>
                  <a:pt x="684118" y="1693"/>
                </a:lnTo>
                <a:lnTo>
                  <a:pt x="719343" y="751"/>
                </a:lnTo>
                <a:lnTo>
                  <a:pt x="880133" y="5"/>
                </a:lnTo>
                <a:lnTo>
                  <a:pt x="912147" y="0"/>
                </a:lnTo>
                <a:lnTo>
                  <a:pt x="924829" y="2539"/>
                </a:lnTo>
                <a:lnTo>
                  <a:pt x="930878" y="4550"/>
                </a:lnTo>
                <a:lnTo>
                  <a:pt x="935863" y="6843"/>
                </a:lnTo>
                <a:lnTo>
                  <a:pt x="940139" y="9324"/>
                </a:lnTo>
                <a:lnTo>
                  <a:pt x="949294" y="15599"/>
                </a:lnTo>
                <a:lnTo>
                  <a:pt x="953086" y="16457"/>
                </a:lnTo>
                <a:lnTo>
                  <a:pt x="960120" y="1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76"/>
          <p:cNvSpPr/>
          <p:nvPr/>
        </p:nvSpPr>
        <p:spPr>
          <a:xfrm>
            <a:off x="3812681" y="3681333"/>
            <a:ext cx="322122" cy="219108"/>
          </a:xfrm>
          <a:custGeom>
            <a:avLst/>
            <a:gdLst/>
            <a:ahLst/>
            <a:cxnLst/>
            <a:rect l="0" t="0" r="0" b="0"/>
            <a:pathLst>
              <a:path w="322122" h="219108">
                <a:moveTo>
                  <a:pt x="4939" y="47704"/>
                </a:moveTo>
                <a:lnTo>
                  <a:pt x="388" y="43154"/>
                </a:lnTo>
                <a:lnTo>
                  <a:pt x="0" y="41812"/>
                </a:lnTo>
                <a:lnTo>
                  <a:pt x="693" y="40919"/>
                </a:lnTo>
                <a:lnTo>
                  <a:pt x="2109" y="40323"/>
                </a:lnTo>
                <a:lnTo>
                  <a:pt x="3052" y="38974"/>
                </a:lnTo>
                <a:lnTo>
                  <a:pt x="4100" y="34934"/>
                </a:lnTo>
                <a:lnTo>
                  <a:pt x="5332" y="33475"/>
                </a:lnTo>
                <a:lnTo>
                  <a:pt x="7105" y="32503"/>
                </a:lnTo>
                <a:lnTo>
                  <a:pt x="16693" y="28595"/>
                </a:lnTo>
                <a:lnTo>
                  <a:pt x="25403" y="23971"/>
                </a:lnTo>
                <a:lnTo>
                  <a:pt x="32449" y="18741"/>
                </a:lnTo>
                <a:lnTo>
                  <a:pt x="37566" y="16013"/>
                </a:lnTo>
                <a:lnTo>
                  <a:pt x="43835" y="13242"/>
                </a:lnTo>
                <a:lnTo>
                  <a:pt x="50872" y="10442"/>
                </a:lnTo>
                <a:lnTo>
                  <a:pt x="57469" y="8575"/>
                </a:lnTo>
                <a:lnTo>
                  <a:pt x="63771" y="7330"/>
                </a:lnTo>
                <a:lnTo>
                  <a:pt x="69878" y="6501"/>
                </a:lnTo>
                <a:lnTo>
                  <a:pt x="76806" y="5948"/>
                </a:lnTo>
                <a:lnTo>
                  <a:pt x="84283" y="5579"/>
                </a:lnTo>
                <a:lnTo>
                  <a:pt x="92125" y="5333"/>
                </a:lnTo>
                <a:lnTo>
                  <a:pt x="100210" y="4217"/>
                </a:lnTo>
                <a:lnTo>
                  <a:pt x="108458" y="2520"/>
                </a:lnTo>
                <a:lnTo>
                  <a:pt x="116814" y="437"/>
                </a:lnTo>
                <a:lnTo>
                  <a:pt x="125242" y="0"/>
                </a:lnTo>
                <a:lnTo>
                  <a:pt x="133718" y="661"/>
                </a:lnTo>
                <a:lnTo>
                  <a:pt x="142227" y="2055"/>
                </a:lnTo>
                <a:lnTo>
                  <a:pt x="149804" y="2983"/>
                </a:lnTo>
                <a:lnTo>
                  <a:pt x="156761" y="3603"/>
                </a:lnTo>
                <a:lnTo>
                  <a:pt x="163303" y="4016"/>
                </a:lnTo>
                <a:lnTo>
                  <a:pt x="170523" y="5244"/>
                </a:lnTo>
                <a:lnTo>
                  <a:pt x="178193" y="7015"/>
                </a:lnTo>
                <a:lnTo>
                  <a:pt x="186164" y="9148"/>
                </a:lnTo>
                <a:lnTo>
                  <a:pt x="192431" y="11522"/>
                </a:lnTo>
                <a:lnTo>
                  <a:pt x="201933" y="16701"/>
                </a:lnTo>
                <a:lnTo>
                  <a:pt x="209332" y="22177"/>
                </a:lnTo>
                <a:lnTo>
                  <a:pt x="215795" y="27787"/>
                </a:lnTo>
                <a:lnTo>
                  <a:pt x="221842" y="33454"/>
                </a:lnTo>
                <a:lnTo>
                  <a:pt x="223836" y="37252"/>
                </a:lnTo>
                <a:lnTo>
                  <a:pt x="225165" y="41688"/>
                </a:lnTo>
                <a:lnTo>
                  <a:pt x="226051" y="46551"/>
                </a:lnTo>
                <a:lnTo>
                  <a:pt x="226642" y="51698"/>
                </a:lnTo>
                <a:lnTo>
                  <a:pt x="227036" y="57034"/>
                </a:lnTo>
                <a:lnTo>
                  <a:pt x="227299" y="62497"/>
                </a:lnTo>
                <a:lnTo>
                  <a:pt x="226521" y="68043"/>
                </a:lnTo>
                <a:lnTo>
                  <a:pt x="225050" y="73646"/>
                </a:lnTo>
                <a:lnTo>
                  <a:pt x="223117" y="79286"/>
                </a:lnTo>
                <a:lnTo>
                  <a:pt x="219923" y="84951"/>
                </a:lnTo>
                <a:lnTo>
                  <a:pt x="215889" y="90633"/>
                </a:lnTo>
                <a:lnTo>
                  <a:pt x="211295" y="96326"/>
                </a:lnTo>
                <a:lnTo>
                  <a:pt x="207280" y="102979"/>
                </a:lnTo>
                <a:lnTo>
                  <a:pt x="203650" y="110271"/>
                </a:lnTo>
                <a:lnTo>
                  <a:pt x="200278" y="117990"/>
                </a:lnTo>
                <a:lnTo>
                  <a:pt x="195172" y="125042"/>
                </a:lnTo>
                <a:lnTo>
                  <a:pt x="188911" y="131647"/>
                </a:lnTo>
                <a:lnTo>
                  <a:pt x="181879" y="137957"/>
                </a:lnTo>
                <a:lnTo>
                  <a:pt x="175287" y="145020"/>
                </a:lnTo>
                <a:lnTo>
                  <a:pt x="168986" y="152586"/>
                </a:lnTo>
                <a:lnTo>
                  <a:pt x="162881" y="160488"/>
                </a:lnTo>
                <a:lnTo>
                  <a:pt x="155954" y="166708"/>
                </a:lnTo>
                <a:lnTo>
                  <a:pt x="148478" y="171808"/>
                </a:lnTo>
                <a:lnTo>
                  <a:pt x="140636" y="176160"/>
                </a:lnTo>
                <a:lnTo>
                  <a:pt x="133504" y="180966"/>
                </a:lnTo>
                <a:lnTo>
                  <a:pt x="126844" y="186076"/>
                </a:lnTo>
                <a:lnTo>
                  <a:pt x="120499" y="191387"/>
                </a:lnTo>
                <a:lnTo>
                  <a:pt x="114363" y="195880"/>
                </a:lnTo>
                <a:lnTo>
                  <a:pt x="108368" y="199828"/>
                </a:lnTo>
                <a:lnTo>
                  <a:pt x="102467" y="203413"/>
                </a:lnTo>
                <a:lnTo>
                  <a:pt x="96627" y="206755"/>
                </a:lnTo>
                <a:lnTo>
                  <a:pt x="85059" y="213008"/>
                </a:lnTo>
                <a:lnTo>
                  <a:pt x="76108" y="216423"/>
                </a:lnTo>
                <a:lnTo>
                  <a:pt x="68001" y="217940"/>
                </a:lnTo>
                <a:lnTo>
                  <a:pt x="58049" y="218614"/>
                </a:lnTo>
                <a:lnTo>
                  <a:pt x="49816" y="218914"/>
                </a:lnTo>
                <a:lnTo>
                  <a:pt x="39826" y="219083"/>
                </a:lnTo>
                <a:lnTo>
                  <a:pt x="36769" y="219107"/>
                </a:lnTo>
                <a:lnTo>
                  <a:pt x="33779" y="218170"/>
                </a:lnTo>
                <a:lnTo>
                  <a:pt x="27917" y="214589"/>
                </a:lnTo>
                <a:lnTo>
                  <a:pt x="25972" y="211348"/>
                </a:lnTo>
                <a:lnTo>
                  <a:pt x="24676" y="207283"/>
                </a:lnTo>
                <a:lnTo>
                  <a:pt x="23812" y="202667"/>
                </a:lnTo>
                <a:lnTo>
                  <a:pt x="23236" y="198638"/>
                </a:lnTo>
                <a:lnTo>
                  <a:pt x="22851" y="194999"/>
                </a:lnTo>
                <a:lnTo>
                  <a:pt x="22425" y="188416"/>
                </a:lnTo>
                <a:lnTo>
                  <a:pt x="22235" y="182315"/>
                </a:lnTo>
                <a:lnTo>
                  <a:pt x="23137" y="179355"/>
                </a:lnTo>
                <a:lnTo>
                  <a:pt x="26679" y="173525"/>
                </a:lnTo>
                <a:lnTo>
                  <a:pt x="31429" y="167760"/>
                </a:lnTo>
                <a:lnTo>
                  <a:pt x="34029" y="164889"/>
                </a:lnTo>
                <a:lnTo>
                  <a:pt x="41997" y="159158"/>
                </a:lnTo>
                <a:lnTo>
                  <a:pt x="51890" y="153437"/>
                </a:lnTo>
                <a:lnTo>
                  <a:pt x="62635" y="147719"/>
                </a:lnTo>
                <a:lnTo>
                  <a:pt x="79396" y="139145"/>
                </a:lnTo>
                <a:lnTo>
                  <a:pt x="85057" y="137240"/>
                </a:lnTo>
                <a:lnTo>
                  <a:pt x="90736" y="135970"/>
                </a:lnTo>
                <a:lnTo>
                  <a:pt x="96427" y="135123"/>
                </a:lnTo>
                <a:lnTo>
                  <a:pt x="102126" y="134558"/>
                </a:lnTo>
                <a:lnTo>
                  <a:pt x="107830" y="134182"/>
                </a:lnTo>
                <a:lnTo>
                  <a:pt x="113538" y="133931"/>
                </a:lnTo>
                <a:lnTo>
                  <a:pt x="127500" y="133652"/>
                </a:lnTo>
                <a:lnTo>
                  <a:pt x="177729" y="133442"/>
                </a:lnTo>
                <a:lnTo>
                  <a:pt x="185855" y="134390"/>
                </a:lnTo>
                <a:lnTo>
                  <a:pt x="194129" y="135975"/>
                </a:lnTo>
                <a:lnTo>
                  <a:pt x="202503" y="137984"/>
                </a:lnTo>
                <a:lnTo>
                  <a:pt x="209991" y="140276"/>
                </a:lnTo>
                <a:lnTo>
                  <a:pt x="216888" y="142756"/>
                </a:lnTo>
                <a:lnTo>
                  <a:pt x="223390" y="145362"/>
                </a:lnTo>
                <a:lnTo>
                  <a:pt x="229631" y="148052"/>
                </a:lnTo>
                <a:lnTo>
                  <a:pt x="241644" y="153580"/>
                </a:lnTo>
                <a:lnTo>
                  <a:pt x="270625" y="167739"/>
                </a:lnTo>
                <a:lnTo>
                  <a:pt x="276360" y="170590"/>
                </a:lnTo>
                <a:lnTo>
                  <a:pt x="285273" y="173758"/>
                </a:lnTo>
                <a:lnTo>
                  <a:pt x="293361" y="176118"/>
                </a:lnTo>
                <a:lnTo>
                  <a:pt x="303307" y="180342"/>
                </a:lnTo>
                <a:lnTo>
                  <a:pt x="310514" y="183524"/>
                </a:lnTo>
                <a:lnTo>
                  <a:pt x="314740" y="184269"/>
                </a:lnTo>
                <a:lnTo>
                  <a:pt x="322121" y="1848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77"/>
          <p:cNvSpPr/>
          <p:nvPr/>
        </p:nvSpPr>
        <p:spPr>
          <a:xfrm>
            <a:off x="4203382" y="3694747"/>
            <a:ext cx="197169" cy="188596"/>
          </a:xfrm>
          <a:custGeom>
            <a:avLst/>
            <a:gdLst/>
            <a:ahLst/>
            <a:cxnLst/>
            <a:rect l="0" t="0" r="0" b="0"/>
            <a:pathLst>
              <a:path w="197169" h="188596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1"/>
                </a:lnTo>
                <a:lnTo>
                  <a:pt x="14622" y="29016"/>
                </a:lnTo>
                <a:lnTo>
                  <a:pt x="17368" y="32679"/>
                </a:lnTo>
                <a:lnTo>
                  <a:pt x="20151" y="36074"/>
                </a:lnTo>
                <a:lnTo>
                  <a:pt x="22959" y="40242"/>
                </a:lnTo>
                <a:lnTo>
                  <a:pt x="25783" y="44925"/>
                </a:lnTo>
                <a:lnTo>
                  <a:pt x="28619" y="49953"/>
                </a:lnTo>
                <a:lnTo>
                  <a:pt x="32414" y="54257"/>
                </a:lnTo>
                <a:lnTo>
                  <a:pt x="36850" y="58079"/>
                </a:lnTo>
                <a:lnTo>
                  <a:pt x="41711" y="61579"/>
                </a:lnTo>
                <a:lnTo>
                  <a:pt x="45905" y="65818"/>
                </a:lnTo>
                <a:lnTo>
                  <a:pt x="49653" y="70549"/>
                </a:lnTo>
                <a:lnTo>
                  <a:pt x="53105" y="75608"/>
                </a:lnTo>
                <a:lnTo>
                  <a:pt x="57311" y="80885"/>
                </a:lnTo>
                <a:lnTo>
                  <a:pt x="62020" y="86309"/>
                </a:lnTo>
                <a:lnTo>
                  <a:pt x="71379" y="96462"/>
                </a:lnTo>
                <a:lnTo>
                  <a:pt x="78714" y="104150"/>
                </a:lnTo>
                <a:lnTo>
                  <a:pt x="130139" y="155854"/>
                </a:lnTo>
                <a:lnTo>
                  <a:pt x="134384" y="159148"/>
                </a:lnTo>
                <a:lnTo>
                  <a:pt x="139119" y="162296"/>
                </a:lnTo>
                <a:lnTo>
                  <a:pt x="144181" y="165348"/>
                </a:lnTo>
                <a:lnTo>
                  <a:pt x="148508" y="168334"/>
                </a:lnTo>
                <a:lnTo>
                  <a:pt x="152345" y="171278"/>
                </a:lnTo>
                <a:lnTo>
                  <a:pt x="155856" y="174193"/>
                </a:lnTo>
                <a:lnTo>
                  <a:pt x="160102" y="177089"/>
                </a:lnTo>
                <a:lnTo>
                  <a:pt x="164837" y="179971"/>
                </a:lnTo>
                <a:lnTo>
                  <a:pt x="169899" y="182846"/>
                </a:lnTo>
                <a:lnTo>
                  <a:pt x="174225" y="184763"/>
                </a:lnTo>
                <a:lnTo>
                  <a:pt x="178063" y="186040"/>
                </a:lnTo>
                <a:lnTo>
                  <a:pt x="181574" y="186892"/>
                </a:lnTo>
                <a:lnTo>
                  <a:pt x="184866" y="187460"/>
                </a:lnTo>
                <a:lnTo>
                  <a:pt x="188015" y="187838"/>
                </a:lnTo>
                <a:lnTo>
                  <a:pt x="197168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78"/>
          <p:cNvSpPr/>
          <p:nvPr/>
        </p:nvSpPr>
        <p:spPr>
          <a:xfrm>
            <a:off x="4189971" y="3720465"/>
            <a:ext cx="159145" cy="154306"/>
          </a:xfrm>
          <a:custGeom>
            <a:avLst/>
            <a:gdLst/>
            <a:ahLst/>
            <a:cxnLst/>
            <a:rect l="0" t="0" r="0" b="0"/>
            <a:pathLst>
              <a:path w="159145" h="154306">
                <a:moveTo>
                  <a:pt x="159144" y="0"/>
                </a:moveTo>
                <a:lnTo>
                  <a:pt x="137905" y="0"/>
                </a:lnTo>
                <a:lnTo>
                  <a:pt x="135460" y="952"/>
                </a:lnTo>
                <a:lnTo>
                  <a:pt x="132877" y="2539"/>
                </a:lnTo>
                <a:lnTo>
                  <a:pt x="130202" y="4551"/>
                </a:lnTo>
                <a:lnTo>
                  <a:pt x="127467" y="7796"/>
                </a:lnTo>
                <a:lnTo>
                  <a:pt x="124691" y="11865"/>
                </a:lnTo>
                <a:lnTo>
                  <a:pt x="121887" y="16482"/>
                </a:lnTo>
                <a:lnTo>
                  <a:pt x="118114" y="20513"/>
                </a:lnTo>
                <a:lnTo>
                  <a:pt x="113693" y="24152"/>
                </a:lnTo>
                <a:lnTo>
                  <a:pt x="108841" y="27532"/>
                </a:lnTo>
                <a:lnTo>
                  <a:pt x="104653" y="31690"/>
                </a:lnTo>
                <a:lnTo>
                  <a:pt x="100909" y="36366"/>
                </a:lnTo>
                <a:lnTo>
                  <a:pt x="97461" y="41389"/>
                </a:lnTo>
                <a:lnTo>
                  <a:pt x="93257" y="46643"/>
                </a:lnTo>
                <a:lnTo>
                  <a:pt x="88549" y="52050"/>
                </a:lnTo>
                <a:lnTo>
                  <a:pt x="83506" y="57560"/>
                </a:lnTo>
                <a:lnTo>
                  <a:pt x="72821" y="68762"/>
                </a:lnTo>
                <a:lnTo>
                  <a:pt x="50441" y="91475"/>
                </a:lnTo>
                <a:lnTo>
                  <a:pt x="45717" y="97179"/>
                </a:lnTo>
                <a:lnTo>
                  <a:pt x="41616" y="102886"/>
                </a:lnTo>
                <a:lnTo>
                  <a:pt x="37930" y="108595"/>
                </a:lnTo>
                <a:lnTo>
                  <a:pt x="34519" y="113354"/>
                </a:lnTo>
                <a:lnTo>
                  <a:pt x="31293" y="117479"/>
                </a:lnTo>
                <a:lnTo>
                  <a:pt x="28190" y="121182"/>
                </a:lnTo>
                <a:lnTo>
                  <a:pt x="25169" y="124603"/>
                </a:lnTo>
                <a:lnTo>
                  <a:pt x="19272" y="130944"/>
                </a:lnTo>
                <a:lnTo>
                  <a:pt x="10597" y="139869"/>
                </a:lnTo>
                <a:lnTo>
                  <a:pt x="8677" y="142775"/>
                </a:lnTo>
                <a:lnTo>
                  <a:pt x="7397" y="145666"/>
                </a:lnTo>
                <a:lnTo>
                  <a:pt x="5345" y="152598"/>
                </a:lnTo>
                <a:lnTo>
                  <a:pt x="4223" y="153167"/>
                </a:lnTo>
                <a:lnTo>
                  <a:pt x="437" y="153799"/>
                </a:lnTo>
                <a:lnTo>
                  <a:pt x="0" y="153968"/>
                </a:lnTo>
                <a:lnTo>
                  <a:pt x="4838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79"/>
          <p:cNvSpPr/>
          <p:nvPr/>
        </p:nvSpPr>
        <p:spPr>
          <a:xfrm>
            <a:off x="4897754" y="3489360"/>
            <a:ext cx="291467" cy="8220"/>
          </a:xfrm>
          <a:custGeom>
            <a:avLst/>
            <a:gdLst/>
            <a:ahLst/>
            <a:cxnLst/>
            <a:rect l="0" t="0" r="0" b="0"/>
            <a:pathLst>
              <a:path w="291467" h="8220">
                <a:moveTo>
                  <a:pt x="0" y="8219"/>
                </a:moveTo>
                <a:lnTo>
                  <a:pt x="206943" y="8219"/>
                </a:lnTo>
                <a:lnTo>
                  <a:pt x="214162" y="7267"/>
                </a:lnTo>
                <a:lnTo>
                  <a:pt x="220880" y="5680"/>
                </a:lnTo>
                <a:lnTo>
                  <a:pt x="227263" y="3669"/>
                </a:lnTo>
                <a:lnTo>
                  <a:pt x="233424" y="2328"/>
                </a:lnTo>
                <a:lnTo>
                  <a:pt x="239437" y="1435"/>
                </a:lnTo>
                <a:lnTo>
                  <a:pt x="245349" y="839"/>
                </a:lnTo>
                <a:lnTo>
                  <a:pt x="250244" y="442"/>
                </a:lnTo>
                <a:lnTo>
                  <a:pt x="254459" y="177"/>
                </a:lnTo>
                <a:lnTo>
                  <a:pt x="258223" y="0"/>
                </a:lnTo>
                <a:lnTo>
                  <a:pt x="262636" y="835"/>
                </a:lnTo>
                <a:lnTo>
                  <a:pt x="267484" y="2344"/>
                </a:lnTo>
                <a:lnTo>
                  <a:pt x="272620" y="4303"/>
                </a:lnTo>
                <a:lnTo>
                  <a:pt x="276997" y="5608"/>
                </a:lnTo>
                <a:lnTo>
                  <a:pt x="280867" y="6479"/>
                </a:lnTo>
                <a:lnTo>
                  <a:pt x="291466" y="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80"/>
          <p:cNvSpPr/>
          <p:nvPr/>
        </p:nvSpPr>
        <p:spPr>
          <a:xfrm>
            <a:off x="4966337" y="3429000"/>
            <a:ext cx="34289" cy="188596"/>
          </a:xfrm>
          <a:custGeom>
            <a:avLst/>
            <a:gdLst/>
            <a:ahLst/>
            <a:cxnLst/>
            <a:rect l="0" t="0" r="0" b="0"/>
            <a:pathLst>
              <a:path w="34289" h="188596">
                <a:moveTo>
                  <a:pt x="8570" y="0"/>
                </a:moveTo>
                <a:lnTo>
                  <a:pt x="102" y="0"/>
                </a:lnTo>
                <a:lnTo>
                  <a:pt x="18" y="5891"/>
                </a:lnTo>
                <a:lnTo>
                  <a:pt x="0" y="12770"/>
                </a:lnTo>
                <a:lnTo>
                  <a:pt x="952" y="16133"/>
                </a:lnTo>
                <a:lnTo>
                  <a:pt x="2539" y="20280"/>
                </a:lnTo>
                <a:lnTo>
                  <a:pt x="4549" y="24950"/>
                </a:lnTo>
                <a:lnTo>
                  <a:pt x="5890" y="29016"/>
                </a:lnTo>
                <a:lnTo>
                  <a:pt x="6783" y="32679"/>
                </a:lnTo>
                <a:lnTo>
                  <a:pt x="7379" y="36073"/>
                </a:lnTo>
                <a:lnTo>
                  <a:pt x="8729" y="40241"/>
                </a:lnTo>
                <a:lnTo>
                  <a:pt x="10581" y="44925"/>
                </a:lnTo>
                <a:lnTo>
                  <a:pt x="12768" y="49952"/>
                </a:lnTo>
                <a:lnTo>
                  <a:pt x="14226" y="55209"/>
                </a:lnTo>
                <a:lnTo>
                  <a:pt x="15198" y="60618"/>
                </a:lnTo>
                <a:lnTo>
                  <a:pt x="15846" y="66130"/>
                </a:lnTo>
                <a:lnTo>
                  <a:pt x="17231" y="71709"/>
                </a:lnTo>
                <a:lnTo>
                  <a:pt x="19107" y="77333"/>
                </a:lnTo>
                <a:lnTo>
                  <a:pt x="21310" y="82988"/>
                </a:lnTo>
                <a:lnTo>
                  <a:pt x="22778" y="88663"/>
                </a:lnTo>
                <a:lnTo>
                  <a:pt x="23757" y="94351"/>
                </a:lnTo>
                <a:lnTo>
                  <a:pt x="24409" y="100048"/>
                </a:lnTo>
                <a:lnTo>
                  <a:pt x="25797" y="105751"/>
                </a:lnTo>
                <a:lnTo>
                  <a:pt x="27675" y="111458"/>
                </a:lnTo>
                <a:lnTo>
                  <a:pt x="29879" y="117168"/>
                </a:lnTo>
                <a:lnTo>
                  <a:pt x="31349" y="121927"/>
                </a:lnTo>
                <a:lnTo>
                  <a:pt x="32329" y="126052"/>
                </a:lnTo>
                <a:lnTo>
                  <a:pt x="32981" y="129754"/>
                </a:lnTo>
                <a:lnTo>
                  <a:pt x="33417" y="134128"/>
                </a:lnTo>
                <a:lnTo>
                  <a:pt x="33707" y="138948"/>
                </a:lnTo>
                <a:lnTo>
                  <a:pt x="34029" y="148432"/>
                </a:lnTo>
                <a:lnTo>
                  <a:pt x="34237" y="162281"/>
                </a:lnTo>
                <a:lnTo>
                  <a:pt x="34288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81"/>
          <p:cNvSpPr/>
          <p:nvPr/>
        </p:nvSpPr>
        <p:spPr>
          <a:xfrm>
            <a:off x="5369242" y="3120778"/>
            <a:ext cx="272970" cy="299650"/>
          </a:xfrm>
          <a:custGeom>
            <a:avLst/>
            <a:gdLst/>
            <a:ahLst/>
            <a:cxnLst/>
            <a:rect l="0" t="0" r="0" b="0"/>
            <a:pathLst>
              <a:path w="272970" h="299650">
                <a:moveTo>
                  <a:pt x="0" y="85336"/>
                </a:moveTo>
                <a:lnTo>
                  <a:pt x="0" y="77956"/>
                </a:lnTo>
                <a:lnTo>
                  <a:pt x="953" y="77559"/>
                </a:lnTo>
                <a:lnTo>
                  <a:pt x="4551" y="77117"/>
                </a:lnTo>
                <a:lnTo>
                  <a:pt x="6844" y="76047"/>
                </a:lnTo>
                <a:lnTo>
                  <a:pt x="11932" y="72318"/>
                </a:lnTo>
                <a:lnTo>
                  <a:pt x="19908" y="67485"/>
                </a:lnTo>
                <a:lnTo>
                  <a:pt x="24702" y="64863"/>
                </a:lnTo>
                <a:lnTo>
                  <a:pt x="29803" y="63115"/>
                </a:lnTo>
                <a:lnTo>
                  <a:pt x="35109" y="61950"/>
                </a:lnTo>
                <a:lnTo>
                  <a:pt x="40551" y="61173"/>
                </a:lnTo>
                <a:lnTo>
                  <a:pt x="45131" y="59703"/>
                </a:lnTo>
                <a:lnTo>
                  <a:pt x="52761" y="55529"/>
                </a:lnTo>
                <a:lnTo>
                  <a:pt x="57082" y="53082"/>
                </a:lnTo>
                <a:lnTo>
                  <a:pt x="66962" y="47824"/>
                </a:lnTo>
                <a:lnTo>
                  <a:pt x="72264" y="46041"/>
                </a:lnTo>
                <a:lnTo>
                  <a:pt x="77703" y="44852"/>
                </a:lnTo>
                <a:lnTo>
                  <a:pt x="83235" y="44059"/>
                </a:lnTo>
                <a:lnTo>
                  <a:pt x="89780" y="42578"/>
                </a:lnTo>
                <a:lnTo>
                  <a:pt x="97001" y="40639"/>
                </a:lnTo>
                <a:lnTo>
                  <a:pt x="104673" y="38393"/>
                </a:lnTo>
                <a:lnTo>
                  <a:pt x="111692" y="35943"/>
                </a:lnTo>
                <a:lnTo>
                  <a:pt x="118276" y="33358"/>
                </a:lnTo>
                <a:lnTo>
                  <a:pt x="124571" y="30681"/>
                </a:lnTo>
                <a:lnTo>
                  <a:pt x="136645" y="25168"/>
                </a:lnTo>
                <a:lnTo>
                  <a:pt x="142532" y="22364"/>
                </a:lnTo>
                <a:lnTo>
                  <a:pt x="149313" y="20495"/>
                </a:lnTo>
                <a:lnTo>
                  <a:pt x="156692" y="19249"/>
                </a:lnTo>
                <a:lnTo>
                  <a:pt x="164469" y="18418"/>
                </a:lnTo>
                <a:lnTo>
                  <a:pt x="171558" y="16912"/>
                </a:lnTo>
                <a:lnTo>
                  <a:pt x="178190" y="14955"/>
                </a:lnTo>
                <a:lnTo>
                  <a:pt x="184516" y="12698"/>
                </a:lnTo>
                <a:lnTo>
                  <a:pt x="191591" y="11193"/>
                </a:lnTo>
                <a:lnTo>
                  <a:pt x="199165" y="10190"/>
                </a:lnTo>
                <a:lnTo>
                  <a:pt x="207072" y="9521"/>
                </a:lnTo>
                <a:lnTo>
                  <a:pt x="213295" y="8123"/>
                </a:lnTo>
                <a:lnTo>
                  <a:pt x="218397" y="6238"/>
                </a:lnTo>
                <a:lnTo>
                  <a:pt x="222751" y="4030"/>
                </a:lnTo>
                <a:lnTo>
                  <a:pt x="227558" y="2557"/>
                </a:lnTo>
                <a:lnTo>
                  <a:pt x="232668" y="1575"/>
                </a:lnTo>
                <a:lnTo>
                  <a:pt x="237980" y="921"/>
                </a:lnTo>
                <a:lnTo>
                  <a:pt x="246421" y="193"/>
                </a:lnTo>
                <a:lnTo>
                  <a:pt x="250006" y="0"/>
                </a:lnTo>
                <a:lnTo>
                  <a:pt x="253348" y="823"/>
                </a:lnTo>
                <a:lnTo>
                  <a:pt x="261650" y="5580"/>
                </a:lnTo>
                <a:lnTo>
                  <a:pt x="265486" y="8365"/>
                </a:lnTo>
                <a:lnTo>
                  <a:pt x="269759" y="12392"/>
                </a:lnTo>
                <a:lnTo>
                  <a:pt x="271279" y="14799"/>
                </a:lnTo>
                <a:lnTo>
                  <a:pt x="272969" y="20014"/>
                </a:lnTo>
                <a:lnTo>
                  <a:pt x="272467" y="22738"/>
                </a:lnTo>
                <a:lnTo>
                  <a:pt x="268161" y="32076"/>
                </a:lnTo>
                <a:lnTo>
                  <a:pt x="266820" y="41345"/>
                </a:lnTo>
                <a:lnTo>
                  <a:pt x="265510" y="46484"/>
                </a:lnTo>
                <a:lnTo>
                  <a:pt x="263685" y="51815"/>
                </a:lnTo>
                <a:lnTo>
                  <a:pt x="261515" y="57274"/>
                </a:lnTo>
                <a:lnTo>
                  <a:pt x="260068" y="62818"/>
                </a:lnTo>
                <a:lnTo>
                  <a:pt x="259103" y="68419"/>
                </a:lnTo>
                <a:lnTo>
                  <a:pt x="258461" y="74058"/>
                </a:lnTo>
                <a:lnTo>
                  <a:pt x="257080" y="79723"/>
                </a:lnTo>
                <a:lnTo>
                  <a:pt x="255206" y="85404"/>
                </a:lnTo>
                <a:lnTo>
                  <a:pt x="253005" y="91096"/>
                </a:lnTo>
                <a:lnTo>
                  <a:pt x="250585" y="96796"/>
                </a:lnTo>
                <a:lnTo>
                  <a:pt x="245356" y="108210"/>
                </a:lnTo>
                <a:lnTo>
                  <a:pt x="242628" y="114873"/>
                </a:lnTo>
                <a:lnTo>
                  <a:pt x="239857" y="122173"/>
                </a:lnTo>
                <a:lnTo>
                  <a:pt x="237058" y="129896"/>
                </a:lnTo>
                <a:lnTo>
                  <a:pt x="234238" y="136951"/>
                </a:lnTo>
                <a:lnTo>
                  <a:pt x="231406" y="143559"/>
                </a:lnTo>
                <a:lnTo>
                  <a:pt x="225720" y="155980"/>
                </a:lnTo>
                <a:lnTo>
                  <a:pt x="220018" y="167851"/>
                </a:lnTo>
                <a:lnTo>
                  <a:pt x="218116" y="173684"/>
                </a:lnTo>
                <a:lnTo>
                  <a:pt x="216848" y="179477"/>
                </a:lnTo>
                <a:lnTo>
                  <a:pt x="216003" y="185245"/>
                </a:lnTo>
                <a:lnTo>
                  <a:pt x="215439" y="190994"/>
                </a:lnTo>
                <a:lnTo>
                  <a:pt x="215064" y="196733"/>
                </a:lnTo>
                <a:lnTo>
                  <a:pt x="214814" y="202463"/>
                </a:lnTo>
                <a:lnTo>
                  <a:pt x="213694" y="208188"/>
                </a:lnTo>
                <a:lnTo>
                  <a:pt x="211995" y="213911"/>
                </a:lnTo>
                <a:lnTo>
                  <a:pt x="209910" y="219630"/>
                </a:lnTo>
                <a:lnTo>
                  <a:pt x="207594" y="228525"/>
                </a:lnTo>
                <a:lnTo>
                  <a:pt x="206564" y="236606"/>
                </a:lnTo>
                <a:lnTo>
                  <a:pt x="206289" y="241428"/>
                </a:lnTo>
                <a:lnTo>
                  <a:pt x="205984" y="250913"/>
                </a:lnTo>
                <a:lnTo>
                  <a:pt x="205848" y="258304"/>
                </a:lnTo>
                <a:lnTo>
                  <a:pt x="206765" y="261608"/>
                </a:lnTo>
                <a:lnTo>
                  <a:pt x="211653" y="270809"/>
                </a:lnTo>
                <a:lnTo>
                  <a:pt x="213131" y="276671"/>
                </a:lnTo>
                <a:lnTo>
                  <a:pt x="213962" y="285327"/>
                </a:lnTo>
                <a:lnTo>
                  <a:pt x="214209" y="293924"/>
                </a:lnTo>
                <a:lnTo>
                  <a:pt x="214312" y="299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82"/>
          <p:cNvSpPr/>
          <p:nvPr/>
        </p:nvSpPr>
        <p:spPr>
          <a:xfrm>
            <a:off x="5317807" y="3463290"/>
            <a:ext cx="668656" cy="25718"/>
          </a:xfrm>
          <a:custGeom>
            <a:avLst/>
            <a:gdLst/>
            <a:ahLst/>
            <a:cxnLst/>
            <a:rect l="0" t="0" r="0" b="0"/>
            <a:pathLst>
              <a:path w="668656" h="25718">
                <a:moveTo>
                  <a:pt x="0" y="25717"/>
                </a:moveTo>
                <a:lnTo>
                  <a:pt x="133300" y="25717"/>
                </a:lnTo>
                <a:lnTo>
                  <a:pt x="145064" y="24764"/>
                </a:lnTo>
                <a:lnTo>
                  <a:pt x="157670" y="23177"/>
                </a:lnTo>
                <a:lnTo>
                  <a:pt x="170836" y="21166"/>
                </a:lnTo>
                <a:lnTo>
                  <a:pt x="183423" y="19826"/>
                </a:lnTo>
                <a:lnTo>
                  <a:pt x="195625" y="18932"/>
                </a:lnTo>
                <a:lnTo>
                  <a:pt x="207569" y="18336"/>
                </a:lnTo>
                <a:lnTo>
                  <a:pt x="221247" y="16987"/>
                </a:lnTo>
                <a:lnTo>
                  <a:pt x="236080" y="15134"/>
                </a:lnTo>
                <a:lnTo>
                  <a:pt x="251684" y="12947"/>
                </a:lnTo>
                <a:lnTo>
                  <a:pt x="266850" y="11488"/>
                </a:lnTo>
                <a:lnTo>
                  <a:pt x="281722" y="10516"/>
                </a:lnTo>
                <a:lnTo>
                  <a:pt x="296400" y="9868"/>
                </a:lnTo>
                <a:lnTo>
                  <a:pt x="310947" y="8484"/>
                </a:lnTo>
                <a:lnTo>
                  <a:pt x="325409" y="6608"/>
                </a:lnTo>
                <a:lnTo>
                  <a:pt x="339812" y="4405"/>
                </a:lnTo>
                <a:lnTo>
                  <a:pt x="354176" y="2937"/>
                </a:lnTo>
                <a:lnTo>
                  <a:pt x="368515" y="1958"/>
                </a:lnTo>
                <a:lnTo>
                  <a:pt x="382837" y="1305"/>
                </a:lnTo>
                <a:lnTo>
                  <a:pt x="413990" y="580"/>
                </a:lnTo>
                <a:lnTo>
                  <a:pt x="635018" y="0"/>
                </a:lnTo>
                <a:lnTo>
                  <a:pt x="641467" y="952"/>
                </a:lnTo>
                <a:lnTo>
                  <a:pt x="646720" y="2540"/>
                </a:lnTo>
                <a:lnTo>
                  <a:pt x="651174" y="4551"/>
                </a:lnTo>
                <a:lnTo>
                  <a:pt x="655096" y="5891"/>
                </a:lnTo>
                <a:lnTo>
                  <a:pt x="658663" y="6785"/>
                </a:lnTo>
                <a:lnTo>
                  <a:pt x="66865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83"/>
          <p:cNvSpPr/>
          <p:nvPr/>
        </p:nvSpPr>
        <p:spPr>
          <a:xfrm>
            <a:off x="5343525" y="3575137"/>
            <a:ext cx="282893" cy="179618"/>
          </a:xfrm>
          <a:custGeom>
            <a:avLst/>
            <a:gdLst/>
            <a:ahLst/>
            <a:cxnLst/>
            <a:rect l="0" t="0" r="0" b="0"/>
            <a:pathLst>
              <a:path w="282893" h="179618">
                <a:moveTo>
                  <a:pt x="0" y="59603"/>
                </a:moveTo>
                <a:lnTo>
                  <a:pt x="0" y="44002"/>
                </a:lnTo>
                <a:lnTo>
                  <a:pt x="2540" y="40604"/>
                </a:lnTo>
                <a:lnTo>
                  <a:pt x="4550" y="38364"/>
                </a:lnTo>
                <a:lnTo>
                  <a:pt x="11865" y="30796"/>
                </a:lnTo>
                <a:lnTo>
                  <a:pt x="16482" y="26111"/>
                </a:lnTo>
                <a:lnTo>
                  <a:pt x="21465" y="22034"/>
                </a:lnTo>
                <a:lnTo>
                  <a:pt x="26693" y="18365"/>
                </a:lnTo>
                <a:lnTo>
                  <a:pt x="32082" y="14966"/>
                </a:lnTo>
                <a:lnTo>
                  <a:pt x="37581" y="12700"/>
                </a:lnTo>
                <a:lnTo>
                  <a:pt x="43152" y="11189"/>
                </a:lnTo>
                <a:lnTo>
                  <a:pt x="48770" y="10182"/>
                </a:lnTo>
                <a:lnTo>
                  <a:pt x="55373" y="8558"/>
                </a:lnTo>
                <a:lnTo>
                  <a:pt x="62633" y="6523"/>
                </a:lnTo>
                <a:lnTo>
                  <a:pt x="70330" y="4213"/>
                </a:lnTo>
                <a:lnTo>
                  <a:pt x="77366" y="2674"/>
                </a:lnTo>
                <a:lnTo>
                  <a:pt x="83963" y="1648"/>
                </a:lnTo>
                <a:lnTo>
                  <a:pt x="90265" y="964"/>
                </a:lnTo>
                <a:lnTo>
                  <a:pt x="97324" y="507"/>
                </a:lnTo>
                <a:lnTo>
                  <a:pt x="104888" y="203"/>
                </a:lnTo>
                <a:lnTo>
                  <a:pt x="112787" y="0"/>
                </a:lnTo>
                <a:lnTo>
                  <a:pt x="119959" y="818"/>
                </a:lnTo>
                <a:lnTo>
                  <a:pt x="126645" y="2315"/>
                </a:lnTo>
                <a:lnTo>
                  <a:pt x="133007" y="4266"/>
                </a:lnTo>
                <a:lnTo>
                  <a:pt x="139154" y="6519"/>
                </a:lnTo>
                <a:lnTo>
                  <a:pt x="145157" y="8974"/>
                </a:lnTo>
                <a:lnTo>
                  <a:pt x="151064" y="11563"/>
                </a:lnTo>
                <a:lnTo>
                  <a:pt x="162706" y="16979"/>
                </a:lnTo>
                <a:lnTo>
                  <a:pt x="168479" y="19757"/>
                </a:lnTo>
                <a:lnTo>
                  <a:pt x="173279" y="22561"/>
                </a:lnTo>
                <a:lnTo>
                  <a:pt x="177432" y="25383"/>
                </a:lnTo>
                <a:lnTo>
                  <a:pt x="181153" y="28217"/>
                </a:lnTo>
                <a:lnTo>
                  <a:pt x="184586" y="32011"/>
                </a:lnTo>
                <a:lnTo>
                  <a:pt x="187827" y="36446"/>
                </a:lnTo>
                <a:lnTo>
                  <a:pt x="190941" y="41308"/>
                </a:lnTo>
                <a:lnTo>
                  <a:pt x="193016" y="45501"/>
                </a:lnTo>
                <a:lnTo>
                  <a:pt x="194400" y="49249"/>
                </a:lnTo>
                <a:lnTo>
                  <a:pt x="195322" y="52700"/>
                </a:lnTo>
                <a:lnTo>
                  <a:pt x="195937" y="56906"/>
                </a:lnTo>
                <a:lnTo>
                  <a:pt x="196347" y="61615"/>
                </a:lnTo>
                <a:lnTo>
                  <a:pt x="196620" y="66659"/>
                </a:lnTo>
                <a:lnTo>
                  <a:pt x="195850" y="71927"/>
                </a:lnTo>
                <a:lnTo>
                  <a:pt x="194384" y="77344"/>
                </a:lnTo>
                <a:lnTo>
                  <a:pt x="192454" y="82860"/>
                </a:lnTo>
                <a:lnTo>
                  <a:pt x="190215" y="87490"/>
                </a:lnTo>
                <a:lnTo>
                  <a:pt x="187770" y="91529"/>
                </a:lnTo>
                <a:lnTo>
                  <a:pt x="185187" y="95175"/>
                </a:lnTo>
                <a:lnTo>
                  <a:pt x="182513" y="99510"/>
                </a:lnTo>
                <a:lnTo>
                  <a:pt x="179778" y="104305"/>
                </a:lnTo>
                <a:lnTo>
                  <a:pt x="177002" y="109407"/>
                </a:lnTo>
                <a:lnTo>
                  <a:pt x="173246" y="114713"/>
                </a:lnTo>
                <a:lnTo>
                  <a:pt x="168837" y="120155"/>
                </a:lnTo>
                <a:lnTo>
                  <a:pt x="163993" y="125689"/>
                </a:lnTo>
                <a:lnTo>
                  <a:pt x="157906" y="130330"/>
                </a:lnTo>
                <a:lnTo>
                  <a:pt x="150990" y="134377"/>
                </a:lnTo>
                <a:lnTo>
                  <a:pt x="88674" y="165289"/>
                </a:lnTo>
                <a:lnTo>
                  <a:pt x="82928" y="167207"/>
                </a:lnTo>
                <a:lnTo>
                  <a:pt x="77193" y="168487"/>
                </a:lnTo>
                <a:lnTo>
                  <a:pt x="71464" y="169340"/>
                </a:lnTo>
                <a:lnTo>
                  <a:pt x="65740" y="169908"/>
                </a:lnTo>
                <a:lnTo>
                  <a:pt x="60019" y="170287"/>
                </a:lnTo>
                <a:lnTo>
                  <a:pt x="49535" y="170708"/>
                </a:lnTo>
                <a:lnTo>
                  <a:pt x="41700" y="170895"/>
                </a:lnTo>
                <a:lnTo>
                  <a:pt x="27383" y="171001"/>
                </a:lnTo>
                <a:lnTo>
                  <a:pt x="23018" y="170063"/>
                </a:lnTo>
                <a:lnTo>
                  <a:pt x="12323" y="165145"/>
                </a:lnTo>
                <a:lnTo>
                  <a:pt x="6112" y="163660"/>
                </a:lnTo>
                <a:lnTo>
                  <a:pt x="4074" y="162312"/>
                </a:lnTo>
                <a:lnTo>
                  <a:pt x="2716" y="160460"/>
                </a:lnTo>
                <a:lnTo>
                  <a:pt x="1810" y="158274"/>
                </a:lnTo>
                <a:lnTo>
                  <a:pt x="805" y="153304"/>
                </a:lnTo>
                <a:lnTo>
                  <a:pt x="536" y="150645"/>
                </a:lnTo>
                <a:lnTo>
                  <a:pt x="1309" y="147920"/>
                </a:lnTo>
                <a:lnTo>
                  <a:pt x="4710" y="142352"/>
                </a:lnTo>
                <a:lnTo>
                  <a:pt x="6949" y="139534"/>
                </a:lnTo>
                <a:lnTo>
                  <a:pt x="9395" y="136703"/>
                </a:lnTo>
                <a:lnTo>
                  <a:pt x="11978" y="133863"/>
                </a:lnTo>
                <a:lnTo>
                  <a:pt x="14653" y="131970"/>
                </a:lnTo>
                <a:lnTo>
                  <a:pt x="20165" y="129865"/>
                </a:lnTo>
                <a:lnTo>
                  <a:pt x="28330" y="126390"/>
                </a:lnTo>
                <a:lnTo>
                  <a:pt x="38308" y="121671"/>
                </a:lnTo>
                <a:lnTo>
                  <a:pt x="49093" y="116399"/>
                </a:lnTo>
                <a:lnTo>
                  <a:pt x="55588" y="114612"/>
                </a:lnTo>
                <a:lnTo>
                  <a:pt x="62776" y="113420"/>
                </a:lnTo>
                <a:lnTo>
                  <a:pt x="70425" y="112626"/>
                </a:lnTo>
                <a:lnTo>
                  <a:pt x="77430" y="112097"/>
                </a:lnTo>
                <a:lnTo>
                  <a:pt x="84005" y="111744"/>
                </a:lnTo>
                <a:lnTo>
                  <a:pt x="90293" y="111508"/>
                </a:lnTo>
                <a:lnTo>
                  <a:pt x="112796" y="111177"/>
                </a:lnTo>
                <a:lnTo>
                  <a:pt x="119964" y="112083"/>
                </a:lnTo>
                <a:lnTo>
                  <a:pt x="126649" y="113640"/>
                </a:lnTo>
                <a:lnTo>
                  <a:pt x="147698" y="120381"/>
                </a:lnTo>
                <a:lnTo>
                  <a:pt x="155615" y="122981"/>
                </a:lnTo>
                <a:lnTo>
                  <a:pt x="161846" y="125668"/>
                </a:lnTo>
                <a:lnTo>
                  <a:pt x="166952" y="128411"/>
                </a:lnTo>
                <a:lnTo>
                  <a:pt x="171309" y="131192"/>
                </a:lnTo>
                <a:lnTo>
                  <a:pt x="176118" y="133999"/>
                </a:lnTo>
                <a:lnTo>
                  <a:pt x="181230" y="136823"/>
                </a:lnTo>
                <a:lnTo>
                  <a:pt x="191989" y="142500"/>
                </a:lnTo>
                <a:lnTo>
                  <a:pt x="220098" y="156761"/>
                </a:lnTo>
                <a:lnTo>
                  <a:pt x="224837" y="159618"/>
                </a:lnTo>
                <a:lnTo>
                  <a:pt x="228949" y="162474"/>
                </a:lnTo>
                <a:lnTo>
                  <a:pt x="232642" y="165331"/>
                </a:lnTo>
                <a:lnTo>
                  <a:pt x="237009" y="167236"/>
                </a:lnTo>
                <a:lnTo>
                  <a:pt x="241826" y="168506"/>
                </a:lnTo>
                <a:lnTo>
                  <a:pt x="246942" y="169352"/>
                </a:lnTo>
                <a:lnTo>
                  <a:pt x="255167" y="172833"/>
                </a:lnTo>
                <a:lnTo>
                  <a:pt x="258693" y="175094"/>
                </a:lnTo>
                <a:lnTo>
                  <a:pt x="262950" y="176602"/>
                </a:lnTo>
                <a:lnTo>
                  <a:pt x="267692" y="177607"/>
                </a:lnTo>
                <a:lnTo>
                  <a:pt x="282892" y="179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84"/>
          <p:cNvSpPr/>
          <p:nvPr/>
        </p:nvSpPr>
        <p:spPr>
          <a:xfrm>
            <a:off x="5686425" y="3583304"/>
            <a:ext cx="222885" cy="128589"/>
          </a:xfrm>
          <a:custGeom>
            <a:avLst/>
            <a:gdLst/>
            <a:ahLst/>
            <a:cxnLst/>
            <a:rect l="0" t="0" r="0" b="0"/>
            <a:pathLst>
              <a:path w="222885" h="12858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0" y="4552"/>
                </a:lnTo>
                <a:lnTo>
                  <a:pt x="8730" y="6845"/>
                </a:lnTo>
                <a:lnTo>
                  <a:pt x="10583" y="9326"/>
                </a:lnTo>
                <a:lnTo>
                  <a:pt x="12770" y="11932"/>
                </a:lnTo>
                <a:lnTo>
                  <a:pt x="16133" y="14622"/>
                </a:lnTo>
                <a:lnTo>
                  <a:pt x="20280" y="17369"/>
                </a:lnTo>
                <a:lnTo>
                  <a:pt x="24950" y="20152"/>
                </a:lnTo>
                <a:lnTo>
                  <a:pt x="29016" y="22959"/>
                </a:lnTo>
                <a:lnTo>
                  <a:pt x="32679" y="25784"/>
                </a:lnTo>
                <a:lnTo>
                  <a:pt x="36073" y="28620"/>
                </a:lnTo>
                <a:lnTo>
                  <a:pt x="39288" y="32415"/>
                </a:lnTo>
                <a:lnTo>
                  <a:pt x="42385" y="36850"/>
                </a:lnTo>
                <a:lnTo>
                  <a:pt x="45401" y="41712"/>
                </a:lnTo>
                <a:lnTo>
                  <a:pt x="49317" y="45906"/>
                </a:lnTo>
                <a:lnTo>
                  <a:pt x="53833" y="49654"/>
                </a:lnTo>
                <a:lnTo>
                  <a:pt x="58749" y="53105"/>
                </a:lnTo>
                <a:lnTo>
                  <a:pt x="63930" y="56359"/>
                </a:lnTo>
                <a:lnTo>
                  <a:pt x="69290" y="59480"/>
                </a:lnTo>
                <a:lnTo>
                  <a:pt x="74768" y="62514"/>
                </a:lnTo>
                <a:lnTo>
                  <a:pt x="85935" y="68424"/>
                </a:lnTo>
                <a:lnTo>
                  <a:pt x="91580" y="71334"/>
                </a:lnTo>
                <a:lnTo>
                  <a:pt x="97248" y="75179"/>
                </a:lnTo>
                <a:lnTo>
                  <a:pt x="102932" y="79647"/>
                </a:lnTo>
                <a:lnTo>
                  <a:pt x="108626" y="84531"/>
                </a:lnTo>
                <a:lnTo>
                  <a:pt x="114327" y="87787"/>
                </a:lnTo>
                <a:lnTo>
                  <a:pt x="120033" y="89957"/>
                </a:lnTo>
                <a:lnTo>
                  <a:pt x="125742" y="91404"/>
                </a:lnTo>
                <a:lnTo>
                  <a:pt x="131453" y="93321"/>
                </a:lnTo>
                <a:lnTo>
                  <a:pt x="137165" y="95552"/>
                </a:lnTo>
                <a:lnTo>
                  <a:pt x="142878" y="97991"/>
                </a:lnTo>
                <a:lnTo>
                  <a:pt x="154306" y="103242"/>
                </a:lnTo>
                <a:lnTo>
                  <a:pt x="177165" y="114374"/>
                </a:lnTo>
                <a:lnTo>
                  <a:pt x="182880" y="116255"/>
                </a:lnTo>
                <a:lnTo>
                  <a:pt x="188595" y="117508"/>
                </a:lnTo>
                <a:lnTo>
                  <a:pt x="194310" y="118344"/>
                </a:lnTo>
                <a:lnTo>
                  <a:pt x="199072" y="119854"/>
                </a:lnTo>
                <a:lnTo>
                  <a:pt x="203200" y="121813"/>
                </a:lnTo>
                <a:lnTo>
                  <a:pt x="206904" y="124071"/>
                </a:lnTo>
                <a:lnTo>
                  <a:pt x="213560" y="126581"/>
                </a:lnTo>
                <a:lnTo>
                  <a:pt x="222884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85"/>
          <p:cNvSpPr/>
          <p:nvPr/>
        </p:nvSpPr>
        <p:spPr>
          <a:xfrm>
            <a:off x="5720715" y="3574732"/>
            <a:ext cx="180023" cy="205741"/>
          </a:xfrm>
          <a:custGeom>
            <a:avLst/>
            <a:gdLst/>
            <a:ahLst/>
            <a:cxnLst/>
            <a:rect l="0" t="0" r="0" b="0"/>
            <a:pathLst>
              <a:path w="180023" h="205741">
                <a:moveTo>
                  <a:pt x="180022" y="0"/>
                </a:moveTo>
                <a:lnTo>
                  <a:pt x="164421" y="0"/>
                </a:lnTo>
                <a:lnTo>
                  <a:pt x="161024" y="2540"/>
                </a:lnTo>
                <a:lnTo>
                  <a:pt x="158784" y="4551"/>
                </a:lnTo>
                <a:lnTo>
                  <a:pt x="155386" y="6844"/>
                </a:lnTo>
                <a:lnTo>
                  <a:pt x="151215" y="9325"/>
                </a:lnTo>
                <a:lnTo>
                  <a:pt x="146530" y="11932"/>
                </a:lnTo>
                <a:lnTo>
                  <a:pt x="142454" y="15575"/>
                </a:lnTo>
                <a:lnTo>
                  <a:pt x="138784" y="19908"/>
                </a:lnTo>
                <a:lnTo>
                  <a:pt x="135385" y="24702"/>
                </a:lnTo>
                <a:lnTo>
                  <a:pt x="131214" y="29803"/>
                </a:lnTo>
                <a:lnTo>
                  <a:pt x="126529" y="35109"/>
                </a:lnTo>
                <a:lnTo>
                  <a:pt x="116242" y="46084"/>
                </a:lnTo>
                <a:lnTo>
                  <a:pt x="105321" y="57312"/>
                </a:lnTo>
                <a:lnTo>
                  <a:pt x="100694" y="63926"/>
                </a:lnTo>
                <a:lnTo>
                  <a:pt x="96656" y="71192"/>
                </a:lnTo>
                <a:lnTo>
                  <a:pt x="93013" y="78894"/>
                </a:lnTo>
                <a:lnTo>
                  <a:pt x="88678" y="86886"/>
                </a:lnTo>
                <a:lnTo>
                  <a:pt x="83884" y="95071"/>
                </a:lnTo>
                <a:lnTo>
                  <a:pt x="78782" y="103386"/>
                </a:lnTo>
                <a:lnTo>
                  <a:pt x="73476" y="110834"/>
                </a:lnTo>
                <a:lnTo>
                  <a:pt x="68034" y="117705"/>
                </a:lnTo>
                <a:lnTo>
                  <a:pt x="62500" y="124190"/>
                </a:lnTo>
                <a:lnTo>
                  <a:pt x="57860" y="130418"/>
                </a:lnTo>
                <a:lnTo>
                  <a:pt x="53813" y="136475"/>
                </a:lnTo>
                <a:lnTo>
                  <a:pt x="50162" y="142419"/>
                </a:lnTo>
                <a:lnTo>
                  <a:pt x="46777" y="148286"/>
                </a:lnTo>
                <a:lnTo>
                  <a:pt x="40475" y="159885"/>
                </a:lnTo>
                <a:lnTo>
                  <a:pt x="31571" y="177125"/>
                </a:lnTo>
                <a:lnTo>
                  <a:pt x="27715" y="181901"/>
                </a:lnTo>
                <a:lnTo>
                  <a:pt x="23239" y="186037"/>
                </a:lnTo>
                <a:lnTo>
                  <a:pt x="18350" y="189747"/>
                </a:lnTo>
                <a:lnTo>
                  <a:pt x="15091" y="193173"/>
                </a:lnTo>
                <a:lnTo>
                  <a:pt x="12918" y="196410"/>
                </a:lnTo>
                <a:lnTo>
                  <a:pt x="11469" y="199520"/>
                </a:lnTo>
                <a:lnTo>
                  <a:pt x="9551" y="201593"/>
                </a:lnTo>
                <a:lnTo>
                  <a:pt x="7320" y="20297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86"/>
          <p:cNvSpPr/>
          <p:nvPr/>
        </p:nvSpPr>
        <p:spPr>
          <a:xfrm>
            <a:off x="1425892" y="4346375"/>
            <a:ext cx="257132" cy="376707"/>
          </a:xfrm>
          <a:custGeom>
            <a:avLst/>
            <a:gdLst/>
            <a:ahLst/>
            <a:cxnLst/>
            <a:rect l="0" t="0" r="0" b="0"/>
            <a:pathLst>
              <a:path w="257132" h="376707">
                <a:moveTo>
                  <a:pt x="25717" y="77035"/>
                </a:moveTo>
                <a:lnTo>
                  <a:pt x="25717" y="64264"/>
                </a:lnTo>
                <a:lnTo>
                  <a:pt x="26670" y="61854"/>
                </a:lnTo>
                <a:lnTo>
                  <a:pt x="32561" y="53910"/>
                </a:lnTo>
                <a:lnTo>
                  <a:pt x="40339" y="45524"/>
                </a:lnTo>
                <a:lnTo>
                  <a:pt x="60027" y="25595"/>
                </a:lnTo>
                <a:lnTo>
                  <a:pt x="66683" y="19882"/>
                </a:lnTo>
                <a:lnTo>
                  <a:pt x="71126" y="17026"/>
                </a:lnTo>
                <a:lnTo>
                  <a:pt x="75992" y="14169"/>
                </a:lnTo>
                <a:lnTo>
                  <a:pt x="81141" y="12264"/>
                </a:lnTo>
                <a:lnTo>
                  <a:pt x="86479" y="10994"/>
                </a:lnTo>
                <a:lnTo>
                  <a:pt x="91943" y="10148"/>
                </a:lnTo>
                <a:lnTo>
                  <a:pt x="96538" y="8631"/>
                </a:lnTo>
                <a:lnTo>
                  <a:pt x="104183" y="4405"/>
                </a:lnTo>
                <a:lnTo>
                  <a:pt x="110756" y="1892"/>
                </a:lnTo>
                <a:lnTo>
                  <a:pt x="117805" y="776"/>
                </a:lnTo>
                <a:lnTo>
                  <a:pt x="122352" y="478"/>
                </a:lnTo>
                <a:lnTo>
                  <a:pt x="131531" y="147"/>
                </a:lnTo>
                <a:lnTo>
                  <a:pt x="138786" y="0"/>
                </a:lnTo>
                <a:lnTo>
                  <a:pt x="142054" y="913"/>
                </a:lnTo>
                <a:lnTo>
                  <a:pt x="148225" y="4468"/>
                </a:lnTo>
                <a:lnTo>
                  <a:pt x="154143" y="6683"/>
                </a:lnTo>
                <a:lnTo>
                  <a:pt x="157054" y="7273"/>
                </a:lnTo>
                <a:lnTo>
                  <a:pt x="162830" y="10469"/>
                </a:lnTo>
                <a:lnTo>
                  <a:pt x="168571" y="15065"/>
                </a:lnTo>
                <a:lnTo>
                  <a:pt x="174298" y="20283"/>
                </a:lnTo>
                <a:lnTo>
                  <a:pt x="176206" y="23007"/>
                </a:lnTo>
                <a:lnTo>
                  <a:pt x="178326" y="28575"/>
                </a:lnTo>
                <a:lnTo>
                  <a:pt x="179520" y="37065"/>
                </a:lnTo>
                <a:lnTo>
                  <a:pt x="179799" y="45300"/>
                </a:lnTo>
                <a:lnTo>
                  <a:pt x="179874" y="50164"/>
                </a:lnTo>
                <a:lnTo>
                  <a:pt x="177416" y="60647"/>
                </a:lnTo>
                <a:lnTo>
                  <a:pt x="174102" y="70704"/>
                </a:lnTo>
                <a:lnTo>
                  <a:pt x="172628" y="78348"/>
                </a:lnTo>
                <a:lnTo>
                  <a:pt x="166894" y="87461"/>
                </a:lnTo>
                <a:lnTo>
                  <a:pt x="158947" y="97861"/>
                </a:lnTo>
                <a:lnTo>
                  <a:pt x="152241" y="108834"/>
                </a:lnTo>
                <a:lnTo>
                  <a:pt x="146085" y="120060"/>
                </a:lnTo>
                <a:lnTo>
                  <a:pt x="139222" y="131400"/>
                </a:lnTo>
                <a:lnTo>
                  <a:pt x="134724" y="137090"/>
                </a:lnTo>
                <a:lnTo>
                  <a:pt x="129821" y="142789"/>
                </a:lnTo>
                <a:lnTo>
                  <a:pt x="124648" y="147541"/>
                </a:lnTo>
                <a:lnTo>
                  <a:pt x="119293" y="151662"/>
                </a:lnTo>
                <a:lnTo>
                  <a:pt x="113819" y="155361"/>
                </a:lnTo>
                <a:lnTo>
                  <a:pt x="109217" y="158780"/>
                </a:lnTo>
                <a:lnTo>
                  <a:pt x="101563" y="165118"/>
                </a:lnTo>
                <a:lnTo>
                  <a:pt x="94987" y="171110"/>
                </a:lnTo>
                <a:lnTo>
                  <a:pt x="91899" y="174042"/>
                </a:lnTo>
                <a:lnTo>
                  <a:pt x="88889" y="175996"/>
                </a:lnTo>
                <a:lnTo>
                  <a:pt x="83004" y="178167"/>
                </a:lnTo>
                <a:lnTo>
                  <a:pt x="81053" y="179699"/>
                </a:lnTo>
                <a:lnTo>
                  <a:pt x="79753" y="181673"/>
                </a:lnTo>
                <a:lnTo>
                  <a:pt x="78886" y="183941"/>
                </a:lnTo>
                <a:lnTo>
                  <a:pt x="77356" y="185453"/>
                </a:lnTo>
                <a:lnTo>
                  <a:pt x="75383" y="186461"/>
                </a:lnTo>
                <a:lnTo>
                  <a:pt x="73115" y="187133"/>
                </a:lnTo>
                <a:lnTo>
                  <a:pt x="71604" y="186628"/>
                </a:lnTo>
                <a:lnTo>
                  <a:pt x="70596" y="185340"/>
                </a:lnTo>
                <a:lnTo>
                  <a:pt x="69924" y="183528"/>
                </a:lnTo>
                <a:lnTo>
                  <a:pt x="68523" y="182320"/>
                </a:lnTo>
                <a:lnTo>
                  <a:pt x="66637" y="181515"/>
                </a:lnTo>
                <a:lnTo>
                  <a:pt x="60123" y="179932"/>
                </a:lnTo>
                <a:lnTo>
                  <a:pt x="60018" y="172526"/>
                </a:lnTo>
                <a:lnTo>
                  <a:pt x="64561" y="167135"/>
                </a:lnTo>
                <a:lnTo>
                  <a:pt x="66853" y="165677"/>
                </a:lnTo>
                <a:lnTo>
                  <a:pt x="74836" y="163336"/>
                </a:lnTo>
                <a:lnTo>
                  <a:pt x="75608" y="163144"/>
                </a:lnTo>
                <a:lnTo>
                  <a:pt x="81546" y="160390"/>
                </a:lnTo>
                <a:lnTo>
                  <a:pt x="85797" y="158323"/>
                </a:lnTo>
                <a:lnTo>
                  <a:pt x="93059" y="156025"/>
                </a:lnTo>
                <a:lnTo>
                  <a:pt x="99462" y="155004"/>
                </a:lnTo>
                <a:lnTo>
                  <a:pt x="105483" y="154550"/>
                </a:lnTo>
                <a:lnTo>
                  <a:pt x="111334" y="154349"/>
                </a:lnTo>
                <a:lnTo>
                  <a:pt x="122523" y="154235"/>
                </a:lnTo>
                <a:lnTo>
                  <a:pt x="152786" y="154190"/>
                </a:lnTo>
                <a:lnTo>
                  <a:pt x="158055" y="155142"/>
                </a:lnTo>
                <a:lnTo>
                  <a:pt x="163472" y="156728"/>
                </a:lnTo>
                <a:lnTo>
                  <a:pt x="168989" y="158739"/>
                </a:lnTo>
                <a:lnTo>
                  <a:pt x="174572" y="160079"/>
                </a:lnTo>
                <a:lnTo>
                  <a:pt x="180199" y="160973"/>
                </a:lnTo>
                <a:lnTo>
                  <a:pt x="185855" y="161568"/>
                </a:lnTo>
                <a:lnTo>
                  <a:pt x="190578" y="162918"/>
                </a:lnTo>
                <a:lnTo>
                  <a:pt x="198366" y="166958"/>
                </a:lnTo>
                <a:lnTo>
                  <a:pt x="202729" y="169368"/>
                </a:lnTo>
                <a:lnTo>
                  <a:pt x="212657" y="174587"/>
                </a:lnTo>
                <a:lnTo>
                  <a:pt x="217019" y="177312"/>
                </a:lnTo>
                <a:lnTo>
                  <a:pt x="224405" y="182880"/>
                </a:lnTo>
                <a:lnTo>
                  <a:pt x="230863" y="188529"/>
                </a:lnTo>
                <a:lnTo>
                  <a:pt x="233919" y="191370"/>
                </a:lnTo>
                <a:lnTo>
                  <a:pt x="239854" y="199605"/>
                </a:lnTo>
                <a:lnTo>
                  <a:pt x="245667" y="208663"/>
                </a:lnTo>
                <a:lnTo>
                  <a:pt x="253342" y="219117"/>
                </a:lnTo>
                <a:lnTo>
                  <a:pt x="255471" y="225272"/>
                </a:lnTo>
                <a:lnTo>
                  <a:pt x="256418" y="233723"/>
                </a:lnTo>
                <a:lnTo>
                  <a:pt x="256839" y="243829"/>
                </a:lnTo>
                <a:lnTo>
                  <a:pt x="257108" y="263299"/>
                </a:lnTo>
                <a:lnTo>
                  <a:pt x="257131" y="266934"/>
                </a:lnTo>
                <a:lnTo>
                  <a:pt x="254615" y="276052"/>
                </a:lnTo>
                <a:lnTo>
                  <a:pt x="250322" y="286455"/>
                </a:lnTo>
                <a:lnTo>
                  <a:pt x="245239" y="297427"/>
                </a:lnTo>
                <a:lnTo>
                  <a:pt x="239805" y="306115"/>
                </a:lnTo>
                <a:lnTo>
                  <a:pt x="233263" y="314103"/>
                </a:lnTo>
                <a:lnTo>
                  <a:pt x="228851" y="318900"/>
                </a:lnTo>
                <a:lnTo>
                  <a:pt x="224005" y="324004"/>
                </a:lnTo>
                <a:lnTo>
                  <a:pt x="218869" y="328358"/>
                </a:lnTo>
                <a:lnTo>
                  <a:pt x="213540" y="332213"/>
                </a:lnTo>
                <a:lnTo>
                  <a:pt x="208083" y="335736"/>
                </a:lnTo>
                <a:lnTo>
                  <a:pt x="203492" y="339037"/>
                </a:lnTo>
                <a:lnTo>
                  <a:pt x="195851" y="345245"/>
                </a:lnTo>
                <a:lnTo>
                  <a:pt x="191527" y="348234"/>
                </a:lnTo>
                <a:lnTo>
                  <a:pt x="186740" y="351179"/>
                </a:lnTo>
                <a:lnTo>
                  <a:pt x="181643" y="354095"/>
                </a:lnTo>
                <a:lnTo>
                  <a:pt x="177293" y="356992"/>
                </a:lnTo>
                <a:lnTo>
                  <a:pt x="169919" y="362750"/>
                </a:lnTo>
                <a:lnTo>
                  <a:pt x="165667" y="364666"/>
                </a:lnTo>
                <a:lnTo>
                  <a:pt x="160927" y="365944"/>
                </a:lnTo>
                <a:lnTo>
                  <a:pt x="155862" y="366796"/>
                </a:lnTo>
                <a:lnTo>
                  <a:pt x="151533" y="367364"/>
                </a:lnTo>
                <a:lnTo>
                  <a:pt x="144183" y="367994"/>
                </a:lnTo>
                <a:lnTo>
                  <a:pt x="139937" y="369115"/>
                </a:lnTo>
                <a:lnTo>
                  <a:pt x="135201" y="370815"/>
                </a:lnTo>
                <a:lnTo>
                  <a:pt x="130139" y="372901"/>
                </a:lnTo>
                <a:lnTo>
                  <a:pt x="124859" y="374291"/>
                </a:lnTo>
                <a:lnTo>
                  <a:pt x="119435" y="375218"/>
                </a:lnTo>
                <a:lnTo>
                  <a:pt x="113913" y="375836"/>
                </a:lnTo>
                <a:lnTo>
                  <a:pt x="109280" y="376248"/>
                </a:lnTo>
                <a:lnTo>
                  <a:pt x="101591" y="376706"/>
                </a:lnTo>
                <a:lnTo>
                  <a:pt x="97255" y="375875"/>
                </a:lnTo>
                <a:lnTo>
                  <a:pt x="92459" y="374370"/>
                </a:lnTo>
                <a:lnTo>
                  <a:pt x="87357" y="372413"/>
                </a:lnTo>
                <a:lnTo>
                  <a:pt x="83003" y="371108"/>
                </a:lnTo>
                <a:lnTo>
                  <a:pt x="75625" y="369659"/>
                </a:lnTo>
                <a:lnTo>
                  <a:pt x="69171" y="369015"/>
                </a:lnTo>
                <a:lnTo>
                  <a:pt x="62175" y="368729"/>
                </a:lnTo>
                <a:lnTo>
                  <a:pt x="41231" y="368530"/>
                </a:lnTo>
                <a:lnTo>
                  <a:pt x="37965" y="367567"/>
                </a:lnTo>
                <a:lnTo>
                  <a:pt x="31796" y="363958"/>
                </a:lnTo>
                <a:lnTo>
                  <a:pt x="25879" y="361719"/>
                </a:lnTo>
                <a:lnTo>
                  <a:pt x="18870" y="360281"/>
                </a:lnTo>
                <a:lnTo>
                  <a:pt x="11594" y="354106"/>
                </a:lnTo>
                <a:lnTo>
                  <a:pt x="9915" y="352577"/>
                </a:lnTo>
                <a:lnTo>
                  <a:pt x="6629" y="351898"/>
                </a:lnTo>
                <a:lnTo>
                  <a:pt x="0" y="3513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87"/>
          <p:cNvSpPr/>
          <p:nvPr/>
        </p:nvSpPr>
        <p:spPr>
          <a:xfrm>
            <a:off x="1734502" y="4474845"/>
            <a:ext cx="291466" cy="197168"/>
          </a:xfrm>
          <a:custGeom>
            <a:avLst/>
            <a:gdLst/>
            <a:ahLst/>
            <a:cxnLst/>
            <a:rect l="0" t="0" r="0" b="0"/>
            <a:pathLst>
              <a:path w="291466" h="197168">
                <a:moveTo>
                  <a:pt x="0" y="0"/>
                </a:moveTo>
                <a:lnTo>
                  <a:pt x="7381" y="0"/>
                </a:lnTo>
                <a:lnTo>
                  <a:pt x="15181" y="5891"/>
                </a:lnTo>
                <a:lnTo>
                  <a:pt x="20400" y="7381"/>
                </a:lnTo>
                <a:lnTo>
                  <a:pt x="22172" y="8730"/>
                </a:lnTo>
                <a:lnTo>
                  <a:pt x="23354" y="10582"/>
                </a:lnTo>
                <a:lnTo>
                  <a:pt x="24142" y="12770"/>
                </a:lnTo>
                <a:lnTo>
                  <a:pt x="25620" y="14228"/>
                </a:lnTo>
                <a:lnTo>
                  <a:pt x="27557" y="15200"/>
                </a:lnTo>
                <a:lnTo>
                  <a:pt x="33203" y="17233"/>
                </a:lnTo>
                <a:lnTo>
                  <a:pt x="42062" y="21311"/>
                </a:lnTo>
                <a:lnTo>
                  <a:pt x="45186" y="23733"/>
                </a:lnTo>
                <a:lnTo>
                  <a:pt x="47269" y="26299"/>
                </a:lnTo>
                <a:lnTo>
                  <a:pt x="48658" y="28963"/>
                </a:lnTo>
                <a:lnTo>
                  <a:pt x="50536" y="30738"/>
                </a:lnTo>
                <a:lnTo>
                  <a:pt x="52741" y="31922"/>
                </a:lnTo>
                <a:lnTo>
                  <a:pt x="58683" y="34190"/>
                </a:lnTo>
                <a:lnTo>
                  <a:pt x="67674" y="38373"/>
                </a:lnTo>
                <a:lnTo>
                  <a:pt x="75480" y="43407"/>
                </a:lnTo>
                <a:lnTo>
                  <a:pt x="82124" y="48819"/>
                </a:lnTo>
                <a:lnTo>
                  <a:pt x="88252" y="54400"/>
                </a:lnTo>
                <a:lnTo>
                  <a:pt x="97057" y="62897"/>
                </a:lnTo>
                <a:lnTo>
                  <a:pt x="105699" y="71447"/>
                </a:lnTo>
                <a:lnTo>
                  <a:pt x="113970" y="77156"/>
                </a:lnTo>
                <a:lnTo>
                  <a:pt x="123043" y="82869"/>
                </a:lnTo>
                <a:lnTo>
                  <a:pt x="130251" y="88583"/>
                </a:lnTo>
                <a:lnTo>
                  <a:pt x="139169" y="94298"/>
                </a:lnTo>
                <a:lnTo>
                  <a:pt x="144214" y="97155"/>
                </a:lnTo>
                <a:lnTo>
                  <a:pt x="152360" y="102870"/>
                </a:lnTo>
                <a:lnTo>
                  <a:pt x="160108" y="108585"/>
                </a:lnTo>
                <a:lnTo>
                  <a:pt x="164841" y="111442"/>
                </a:lnTo>
                <a:lnTo>
                  <a:pt x="169902" y="114300"/>
                </a:lnTo>
                <a:lnTo>
                  <a:pt x="178064" y="120015"/>
                </a:lnTo>
                <a:lnTo>
                  <a:pt x="184867" y="125730"/>
                </a:lnTo>
                <a:lnTo>
                  <a:pt x="191066" y="131444"/>
                </a:lnTo>
                <a:lnTo>
                  <a:pt x="199535" y="137159"/>
                </a:lnTo>
                <a:lnTo>
                  <a:pt x="204461" y="140017"/>
                </a:lnTo>
                <a:lnTo>
                  <a:pt x="212474" y="145732"/>
                </a:lnTo>
                <a:lnTo>
                  <a:pt x="215944" y="148589"/>
                </a:lnTo>
                <a:lnTo>
                  <a:pt x="222340" y="151765"/>
                </a:lnTo>
                <a:lnTo>
                  <a:pt x="225379" y="152612"/>
                </a:lnTo>
                <a:lnTo>
                  <a:pt x="231296" y="156092"/>
                </a:lnTo>
                <a:lnTo>
                  <a:pt x="234207" y="158354"/>
                </a:lnTo>
                <a:lnTo>
                  <a:pt x="239982" y="160867"/>
                </a:lnTo>
                <a:lnTo>
                  <a:pt x="242856" y="161537"/>
                </a:lnTo>
                <a:lnTo>
                  <a:pt x="248588" y="164821"/>
                </a:lnTo>
                <a:lnTo>
                  <a:pt x="254311" y="169456"/>
                </a:lnTo>
                <a:lnTo>
                  <a:pt x="260030" y="174692"/>
                </a:lnTo>
                <a:lnTo>
                  <a:pt x="264053" y="178443"/>
                </a:lnTo>
                <a:lnTo>
                  <a:pt x="265571" y="178969"/>
                </a:lnTo>
                <a:lnTo>
                  <a:pt x="272257" y="179710"/>
                </a:lnTo>
                <a:lnTo>
                  <a:pt x="277531" y="179884"/>
                </a:lnTo>
                <a:lnTo>
                  <a:pt x="279318" y="180882"/>
                </a:lnTo>
                <a:lnTo>
                  <a:pt x="280509" y="182500"/>
                </a:lnTo>
                <a:lnTo>
                  <a:pt x="282753" y="188238"/>
                </a:lnTo>
                <a:lnTo>
                  <a:pt x="282851" y="193040"/>
                </a:lnTo>
                <a:lnTo>
                  <a:pt x="283818" y="194416"/>
                </a:lnTo>
                <a:lnTo>
                  <a:pt x="285414" y="195333"/>
                </a:lnTo>
                <a:lnTo>
                  <a:pt x="29146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88"/>
          <p:cNvSpPr/>
          <p:nvPr/>
        </p:nvSpPr>
        <p:spPr>
          <a:xfrm>
            <a:off x="1820227" y="4483417"/>
            <a:ext cx="120016" cy="214313"/>
          </a:xfrm>
          <a:custGeom>
            <a:avLst/>
            <a:gdLst/>
            <a:ahLst/>
            <a:cxnLst/>
            <a:rect l="0" t="0" r="0" b="0"/>
            <a:pathLst>
              <a:path w="120016" h="214313">
                <a:moveTo>
                  <a:pt x="120015" y="0"/>
                </a:moveTo>
                <a:lnTo>
                  <a:pt x="111445" y="0"/>
                </a:lnTo>
                <a:lnTo>
                  <a:pt x="111443" y="4551"/>
                </a:lnTo>
                <a:lnTo>
                  <a:pt x="110491" y="6844"/>
                </a:lnTo>
                <a:lnTo>
                  <a:pt x="106892" y="11932"/>
                </a:lnTo>
                <a:lnTo>
                  <a:pt x="105551" y="15575"/>
                </a:lnTo>
                <a:lnTo>
                  <a:pt x="104658" y="19908"/>
                </a:lnTo>
                <a:lnTo>
                  <a:pt x="104062" y="24702"/>
                </a:lnTo>
                <a:lnTo>
                  <a:pt x="102712" y="29803"/>
                </a:lnTo>
                <a:lnTo>
                  <a:pt x="100860" y="35109"/>
                </a:lnTo>
                <a:lnTo>
                  <a:pt x="98672" y="40551"/>
                </a:lnTo>
                <a:lnTo>
                  <a:pt x="96261" y="46084"/>
                </a:lnTo>
                <a:lnTo>
                  <a:pt x="91043" y="57312"/>
                </a:lnTo>
                <a:lnTo>
                  <a:pt x="89270" y="62973"/>
                </a:lnTo>
                <a:lnTo>
                  <a:pt x="88089" y="68652"/>
                </a:lnTo>
                <a:lnTo>
                  <a:pt x="87301" y="74343"/>
                </a:lnTo>
                <a:lnTo>
                  <a:pt x="85823" y="80042"/>
                </a:lnTo>
                <a:lnTo>
                  <a:pt x="83885" y="85747"/>
                </a:lnTo>
                <a:lnTo>
                  <a:pt x="81641" y="91454"/>
                </a:lnTo>
                <a:lnTo>
                  <a:pt x="78240" y="97165"/>
                </a:lnTo>
                <a:lnTo>
                  <a:pt x="74068" y="102876"/>
                </a:lnTo>
                <a:lnTo>
                  <a:pt x="69381" y="108589"/>
                </a:lnTo>
                <a:lnTo>
                  <a:pt x="66256" y="114303"/>
                </a:lnTo>
                <a:lnTo>
                  <a:pt x="64173" y="120017"/>
                </a:lnTo>
                <a:lnTo>
                  <a:pt x="62785" y="125731"/>
                </a:lnTo>
                <a:lnTo>
                  <a:pt x="60906" y="130494"/>
                </a:lnTo>
                <a:lnTo>
                  <a:pt x="58702" y="134621"/>
                </a:lnTo>
                <a:lnTo>
                  <a:pt x="56279" y="138325"/>
                </a:lnTo>
                <a:lnTo>
                  <a:pt x="53712" y="142699"/>
                </a:lnTo>
                <a:lnTo>
                  <a:pt x="51048" y="147520"/>
                </a:lnTo>
                <a:lnTo>
                  <a:pt x="48319" y="152640"/>
                </a:lnTo>
                <a:lnTo>
                  <a:pt x="45548" y="157005"/>
                </a:lnTo>
                <a:lnTo>
                  <a:pt x="42748" y="160867"/>
                </a:lnTo>
                <a:lnTo>
                  <a:pt x="39929" y="164395"/>
                </a:lnTo>
                <a:lnTo>
                  <a:pt x="37097" y="168652"/>
                </a:lnTo>
                <a:lnTo>
                  <a:pt x="34256" y="173394"/>
                </a:lnTo>
                <a:lnTo>
                  <a:pt x="31410" y="178461"/>
                </a:lnTo>
                <a:lnTo>
                  <a:pt x="29512" y="182792"/>
                </a:lnTo>
                <a:lnTo>
                  <a:pt x="28247" y="186632"/>
                </a:lnTo>
                <a:lnTo>
                  <a:pt x="27404" y="190143"/>
                </a:lnTo>
                <a:lnTo>
                  <a:pt x="23927" y="196586"/>
                </a:lnTo>
                <a:lnTo>
                  <a:pt x="18485" y="203932"/>
                </a:lnTo>
                <a:lnTo>
                  <a:pt x="17740" y="207477"/>
                </a:lnTo>
                <a:lnTo>
                  <a:pt x="17542" y="209755"/>
                </a:lnTo>
                <a:lnTo>
                  <a:pt x="16457" y="211274"/>
                </a:lnTo>
                <a:lnTo>
                  <a:pt x="14782" y="212287"/>
                </a:lnTo>
                <a:lnTo>
                  <a:pt x="8620" y="214297"/>
                </a:lnTo>
                <a:lnTo>
                  <a:pt x="8577" y="21431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89"/>
          <p:cNvSpPr/>
          <p:nvPr/>
        </p:nvSpPr>
        <p:spPr>
          <a:xfrm>
            <a:off x="2000250" y="4298534"/>
            <a:ext cx="334328" cy="142021"/>
          </a:xfrm>
          <a:custGeom>
            <a:avLst/>
            <a:gdLst/>
            <a:ahLst/>
            <a:cxnLst/>
            <a:rect l="0" t="0" r="0" b="0"/>
            <a:pathLst>
              <a:path w="334328" h="142021">
                <a:moveTo>
                  <a:pt x="0" y="90586"/>
                </a:moveTo>
                <a:lnTo>
                  <a:pt x="0" y="74737"/>
                </a:lnTo>
                <a:lnTo>
                  <a:pt x="2539" y="71477"/>
                </a:lnTo>
                <a:lnTo>
                  <a:pt x="4550" y="69274"/>
                </a:lnTo>
                <a:lnTo>
                  <a:pt x="5891" y="66853"/>
                </a:lnTo>
                <a:lnTo>
                  <a:pt x="6785" y="64286"/>
                </a:lnTo>
                <a:lnTo>
                  <a:pt x="7380" y="61623"/>
                </a:lnTo>
                <a:lnTo>
                  <a:pt x="8730" y="58894"/>
                </a:lnTo>
                <a:lnTo>
                  <a:pt x="10582" y="56123"/>
                </a:lnTo>
                <a:lnTo>
                  <a:pt x="12770" y="53323"/>
                </a:lnTo>
                <a:lnTo>
                  <a:pt x="15181" y="50504"/>
                </a:lnTo>
                <a:lnTo>
                  <a:pt x="17740" y="47672"/>
                </a:lnTo>
                <a:lnTo>
                  <a:pt x="23124" y="41985"/>
                </a:lnTo>
                <a:lnTo>
                  <a:pt x="28692" y="36283"/>
                </a:lnTo>
                <a:lnTo>
                  <a:pt x="31510" y="34381"/>
                </a:lnTo>
                <a:lnTo>
                  <a:pt x="37182" y="32269"/>
                </a:lnTo>
                <a:lnTo>
                  <a:pt x="39075" y="30752"/>
                </a:lnTo>
                <a:lnTo>
                  <a:pt x="40337" y="28789"/>
                </a:lnTo>
                <a:lnTo>
                  <a:pt x="41179" y="26528"/>
                </a:lnTo>
                <a:lnTo>
                  <a:pt x="43645" y="24068"/>
                </a:lnTo>
                <a:lnTo>
                  <a:pt x="47194" y="21475"/>
                </a:lnTo>
                <a:lnTo>
                  <a:pt x="51465" y="18795"/>
                </a:lnTo>
                <a:lnTo>
                  <a:pt x="58751" y="15816"/>
                </a:lnTo>
                <a:lnTo>
                  <a:pt x="62027" y="15022"/>
                </a:lnTo>
                <a:lnTo>
                  <a:pt x="68207" y="11599"/>
                </a:lnTo>
                <a:lnTo>
                  <a:pt x="71189" y="9353"/>
                </a:lnTo>
                <a:lnTo>
                  <a:pt x="75082" y="7855"/>
                </a:lnTo>
                <a:lnTo>
                  <a:pt x="84487" y="6192"/>
                </a:lnTo>
                <a:lnTo>
                  <a:pt x="91390" y="5255"/>
                </a:lnTo>
                <a:lnTo>
                  <a:pt x="95545" y="2496"/>
                </a:lnTo>
                <a:lnTo>
                  <a:pt x="97986" y="427"/>
                </a:lnTo>
                <a:lnTo>
                  <a:pt x="100567" y="0"/>
                </a:lnTo>
                <a:lnTo>
                  <a:pt x="103239" y="667"/>
                </a:lnTo>
                <a:lnTo>
                  <a:pt x="105973" y="2065"/>
                </a:lnTo>
                <a:lnTo>
                  <a:pt x="111552" y="3618"/>
                </a:lnTo>
                <a:lnTo>
                  <a:pt x="120047" y="4492"/>
                </a:lnTo>
                <a:lnTo>
                  <a:pt x="122894" y="4616"/>
                </a:lnTo>
                <a:lnTo>
                  <a:pt x="124791" y="5650"/>
                </a:lnTo>
                <a:lnTo>
                  <a:pt x="126057" y="7292"/>
                </a:lnTo>
                <a:lnTo>
                  <a:pt x="126900" y="9339"/>
                </a:lnTo>
                <a:lnTo>
                  <a:pt x="128415" y="11656"/>
                </a:lnTo>
                <a:lnTo>
                  <a:pt x="130377" y="14153"/>
                </a:lnTo>
                <a:lnTo>
                  <a:pt x="135820" y="20455"/>
                </a:lnTo>
                <a:lnTo>
                  <a:pt x="136564" y="23856"/>
                </a:lnTo>
                <a:lnTo>
                  <a:pt x="136762" y="26097"/>
                </a:lnTo>
                <a:lnTo>
                  <a:pt x="135942" y="29496"/>
                </a:lnTo>
                <a:lnTo>
                  <a:pt x="134443" y="33667"/>
                </a:lnTo>
                <a:lnTo>
                  <a:pt x="132491" y="38352"/>
                </a:lnTo>
                <a:lnTo>
                  <a:pt x="131190" y="42428"/>
                </a:lnTo>
                <a:lnTo>
                  <a:pt x="130322" y="46098"/>
                </a:lnTo>
                <a:lnTo>
                  <a:pt x="129744" y="49497"/>
                </a:lnTo>
                <a:lnTo>
                  <a:pt x="128406" y="52716"/>
                </a:lnTo>
                <a:lnTo>
                  <a:pt x="126561" y="55814"/>
                </a:lnTo>
                <a:lnTo>
                  <a:pt x="124379" y="58832"/>
                </a:lnTo>
                <a:lnTo>
                  <a:pt x="121972" y="61797"/>
                </a:lnTo>
                <a:lnTo>
                  <a:pt x="119414" y="64726"/>
                </a:lnTo>
                <a:lnTo>
                  <a:pt x="116757" y="67630"/>
                </a:lnTo>
                <a:lnTo>
                  <a:pt x="111264" y="73399"/>
                </a:lnTo>
                <a:lnTo>
                  <a:pt x="108466" y="76270"/>
                </a:lnTo>
                <a:lnTo>
                  <a:pt x="105648" y="80089"/>
                </a:lnTo>
                <a:lnTo>
                  <a:pt x="102817" y="84541"/>
                </a:lnTo>
                <a:lnTo>
                  <a:pt x="99977" y="89413"/>
                </a:lnTo>
                <a:lnTo>
                  <a:pt x="97131" y="93614"/>
                </a:lnTo>
                <a:lnTo>
                  <a:pt x="94281" y="97367"/>
                </a:lnTo>
                <a:lnTo>
                  <a:pt x="91429" y="100821"/>
                </a:lnTo>
                <a:lnTo>
                  <a:pt x="88575" y="104077"/>
                </a:lnTo>
                <a:lnTo>
                  <a:pt x="85720" y="107200"/>
                </a:lnTo>
                <a:lnTo>
                  <a:pt x="80007" y="113210"/>
                </a:lnTo>
                <a:lnTo>
                  <a:pt x="70273" y="123151"/>
                </a:lnTo>
                <a:lnTo>
                  <a:pt x="68756" y="123726"/>
                </a:lnTo>
                <a:lnTo>
                  <a:pt x="61347" y="124724"/>
                </a:lnTo>
                <a:lnTo>
                  <a:pt x="60900" y="125727"/>
                </a:lnTo>
                <a:lnTo>
                  <a:pt x="60404" y="129382"/>
                </a:lnTo>
                <a:lnTo>
                  <a:pt x="60125" y="132243"/>
                </a:lnTo>
                <a:lnTo>
                  <a:pt x="61038" y="132645"/>
                </a:lnTo>
                <a:lnTo>
                  <a:pt x="68745" y="133378"/>
                </a:lnTo>
                <a:lnTo>
                  <a:pt x="140194" y="133448"/>
                </a:lnTo>
                <a:lnTo>
                  <a:pt x="146802" y="132496"/>
                </a:lnTo>
                <a:lnTo>
                  <a:pt x="153113" y="130908"/>
                </a:lnTo>
                <a:lnTo>
                  <a:pt x="159225" y="128898"/>
                </a:lnTo>
                <a:lnTo>
                  <a:pt x="165205" y="127557"/>
                </a:lnTo>
                <a:lnTo>
                  <a:pt x="171096" y="126663"/>
                </a:lnTo>
                <a:lnTo>
                  <a:pt x="176929" y="126067"/>
                </a:lnTo>
                <a:lnTo>
                  <a:pt x="183675" y="125670"/>
                </a:lnTo>
                <a:lnTo>
                  <a:pt x="198790" y="125229"/>
                </a:lnTo>
                <a:lnTo>
                  <a:pt x="236813" y="124906"/>
                </a:lnTo>
                <a:lnTo>
                  <a:pt x="241695" y="125849"/>
                </a:lnTo>
                <a:lnTo>
                  <a:pt x="249660" y="129436"/>
                </a:lnTo>
                <a:lnTo>
                  <a:pt x="258915" y="131665"/>
                </a:lnTo>
                <a:lnTo>
                  <a:pt x="268425" y="132655"/>
                </a:lnTo>
                <a:lnTo>
                  <a:pt x="275827" y="133096"/>
                </a:lnTo>
                <a:lnTo>
                  <a:pt x="285350" y="133343"/>
                </a:lnTo>
                <a:lnTo>
                  <a:pt x="314287" y="133445"/>
                </a:lnTo>
                <a:lnTo>
                  <a:pt x="316204" y="134399"/>
                </a:lnTo>
                <a:lnTo>
                  <a:pt x="320875" y="137998"/>
                </a:lnTo>
                <a:lnTo>
                  <a:pt x="323454" y="139339"/>
                </a:lnTo>
                <a:lnTo>
                  <a:pt x="331897" y="141491"/>
                </a:lnTo>
                <a:lnTo>
                  <a:pt x="334327" y="142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90"/>
          <p:cNvSpPr/>
          <p:nvPr/>
        </p:nvSpPr>
        <p:spPr>
          <a:xfrm>
            <a:off x="1288732" y="4783454"/>
            <a:ext cx="505778" cy="51437"/>
          </a:xfrm>
          <a:custGeom>
            <a:avLst/>
            <a:gdLst/>
            <a:ahLst/>
            <a:cxnLst/>
            <a:rect l="0" t="0" r="0" b="0"/>
            <a:pathLst>
              <a:path w="505778" h="51437">
                <a:moveTo>
                  <a:pt x="0" y="51436"/>
                </a:moveTo>
                <a:lnTo>
                  <a:pt x="13019" y="51436"/>
                </a:lnTo>
                <a:lnTo>
                  <a:pt x="15347" y="50483"/>
                </a:lnTo>
                <a:lnTo>
                  <a:pt x="17851" y="48896"/>
                </a:lnTo>
                <a:lnTo>
                  <a:pt x="24164" y="44054"/>
                </a:lnTo>
                <a:lnTo>
                  <a:pt x="27567" y="43393"/>
                </a:lnTo>
                <a:lnTo>
                  <a:pt x="37513" y="42968"/>
                </a:lnTo>
                <a:lnTo>
                  <a:pt x="40249" y="41980"/>
                </a:lnTo>
                <a:lnTo>
                  <a:pt x="43025" y="40370"/>
                </a:lnTo>
                <a:lnTo>
                  <a:pt x="45828" y="38343"/>
                </a:lnTo>
                <a:lnTo>
                  <a:pt x="48650" y="36992"/>
                </a:lnTo>
                <a:lnTo>
                  <a:pt x="54324" y="35491"/>
                </a:lnTo>
                <a:lnTo>
                  <a:pt x="57171" y="34139"/>
                </a:lnTo>
                <a:lnTo>
                  <a:pt x="60022" y="32284"/>
                </a:lnTo>
                <a:lnTo>
                  <a:pt x="62874" y="30095"/>
                </a:lnTo>
                <a:lnTo>
                  <a:pt x="66681" y="28637"/>
                </a:lnTo>
                <a:lnTo>
                  <a:pt x="71124" y="27663"/>
                </a:lnTo>
                <a:lnTo>
                  <a:pt x="86479" y="26295"/>
                </a:lnTo>
                <a:lnTo>
                  <a:pt x="91943" y="26102"/>
                </a:lnTo>
                <a:lnTo>
                  <a:pt x="97490" y="25022"/>
                </a:lnTo>
                <a:lnTo>
                  <a:pt x="103093" y="23349"/>
                </a:lnTo>
                <a:lnTo>
                  <a:pt x="108734" y="21281"/>
                </a:lnTo>
                <a:lnTo>
                  <a:pt x="115352" y="19902"/>
                </a:lnTo>
                <a:lnTo>
                  <a:pt x="130325" y="18371"/>
                </a:lnTo>
                <a:lnTo>
                  <a:pt x="143965" y="17690"/>
                </a:lnTo>
                <a:lnTo>
                  <a:pt x="156377" y="17388"/>
                </a:lnTo>
                <a:lnTo>
                  <a:pt x="168243" y="17253"/>
                </a:lnTo>
                <a:lnTo>
                  <a:pt x="175027" y="16265"/>
                </a:lnTo>
                <a:lnTo>
                  <a:pt x="182407" y="14653"/>
                </a:lnTo>
                <a:lnTo>
                  <a:pt x="190185" y="12627"/>
                </a:lnTo>
                <a:lnTo>
                  <a:pt x="198227" y="11276"/>
                </a:lnTo>
                <a:lnTo>
                  <a:pt x="206446" y="10375"/>
                </a:lnTo>
                <a:lnTo>
                  <a:pt x="214784" y="9774"/>
                </a:lnTo>
                <a:lnTo>
                  <a:pt x="222247" y="8421"/>
                </a:lnTo>
                <a:lnTo>
                  <a:pt x="229127" y="6567"/>
                </a:lnTo>
                <a:lnTo>
                  <a:pt x="235619" y="4378"/>
                </a:lnTo>
                <a:lnTo>
                  <a:pt x="242804" y="2919"/>
                </a:lnTo>
                <a:lnTo>
                  <a:pt x="250452" y="1946"/>
                </a:lnTo>
                <a:lnTo>
                  <a:pt x="258408" y="1298"/>
                </a:lnTo>
                <a:lnTo>
                  <a:pt x="266569" y="865"/>
                </a:lnTo>
                <a:lnTo>
                  <a:pt x="283258" y="385"/>
                </a:lnTo>
                <a:lnTo>
                  <a:pt x="342921" y="23"/>
                </a:lnTo>
                <a:lnTo>
                  <a:pt x="460852" y="0"/>
                </a:lnTo>
                <a:lnTo>
                  <a:pt x="466302" y="953"/>
                </a:lnTo>
                <a:lnTo>
                  <a:pt x="471841" y="2541"/>
                </a:lnTo>
                <a:lnTo>
                  <a:pt x="477438" y="4552"/>
                </a:lnTo>
                <a:lnTo>
                  <a:pt x="482122" y="5892"/>
                </a:lnTo>
                <a:lnTo>
                  <a:pt x="489866" y="7382"/>
                </a:lnTo>
                <a:lnTo>
                  <a:pt x="505656" y="8570"/>
                </a:lnTo>
                <a:lnTo>
                  <a:pt x="50577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91"/>
          <p:cNvSpPr/>
          <p:nvPr/>
        </p:nvSpPr>
        <p:spPr>
          <a:xfrm>
            <a:off x="1383383" y="4912055"/>
            <a:ext cx="342547" cy="222873"/>
          </a:xfrm>
          <a:custGeom>
            <a:avLst/>
            <a:gdLst/>
            <a:ahLst/>
            <a:cxnLst/>
            <a:rect l="0" t="0" r="0" b="0"/>
            <a:pathLst>
              <a:path w="342547" h="222873">
                <a:moveTo>
                  <a:pt x="16791" y="85712"/>
                </a:moveTo>
                <a:lnTo>
                  <a:pt x="8250" y="85712"/>
                </a:lnTo>
                <a:lnTo>
                  <a:pt x="8228" y="81161"/>
                </a:lnTo>
                <a:lnTo>
                  <a:pt x="7272" y="79820"/>
                </a:lnTo>
                <a:lnTo>
                  <a:pt x="5683" y="78927"/>
                </a:lnTo>
                <a:lnTo>
                  <a:pt x="839" y="77493"/>
                </a:lnTo>
                <a:lnTo>
                  <a:pt x="441" y="76423"/>
                </a:lnTo>
                <a:lnTo>
                  <a:pt x="0" y="72693"/>
                </a:lnTo>
                <a:lnTo>
                  <a:pt x="834" y="70366"/>
                </a:lnTo>
                <a:lnTo>
                  <a:pt x="5607" y="63491"/>
                </a:lnTo>
                <a:lnTo>
                  <a:pt x="7058" y="61549"/>
                </a:lnTo>
                <a:lnTo>
                  <a:pt x="7703" y="58145"/>
                </a:lnTo>
                <a:lnTo>
                  <a:pt x="7990" y="53458"/>
                </a:lnTo>
                <a:lnTo>
                  <a:pt x="8117" y="48199"/>
                </a:lnTo>
                <a:lnTo>
                  <a:pt x="9103" y="45464"/>
                </a:lnTo>
                <a:lnTo>
                  <a:pt x="12740" y="39884"/>
                </a:lnTo>
                <a:lnTo>
                  <a:pt x="17531" y="34229"/>
                </a:lnTo>
                <a:lnTo>
                  <a:pt x="22835" y="28541"/>
                </a:lnTo>
                <a:lnTo>
                  <a:pt x="34001" y="17128"/>
                </a:lnTo>
                <a:lnTo>
                  <a:pt x="40633" y="11415"/>
                </a:lnTo>
                <a:lnTo>
                  <a:pt x="49930" y="5701"/>
                </a:lnTo>
                <a:lnTo>
                  <a:pt x="57872" y="2527"/>
                </a:lnTo>
                <a:lnTo>
                  <a:pt x="67698" y="740"/>
                </a:lnTo>
                <a:lnTo>
                  <a:pt x="76642" y="210"/>
                </a:lnTo>
                <a:lnTo>
                  <a:pt x="83397" y="86"/>
                </a:lnTo>
                <a:lnTo>
                  <a:pt x="104173" y="0"/>
                </a:lnTo>
                <a:lnTo>
                  <a:pt x="107431" y="948"/>
                </a:lnTo>
                <a:lnTo>
                  <a:pt x="113591" y="4542"/>
                </a:lnTo>
                <a:lnTo>
                  <a:pt x="119503" y="9314"/>
                </a:lnTo>
                <a:lnTo>
                  <a:pt x="122414" y="11920"/>
                </a:lnTo>
                <a:lnTo>
                  <a:pt x="125306" y="13657"/>
                </a:lnTo>
                <a:lnTo>
                  <a:pt x="131060" y="15588"/>
                </a:lnTo>
                <a:lnTo>
                  <a:pt x="133928" y="18008"/>
                </a:lnTo>
                <a:lnTo>
                  <a:pt x="136793" y="21526"/>
                </a:lnTo>
                <a:lnTo>
                  <a:pt x="139655" y="25776"/>
                </a:lnTo>
                <a:lnTo>
                  <a:pt x="142515" y="29562"/>
                </a:lnTo>
                <a:lnTo>
                  <a:pt x="148234" y="36309"/>
                </a:lnTo>
                <a:lnTo>
                  <a:pt x="150140" y="39442"/>
                </a:lnTo>
                <a:lnTo>
                  <a:pt x="152257" y="45462"/>
                </a:lnTo>
                <a:lnTo>
                  <a:pt x="152822" y="49354"/>
                </a:lnTo>
                <a:lnTo>
                  <a:pt x="153198" y="53853"/>
                </a:lnTo>
                <a:lnTo>
                  <a:pt x="153449" y="58758"/>
                </a:lnTo>
                <a:lnTo>
                  <a:pt x="152664" y="63933"/>
                </a:lnTo>
                <a:lnTo>
                  <a:pt x="151188" y="69288"/>
                </a:lnTo>
                <a:lnTo>
                  <a:pt x="149252" y="74763"/>
                </a:lnTo>
                <a:lnTo>
                  <a:pt x="147008" y="80317"/>
                </a:lnTo>
                <a:lnTo>
                  <a:pt x="144560" y="85925"/>
                </a:lnTo>
                <a:lnTo>
                  <a:pt x="139300" y="97237"/>
                </a:lnTo>
                <a:lnTo>
                  <a:pt x="116790" y="142866"/>
                </a:lnTo>
                <a:lnTo>
                  <a:pt x="113937" y="147627"/>
                </a:lnTo>
                <a:lnTo>
                  <a:pt x="111083" y="151754"/>
                </a:lnTo>
                <a:lnTo>
                  <a:pt x="108227" y="155457"/>
                </a:lnTo>
                <a:lnTo>
                  <a:pt x="102515" y="162113"/>
                </a:lnTo>
                <a:lnTo>
                  <a:pt x="99658" y="165221"/>
                </a:lnTo>
                <a:lnTo>
                  <a:pt x="96801" y="169198"/>
                </a:lnTo>
                <a:lnTo>
                  <a:pt x="93943" y="173755"/>
                </a:lnTo>
                <a:lnTo>
                  <a:pt x="91086" y="178697"/>
                </a:lnTo>
                <a:lnTo>
                  <a:pt x="87276" y="182944"/>
                </a:lnTo>
                <a:lnTo>
                  <a:pt x="82831" y="186729"/>
                </a:lnTo>
                <a:lnTo>
                  <a:pt x="73765" y="193473"/>
                </a:lnTo>
                <a:lnTo>
                  <a:pt x="66560" y="199646"/>
                </a:lnTo>
                <a:lnTo>
                  <a:pt x="60066" y="205479"/>
                </a:lnTo>
                <a:lnTo>
                  <a:pt x="52453" y="212950"/>
                </a:lnTo>
                <a:lnTo>
                  <a:pt x="51043" y="213399"/>
                </a:lnTo>
                <a:lnTo>
                  <a:pt x="43821" y="214181"/>
                </a:lnTo>
                <a:lnTo>
                  <a:pt x="44336" y="215173"/>
                </a:lnTo>
                <a:lnTo>
                  <a:pt x="50005" y="221670"/>
                </a:lnTo>
                <a:lnTo>
                  <a:pt x="51316" y="222071"/>
                </a:lnTo>
                <a:lnTo>
                  <a:pt x="61622" y="222826"/>
                </a:lnTo>
                <a:lnTo>
                  <a:pt x="163900" y="222872"/>
                </a:lnTo>
                <a:lnTo>
                  <a:pt x="171061" y="221920"/>
                </a:lnTo>
                <a:lnTo>
                  <a:pt x="177741" y="220332"/>
                </a:lnTo>
                <a:lnTo>
                  <a:pt x="184098" y="218322"/>
                </a:lnTo>
                <a:lnTo>
                  <a:pt x="190242" y="216981"/>
                </a:lnTo>
                <a:lnTo>
                  <a:pt x="196243" y="216087"/>
                </a:lnTo>
                <a:lnTo>
                  <a:pt x="202148" y="215491"/>
                </a:lnTo>
                <a:lnTo>
                  <a:pt x="208942" y="215094"/>
                </a:lnTo>
                <a:lnTo>
                  <a:pt x="224112" y="214653"/>
                </a:lnTo>
                <a:lnTo>
                  <a:pt x="262173" y="214330"/>
                </a:lnTo>
                <a:lnTo>
                  <a:pt x="342546" y="214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92"/>
          <p:cNvSpPr/>
          <p:nvPr/>
        </p:nvSpPr>
        <p:spPr>
          <a:xfrm>
            <a:off x="2711767" y="4586287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8468" y="12771"/>
                </a:lnTo>
                <a:lnTo>
                  <a:pt x="8563" y="28693"/>
                </a:lnTo>
                <a:lnTo>
                  <a:pt x="9519" y="31511"/>
                </a:lnTo>
                <a:lnTo>
                  <a:pt x="11109" y="34342"/>
                </a:lnTo>
                <a:lnTo>
                  <a:pt x="13121" y="37183"/>
                </a:lnTo>
                <a:lnTo>
                  <a:pt x="14462" y="40028"/>
                </a:lnTo>
                <a:lnTo>
                  <a:pt x="15356" y="42878"/>
                </a:lnTo>
                <a:lnTo>
                  <a:pt x="16350" y="48585"/>
                </a:lnTo>
                <a:lnTo>
                  <a:pt x="16792" y="54296"/>
                </a:lnTo>
                <a:lnTo>
                  <a:pt x="16988" y="62549"/>
                </a:lnTo>
                <a:lnTo>
                  <a:pt x="17136" y="92781"/>
                </a:lnTo>
                <a:lnTo>
                  <a:pt x="18091" y="97096"/>
                </a:lnTo>
                <a:lnTo>
                  <a:pt x="19681" y="100926"/>
                </a:lnTo>
                <a:lnTo>
                  <a:pt x="21693" y="104431"/>
                </a:lnTo>
                <a:lnTo>
                  <a:pt x="23035" y="108674"/>
                </a:lnTo>
                <a:lnTo>
                  <a:pt x="23929" y="113407"/>
                </a:lnTo>
                <a:lnTo>
                  <a:pt x="24525" y="118467"/>
                </a:lnTo>
                <a:lnTo>
                  <a:pt x="24923" y="123746"/>
                </a:lnTo>
                <a:lnTo>
                  <a:pt x="25188" y="129169"/>
                </a:lnTo>
                <a:lnTo>
                  <a:pt x="25364" y="134691"/>
                </a:lnTo>
                <a:lnTo>
                  <a:pt x="26435" y="139324"/>
                </a:lnTo>
                <a:lnTo>
                  <a:pt x="28101" y="143365"/>
                </a:lnTo>
                <a:lnTo>
                  <a:pt x="30164" y="147012"/>
                </a:lnTo>
                <a:lnTo>
                  <a:pt x="31539" y="151348"/>
                </a:lnTo>
                <a:lnTo>
                  <a:pt x="32456" y="156144"/>
                </a:lnTo>
                <a:lnTo>
                  <a:pt x="33067" y="161246"/>
                </a:lnTo>
                <a:lnTo>
                  <a:pt x="33475" y="165600"/>
                </a:lnTo>
                <a:lnTo>
                  <a:pt x="33747" y="169455"/>
                </a:lnTo>
                <a:lnTo>
                  <a:pt x="34048" y="176278"/>
                </a:lnTo>
                <a:lnTo>
                  <a:pt x="34219" y="185475"/>
                </a:lnTo>
                <a:lnTo>
                  <a:pt x="34287" y="208588"/>
                </a:lnTo>
                <a:lnTo>
                  <a:pt x="35241" y="210496"/>
                </a:lnTo>
                <a:lnTo>
                  <a:pt x="36829" y="211768"/>
                </a:lnTo>
                <a:lnTo>
                  <a:pt x="38840" y="212616"/>
                </a:lnTo>
                <a:lnTo>
                  <a:pt x="40181" y="214134"/>
                </a:lnTo>
                <a:lnTo>
                  <a:pt x="41075" y="216099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93"/>
          <p:cNvSpPr/>
          <p:nvPr/>
        </p:nvSpPr>
        <p:spPr>
          <a:xfrm>
            <a:off x="2574607" y="4689157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4551" y="42863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4622" y="36971"/>
                </a:lnTo>
                <a:lnTo>
                  <a:pt x="17368" y="36077"/>
                </a:lnTo>
                <a:lnTo>
                  <a:pt x="25784" y="34820"/>
                </a:lnTo>
                <a:lnTo>
                  <a:pt x="28619" y="34643"/>
                </a:lnTo>
                <a:lnTo>
                  <a:pt x="32414" y="33573"/>
                </a:lnTo>
                <a:lnTo>
                  <a:pt x="36850" y="31907"/>
                </a:lnTo>
                <a:lnTo>
                  <a:pt x="41711" y="29844"/>
                </a:lnTo>
                <a:lnTo>
                  <a:pt x="46857" y="28469"/>
                </a:lnTo>
                <a:lnTo>
                  <a:pt x="52193" y="27551"/>
                </a:lnTo>
                <a:lnTo>
                  <a:pt x="57655" y="26940"/>
                </a:lnTo>
                <a:lnTo>
                  <a:pt x="63202" y="26533"/>
                </a:lnTo>
                <a:lnTo>
                  <a:pt x="68805" y="26261"/>
                </a:lnTo>
                <a:lnTo>
                  <a:pt x="74445" y="26079"/>
                </a:lnTo>
                <a:lnTo>
                  <a:pt x="80110" y="25007"/>
                </a:lnTo>
                <a:lnTo>
                  <a:pt x="85792" y="23339"/>
                </a:lnTo>
                <a:lnTo>
                  <a:pt x="91484" y="21274"/>
                </a:lnTo>
                <a:lnTo>
                  <a:pt x="97185" y="19898"/>
                </a:lnTo>
                <a:lnTo>
                  <a:pt x="102890" y="18980"/>
                </a:lnTo>
                <a:lnTo>
                  <a:pt x="108598" y="18368"/>
                </a:lnTo>
                <a:lnTo>
                  <a:pt x="114309" y="17961"/>
                </a:lnTo>
                <a:lnTo>
                  <a:pt x="120021" y="17689"/>
                </a:lnTo>
                <a:lnTo>
                  <a:pt x="125734" y="17508"/>
                </a:lnTo>
                <a:lnTo>
                  <a:pt x="131448" y="16434"/>
                </a:lnTo>
                <a:lnTo>
                  <a:pt x="137162" y="14767"/>
                </a:lnTo>
                <a:lnTo>
                  <a:pt x="142876" y="12702"/>
                </a:lnTo>
                <a:lnTo>
                  <a:pt x="149543" y="11325"/>
                </a:lnTo>
                <a:lnTo>
                  <a:pt x="156846" y="10408"/>
                </a:lnTo>
                <a:lnTo>
                  <a:pt x="164571" y="9796"/>
                </a:lnTo>
                <a:lnTo>
                  <a:pt x="171627" y="9388"/>
                </a:lnTo>
                <a:lnTo>
                  <a:pt x="184546" y="8935"/>
                </a:lnTo>
                <a:lnTo>
                  <a:pt x="190658" y="7862"/>
                </a:lnTo>
                <a:lnTo>
                  <a:pt x="196638" y="6193"/>
                </a:lnTo>
                <a:lnTo>
                  <a:pt x="202529" y="4129"/>
                </a:lnTo>
                <a:lnTo>
                  <a:pt x="207410" y="2753"/>
                </a:lnTo>
                <a:lnTo>
                  <a:pt x="211615" y="1835"/>
                </a:lnTo>
                <a:lnTo>
                  <a:pt x="219781" y="816"/>
                </a:lnTo>
                <a:lnTo>
                  <a:pt x="224626" y="544"/>
                </a:lnTo>
                <a:lnTo>
                  <a:pt x="234136" y="242"/>
                </a:lnTo>
                <a:lnTo>
                  <a:pt x="246509" y="3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94"/>
          <p:cNvSpPr/>
          <p:nvPr/>
        </p:nvSpPr>
        <p:spPr>
          <a:xfrm>
            <a:off x="3071812" y="4500680"/>
            <a:ext cx="265600" cy="373076"/>
          </a:xfrm>
          <a:custGeom>
            <a:avLst/>
            <a:gdLst/>
            <a:ahLst/>
            <a:cxnLst/>
            <a:rect l="0" t="0" r="0" b="0"/>
            <a:pathLst>
              <a:path w="265600" h="373076">
                <a:moveTo>
                  <a:pt x="0" y="94180"/>
                </a:moveTo>
                <a:lnTo>
                  <a:pt x="4551" y="94180"/>
                </a:lnTo>
                <a:lnTo>
                  <a:pt x="5891" y="93227"/>
                </a:lnTo>
                <a:lnTo>
                  <a:pt x="6785" y="91640"/>
                </a:lnTo>
                <a:lnTo>
                  <a:pt x="8219" y="86798"/>
                </a:lnTo>
                <a:lnTo>
                  <a:pt x="15347" y="78999"/>
                </a:lnTo>
                <a:lnTo>
                  <a:pt x="20473" y="73780"/>
                </a:lnTo>
                <a:lnTo>
                  <a:pt x="22221" y="71055"/>
                </a:lnTo>
                <a:lnTo>
                  <a:pt x="25634" y="62669"/>
                </a:lnTo>
                <a:lnTo>
                  <a:pt x="29808" y="56997"/>
                </a:lnTo>
                <a:lnTo>
                  <a:pt x="37378" y="51302"/>
                </a:lnTo>
                <a:lnTo>
                  <a:pt x="42064" y="48449"/>
                </a:lnTo>
                <a:lnTo>
                  <a:pt x="49810" y="42740"/>
                </a:lnTo>
                <a:lnTo>
                  <a:pt x="57380" y="37027"/>
                </a:lnTo>
                <a:lnTo>
                  <a:pt x="62066" y="34171"/>
                </a:lnTo>
                <a:lnTo>
                  <a:pt x="67095" y="31314"/>
                </a:lnTo>
                <a:lnTo>
                  <a:pt x="75223" y="25599"/>
                </a:lnTo>
                <a:lnTo>
                  <a:pt x="82962" y="19884"/>
                </a:lnTo>
                <a:lnTo>
                  <a:pt x="87693" y="17027"/>
                </a:lnTo>
                <a:lnTo>
                  <a:pt x="92752" y="14170"/>
                </a:lnTo>
                <a:lnTo>
                  <a:pt x="100913" y="10995"/>
                </a:lnTo>
                <a:lnTo>
                  <a:pt x="104423" y="10148"/>
                </a:lnTo>
                <a:lnTo>
                  <a:pt x="110863" y="6667"/>
                </a:lnTo>
                <a:lnTo>
                  <a:pt x="113914" y="4405"/>
                </a:lnTo>
                <a:lnTo>
                  <a:pt x="117852" y="2898"/>
                </a:lnTo>
                <a:lnTo>
                  <a:pt x="122383" y="1892"/>
                </a:lnTo>
                <a:lnTo>
                  <a:pt x="127309" y="1223"/>
                </a:lnTo>
                <a:lnTo>
                  <a:pt x="135322" y="478"/>
                </a:lnTo>
                <a:lnTo>
                  <a:pt x="142058" y="147"/>
                </a:lnTo>
                <a:lnTo>
                  <a:pt x="148227" y="0"/>
                </a:lnTo>
                <a:lnTo>
                  <a:pt x="151205" y="913"/>
                </a:lnTo>
                <a:lnTo>
                  <a:pt x="157055" y="4468"/>
                </a:lnTo>
                <a:lnTo>
                  <a:pt x="162830" y="9223"/>
                </a:lnTo>
                <a:lnTo>
                  <a:pt x="165703" y="11824"/>
                </a:lnTo>
                <a:lnTo>
                  <a:pt x="168571" y="13559"/>
                </a:lnTo>
                <a:lnTo>
                  <a:pt x="174298" y="15486"/>
                </a:lnTo>
                <a:lnTo>
                  <a:pt x="176206" y="17905"/>
                </a:lnTo>
                <a:lnTo>
                  <a:pt x="177478" y="21422"/>
                </a:lnTo>
                <a:lnTo>
                  <a:pt x="179269" y="32934"/>
                </a:lnTo>
                <a:lnTo>
                  <a:pt x="179687" y="40290"/>
                </a:lnTo>
                <a:lnTo>
                  <a:pt x="179923" y="54188"/>
                </a:lnTo>
                <a:lnTo>
                  <a:pt x="179979" y="61483"/>
                </a:lnTo>
                <a:lnTo>
                  <a:pt x="177463" y="70440"/>
                </a:lnTo>
                <a:lnTo>
                  <a:pt x="174123" y="79819"/>
                </a:lnTo>
                <a:lnTo>
                  <a:pt x="171289" y="91407"/>
                </a:lnTo>
                <a:lnTo>
                  <a:pt x="167251" y="101202"/>
                </a:lnTo>
                <a:lnTo>
                  <a:pt x="163888" y="105529"/>
                </a:lnTo>
                <a:lnTo>
                  <a:pt x="159741" y="109366"/>
                </a:lnTo>
                <a:lnTo>
                  <a:pt x="155072" y="112876"/>
                </a:lnTo>
                <a:lnTo>
                  <a:pt x="147343" y="119317"/>
                </a:lnTo>
                <a:lnTo>
                  <a:pt x="140733" y="125354"/>
                </a:lnTo>
                <a:lnTo>
                  <a:pt x="131657" y="134108"/>
                </a:lnTo>
                <a:lnTo>
                  <a:pt x="125824" y="139865"/>
                </a:lnTo>
                <a:lnTo>
                  <a:pt x="123888" y="142734"/>
                </a:lnTo>
                <a:lnTo>
                  <a:pt x="121736" y="148462"/>
                </a:lnTo>
                <a:lnTo>
                  <a:pt x="120210" y="150370"/>
                </a:lnTo>
                <a:lnTo>
                  <a:pt x="118240" y="151643"/>
                </a:lnTo>
                <a:lnTo>
                  <a:pt x="112785" y="153684"/>
                </a:lnTo>
                <a:lnTo>
                  <a:pt x="104834" y="160906"/>
                </a:lnTo>
                <a:lnTo>
                  <a:pt x="102985" y="162651"/>
                </a:lnTo>
                <a:lnTo>
                  <a:pt x="98353" y="162727"/>
                </a:lnTo>
                <a:lnTo>
                  <a:pt x="97954" y="161786"/>
                </a:lnTo>
                <a:lnTo>
                  <a:pt x="98640" y="160205"/>
                </a:lnTo>
                <a:lnTo>
                  <a:pt x="102622" y="154539"/>
                </a:lnTo>
                <a:lnTo>
                  <a:pt x="107348" y="149741"/>
                </a:lnTo>
                <a:lnTo>
                  <a:pt x="109665" y="148365"/>
                </a:lnTo>
                <a:lnTo>
                  <a:pt x="117478" y="145477"/>
                </a:lnTo>
                <a:lnTo>
                  <a:pt x="123015" y="141426"/>
                </a:lnTo>
                <a:lnTo>
                  <a:pt x="125825" y="139965"/>
                </a:lnTo>
                <a:lnTo>
                  <a:pt x="131487" y="138341"/>
                </a:lnTo>
                <a:lnTo>
                  <a:pt x="139719" y="135080"/>
                </a:lnTo>
                <a:lnTo>
                  <a:pt x="144581" y="132876"/>
                </a:lnTo>
                <a:lnTo>
                  <a:pt x="149727" y="131407"/>
                </a:lnTo>
                <a:lnTo>
                  <a:pt x="155063" y="130428"/>
                </a:lnTo>
                <a:lnTo>
                  <a:pt x="160525" y="129775"/>
                </a:lnTo>
                <a:lnTo>
                  <a:pt x="165119" y="129340"/>
                </a:lnTo>
                <a:lnTo>
                  <a:pt x="172764" y="128857"/>
                </a:lnTo>
                <a:lnTo>
                  <a:pt x="177088" y="127775"/>
                </a:lnTo>
                <a:lnTo>
                  <a:pt x="181876" y="126101"/>
                </a:lnTo>
                <a:lnTo>
                  <a:pt x="186973" y="124034"/>
                </a:lnTo>
                <a:lnTo>
                  <a:pt x="192276" y="123607"/>
                </a:lnTo>
                <a:lnTo>
                  <a:pt x="197717" y="124276"/>
                </a:lnTo>
                <a:lnTo>
                  <a:pt x="203248" y="125674"/>
                </a:lnTo>
                <a:lnTo>
                  <a:pt x="207889" y="126605"/>
                </a:lnTo>
                <a:lnTo>
                  <a:pt x="215585" y="127641"/>
                </a:lnTo>
                <a:lnTo>
                  <a:pt x="218971" y="128870"/>
                </a:lnTo>
                <a:lnTo>
                  <a:pt x="225273" y="132775"/>
                </a:lnTo>
                <a:lnTo>
                  <a:pt x="231249" y="135146"/>
                </a:lnTo>
                <a:lnTo>
                  <a:pt x="234176" y="135778"/>
                </a:lnTo>
                <a:lnTo>
                  <a:pt x="237080" y="138104"/>
                </a:lnTo>
                <a:lnTo>
                  <a:pt x="242846" y="145769"/>
                </a:lnTo>
                <a:lnTo>
                  <a:pt x="248584" y="152986"/>
                </a:lnTo>
                <a:lnTo>
                  <a:pt x="254310" y="160321"/>
                </a:lnTo>
                <a:lnTo>
                  <a:pt x="260029" y="169931"/>
                </a:lnTo>
                <a:lnTo>
                  <a:pt x="263206" y="180552"/>
                </a:lnTo>
                <a:lnTo>
                  <a:pt x="264618" y="191622"/>
                </a:lnTo>
                <a:lnTo>
                  <a:pt x="265245" y="202892"/>
                </a:lnTo>
                <a:lnTo>
                  <a:pt x="265524" y="214251"/>
                </a:lnTo>
                <a:lnTo>
                  <a:pt x="265599" y="219947"/>
                </a:lnTo>
                <a:lnTo>
                  <a:pt x="264696" y="226602"/>
                </a:lnTo>
                <a:lnTo>
                  <a:pt x="263141" y="233896"/>
                </a:lnTo>
                <a:lnTo>
                  <a:pt x="261153" y="241617"/>
                </a:lnTo>
                <a:lnTo>
                  <a:pt x="258875" y="249621"/>
                </a:lnTo>
                <a:lnTo>
                  <a:pt x="253803" y="266134"/>
                </a:lnTo>
                <a:lnTo>
                  <a:pt x="250164" y="273586"/>
                </a:lnTo>
                <a:lnTo>
                  <a:pt x="245834" y="280459"/>
                </a:lnTo>
                <a:lnTo>
                  <a:pt x="241041" y="286946"/>
                </a:lnTo>
                <a:lnTo>
                  <a:pt x="235942" y="293175"/>
                </a:lnTo>
                <a:lnTo>
                  <a:pt x="230637" y="299233"/>
                </a:lnTo>
                <a:lnTo>
                  <a:pt x="225196" y="305177"/>
                </a:lnTo>
                <a:lnTo>
                  <a:pt x="220616" y="311045"/>
                </a:lnTo>
                <a:lnTo>
                  <a:pt x="212986" y="322644"/>
                </a:lnTo>
                <a:lnTo>
                  <a:pt x="208666" y="328405"/>
                </a:lnTo>
                <a:lnTo>
                  <a:pt x="203881" y="334150"/>
                </a:lnTo>
                <a:lnTo>
                  <a:pt x="194436" y="344661"/>
                </a:lnTo>
                <a:lnTo>
                  <a:pt x="187063" y="352507"/>
                </a:lnTo>
                <a:lnTo>
                  <a:pt x="182811" y="355933"/>
                </a:lnTo>
                <a:lnTo>
                  <a:pt x="178072" y="359169"/>
                </a:lnTo>
                <a:lnTo>
                  <a:pt x="173007" y="362280"/>
                </a:lnTo>
                <a:lnTo>
                  <a:pt x="164840" y="365735"/>
                </a:lnTo>
                <a:lnTo>
                  <a:pt x="157082" y="368223"/>
                </a:lnTo>
                <a:lnTo>
                  <a:pt x="152347" y="370221"/>
                </a:lnTo>
                <a:lnTo>
                  <a:pt x="147284" y="372504"/>
                </a:lnTo>
                <a:lnTo>
                  <a:pt x="142957" y="373075"/>
                </a:lnTo>
                <a:lnTo>
                  <a:pt x="139120" y="372502"/>
                </a:lnTo>
                <a:lnTo>
                  <a:pt x="132316" y="370278"/>
                </a:lnTo>
                <a:lnTo>
                  <a:pt x="126117" y="369290"/>
                </a:lnTo>
                <a:lnTo>
                  <a:pt x="120187" y="368851"/>
                </a:lnTo>
                <a:lnTo>
                  <a:pt x="117272" y="368734"/>
                </a:lnTo>
                <a:lnTo>
                  <a:pt x="114376" y="367703"/>
                </a:lnTo>
                <a:lnTo>
                  <a:pt x="108619" y="364018"/>
                </a:lnTo>
                <a:lnTo>
                  <a:pt x="100345" y="361745"/>
                </a:lnTo>
                <a:lnTo>
                  <a:pt x="95471" y="361139"/>
                </a:lnTo>
                <a:lnTo>
                  <a:pt x="92223" y="359783"/>
                </a:lnTo>
                <a:lnTo>
                  <a:pt x="90057" y="357926"/>
                </a:lnTo>
                <a:lnTo>
                  <a:pt x="88613" y="355735"/>
                </a:lnTo>
                <a:lnTo>
                  <a:pt x="86698" y="354275"/>
                </a:lnTo>
                <a:lnTo>
                  <a:pt x="84468" y="353302"/>
                </a:lnTo>
                <a:lnTo>
                  <a:pt x="82030" y="352653"/>
                </a:lnTo>
                <a:lnTo>
                  <a:pt x="76780" y="349391"/>
                </a:lnTo>
                <a:lnTo>
                  <a:pt x="68707" y="342700"/>
                </a:lnTo>
                <a:lnTo>
                  <a:pt x="60403" y="334597"/>
                </a:lnTo>
                <a:lnTo>
                  <a:pt x="60007" y="3256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95"/>
          <p:cNvSpPr/>
          <p:nvPr/>
        </p:nvSpPr>
        <p:spPr>
          <a:xfrm>
            <a:off x="3440429" y="4594860"/>
            <a:ext cx="205742" cy="214313"/>
          </a:xfrm>
          <a:custGeom>
            <a:avLst/>
            <a:gdLst/>
            <a:ahLst/>
            <a:cxnLst/>
            <a:rect l="0" t="0" r="0" b="0"/>
            <a:pathLst>
              <a:path w="205742" h="214313">
                <a:moveTo>
                  <a:pt x="0" y="0"/>
                </a:moveTo>
                <a:lnTo>
                  <a:pt x="15849" y="0"/>
                </a:lnTo>
                <a:lnTo>
                  <a:pt x="21312" y="4551"/>
                </a:lnTo>
                <a:lnTo>
                  <a:pt x="22781" y="6844"/>
                </a:lnTo>
                <a:lnTo>
                  <a:pt x="24412" y="11931"/>
                </a:lnTo>
                <a:lnTo>
                  <a:pt x="26753" y="13669"/>
                </a:lnTo>
                <a:lnTo>
                  <a:pt x="30218" y="14828"/>
                </a:lnTo>
                <a:lnTo>
                  <a:pt x="34433" y="15600"/>
                </a:lnTo>
                <a:lnTo>
                  <a:pt x="38195" y="17067"/>
                </a:lnTo>
                <a:lnTo>
                  <a:pt x="41656" y="18998"/>
                </a:lnTo>
                <a:lnTo>
                  <a:pt x="44916" y="21238"/>
                </a:lnTo>
                <a:lnTo>
                  <a:pt x="47089" y="23683"/>
                </a:lnTo>
                <a:lnTo>
                  <a:pt x="48538" y="26266"/>
                </a:lnTo>
                <a:lnTo>
                  <a:pt x="49504" y="28941"/>
                </a:lnTo>
                <a:lnTo>
                  <a:pt x="53117" y="34452"/>
                </a:lnTo>
                <a:lnTo>
                  <a:pt x="55414" y="37256"/>
                </a:lnTo>
                <a:lnTo>
                  <a:pt x="57898" y="39125"/>
                </a:lnTo>
                <a:lnTo>
                  <a:pt x="63197" y="41201"/>
                </a:lnTo>
                <a:lnTo>
                  <a:pt x="66897" y="42707"/>
                </a:lnTo>
                <a:lnTo>
                  <a:pt x="71268" y="44664"/>
                </a:lnTo>
                <a:lnTo>
                  <a:pt x="76087" y="46921"/>
                </a:lnTo>
                <a:lnTo>
                  <a:pt x="80253" y="49378"/>
                </a:lnTo>
                <a:lnTo>
                  <a:pt x="83982" y="51968"/>
                </a:lnTo>
                <a:lnTo>
                  <a:pt x="87421" y="54648"/>
                </a:lnTo>
                <a:lnTo>
                  <a:pt x="93782" y="60165"/>
                </a:lnTo>
                <a:lnTo>
                  <a:pt x="99783" y="65792"/>
                </a:lnTo>
                <a:lnTo>
                  <a:pt x="114271" y="80019"/>
                </a:lnTo>
                <a:lnTo>
                  <a:pt x="131443" y="97155"/>
                </a:lnTo>
                <a:lnTo>
                  <a:pt x="134301" y="100965"/>
                </a:lnTo>
                <a:lnTo>
                  <a:pt x="137159" y="105410"/>
                </a:lnTo>
                <a:lnTo>
                  <a:pt x="140017" y="110278"/>
                </a:lnTo>
                <a:lnTo>
                  <a:pt x="142875" y="114476"/>
                </a:lnTo>
                <a:lnTo>
                  <a:pt x="145733" y="118227"/>
                </a:lnTo>
                <a:lnTo>
                  <a:pt x="148590" y="121681"/>
                </a:lnTo>
                <a:lnTo>
                  <a:pt x="154305" y="128057"/>
                </a:lnTo>
                <a:lnTo>
                  <a:pt x="160021" y="134067"/>
                </a:lnTo>
                <a:lnTo>
                  <a:pt x="174308" y="148558"/>
                </a:lnTo>
                <a:lnTo>
                  <a:pt x="176213" y="152379"/>
                </a:lnTo>
                <a:lnTo>
                  <a:pt x="177483" y="156831"/>
                </a:lnTo>
                <a:lnTo>
                  <a:pt x="178330" y="161704"/>
                </a:lnTo>
                <a:lnTo>
                  <a:pt x="179847" y="165905"/>
                </a:lnTo>
                <a:lnTo>
                  <a:pt x="181810" y="169658"/>
                </a:lnTo>
                <a:lnTo>
                  <a:pt x="184072" y="173113"/>
                </a:lnTo>
                <a:lnTo>
                  <a:pt x="189125" y="179491"/>
                </a:lnTo>
                <a:lnTo>
                  <a:pt x="195580" y="186797"/>
                </a:lnTo>
                <a:lnTo>
                  <a:pt x="201248" y="192612"/>
                </a:lnTo>
                <a:lnTo>
                  <a:pt x="202745" y="195083"/>
                </a:lnTo>
                <a:lnTo>
                  <a:pt x="204409" y="200369"/>
                </a:lnTo>
                <a:lnTo>
                  <a:pt x="205346" y="204148"/>
                </a:lnTo>
                <a:lnTo>
                  <a:pt x="205624" y="209819"/>
                </a:lnTo>
                <a:lnTo>
                  <a:pt x="205741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96"/>
          <p:cNvSpPr/>
          <p:nvPr/>
        </p:nvSpPr>
        <p:spPr>
          <a:xfrm>
            <a:off x="3466147" y="4586287"/>
            <a:ext cx="188596" cy="240031"/>
          </a:xfrm>
          <a:custGeom>
            <a:avLst/>
            <a:gdLst/>
            <a:ahLst/>
            <a:cxnLst/>
            <a:rect l="0" t="0" r="0" b="0"/>
            <a:pathLst>
              <a:path w="188596" h="240031">
                <a:moveTo>
                  <a:pt x="188595" y="0"/>
                </a:moveTo>
                <a:lnTo>
                  <a:pt x="181214" y="0"/>
                </a:lnTo>
                <a:lnTo>
                  <a:pt x="180817" y="953"/>
                </a:lnTo>
                <a:lnTo>
                  <a:pt x="180258" y="6844"/>
                </a:lnTo>
                <a:lnTo>
                  <a:pt x="180127" y="11932"/>
                </a:lnTo>
                <a:lnTo>
                  <a:pt x="179140" y="15574"/>
                </a:lnTo>
                <a:lnTo>
                  <a:pt x="177529" y="19908"/>
                </a:lnTo>
                <a:lnTo>
                  <a:pt x="175503" y="24702"/>
                </a:lnTo>
                <a:lnTo>
                  <a:pt x="173199" y="28851"/>
                </a:lnTo>
                <a:lnTo>
                  <a:pt x="168100" y="36000"/>
                </a:lnTo>
                <a:lnTo>
                  <a:pt x="165407" y="40193"/>
                </a:lnTo>
                <a:lnTo>
                  <a:pt x="162659" y="44893"/>
                </a:lnTo>
                <a:lnTo>
                  <a:pt x="159874" y="49931"/>
                </a:lnTo>
                <a:lnTo>
                  <a:pt x="156113" y="55195"/>
                </a:lnTo>
                <a:lnTo>
                  <a:pt x="151700" y="60609"/>
                </a:lnTo>
                <a:lnTo>
                  <a:pt x="146853" y="66123"/>
                </a:lnTo>
                <a:lnTo>
                  <a:pt x="141717" y="71705"/>
                </a:lnTo>
                <a:lnTo>
                  <a:pt x="130931" y="82986"/>
                </a:lnTo>
                <a:lnTo>
                  <a:pt x="126340" y="89614"/>
                </a:lnTo>
                <a:lnTo>
                  <a:pt x="122326" y="96891"/>
                </a:lnTo>
                <a:lnTo>
                  <a:pt x="118698" y="104599"/>
                </a:lnTo>
                <a:lnTo>
                  <a:pt x="114375" y="111642"/>
                </a:lnTo>
                <a:lnTo>
                  <a:pt x="109588" y="118244"/>
                </a:lnTo>
                <a:lnTo>
                  <a:pt x="104491" y="124549"/>
                </a:lnTo>
                <a:lnTo>
                  <a:pt x="100140" y="130658"/>
                </a:lnTo>
                <a:lnTo>
                  <a:pt x="96288" y="136635"/>
                </a:lnTo>
                <a:lnTo>
                  <a:pt x="92767" y="142525"/>
                </a:lnTo>
                <a:lnTo>
                  <a:pt x="89467" y="147404"/>
                </a:lnTo>
                <a:lnTo>
                  <a:pt x="86315" y="151609"/>
                </a:lnTo>
                <a:lnTo>
                  <a:pt x="83261" y="155366"/>
                </a:lnTo>
                <a:lnTo>
                  <a:pt x="79320" y="159774"/>
                </a:lnTo>
                <a:lnTo>
                  <a:pt x="69860" y="169753"/>
                </a:lnTo>
                <a:lnTo>
                  <a:pt x="65624" y="175082"/>
                </a:lnTo>
                <a:lnTo>
                  <a:pt x="61846" y="180539"/>
                </a:lnTo>
                <a:lnTo>
                  <a:pt x="58376" y="186082"/>
                </a:lnTo>
                <a:lnTo>
                  <a:pt x="55110" y="190729"/>
                </a:lnTo>
                <a:lnTo>
                  <a:pt x="51980" y="194781"/>
                </a:lnTo>
                <a:lnTo>
                  <a:pt x="48941" y="198434"/>
                </a:lnTo>
                <a:lnTo>
                  <a:pt x="45962" y="201822"/>
                </a:lnTo>
                <a:lnTo>
                  <a:pt x="40113" y="208126"/>
                </a:lnTo>
                <a:lnTo>
                  <a:pt x="31465" y="217030"/>
                </a:lnTo>
                <a:lnTo>
                  <a:pt x="22869" y="225701"/>
                </a:lnTo>
                <a:lnTo>
                  <a:pt x="20009" y="227620"/>
                </a:lnTo>
                <a:lnTo>
                  <a:pt x="14290" y="229752"/>
                </a:lnTo>
                <a:lnTo>
                  <a:pt x="8573" y="230699"/>
                </a:lnTo>
                <a:lnTo>
                  <a:pt x="1694" y="231308"/>
                </a:lnTo>
                <a:lnTo>
                  <a:pt x="1129" y="232311"/>
                </a:lnTo>
                <a:lnTo>
                  <a:pt x="29" y="23979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97"/>
          <p:cNvSpPr/>
          <p:nvPr/>
        </p:nvSpPr>
        <p:spPr>
          <a:xfrm>
            <a:off x="4057650" y="4654867"/>
            <a:ext cx="325755" cy="34291"/>
          </a:xfrm>
          <a:custGeom>
            <a:avLst/>
            <a:gdLst/>
            <a:ahLst/>
            <a:cxnLst/>
            <a:rect l="0" t="0" r="0" b="0"/>
            <a:pathLst>
              <a:path w="325755" h="34291">
                <a:moveTo>
                  <a:pt x="0" y="0"/>
                </a:moveTo>
                <a:lnTo>
                  <a:pt x="7380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0" y="6785"/>
                </a:lnTo>
                <a:lnTo>
                  <a:pt x="23124" y="7779"/>
                </a:lnTo>
                <a:lnTo>
                  <a:pt x="31511" y="8337"/>
                </a:lnTo>
                <a:lnTo>
                  <a:pt x="40980" y="8503"/>
                </a:lnTo>
                <a:lnTo>
                  <a:pt x="249735" y="8573"/>
                </a:lnTo>
                <a:lnTo>
                  <a:pt x="254120" y="9525"/>
                </a:lnTo>
                <a:lnTo>
                  <a:pt x="258948" y="11113"/>
                </a:lnTo>
                <a:lnTo>
                  <a:pt x="264072" y="13124"/>
                </a:lnTo>
                <a:lnTo>
                  <a:pt x="268440" y="14464"/>
                </a:lnTo>
                <a:lnTo>
                  <a:pt x="272305" y="15358"/>
                </a:lnTo>
                <a:lnTo>
                  <a:pt x="275834" y="15954"/>
                </a:lnTo>
                <a:lnTo>
                  <a:pt x="279139" y="17303"/>
                </a:lnTo>
                <a:lnTo>
                  <a:pt x="282295" y="19156"/>
                </a:lnTo>
                <a:lnTo>
                  <a:pt x="285351" y="21343"/>
                </a:lnTo>
                <a:lnTo>
                  <a:pt x="288342" y="22801"/>
                </a:lnTo>
                <a:lnTo>
                  <a:pt x="291288" y="23773"/>
                </a:lnTo>
                <a:lnTo>
                  <a:pt x="294204" y="24422"/>
                </a:lnTo>
                <a:lnTo>
                  <a:pt x="297101" y="25806"/>
                </a:lnTo>
                <a:lnTo>
                  <a:pt x="299985" y="27682"/>
                </a:lnTo>
                <a:lnTo>
                  <a:pt x="302859" y="29885"/>
                </a:lnTo>
                <a:lnTo>
                  <a:pt x="305729" y="31353"/>
                </a:lnTo>
                <a:lnTo>
                  <a:pt x="308594" y="32332"/>
                </a:lnTo>
                <a:lnTo>
                  <a:pt x="311457" y="32985"/>
                </a:lnTo>
                <a:lnTo>
                  <a:pt x="320036" y="33903"/>
                </a:lnTo>
                <a:lnTo>
                  <a:pt x="325754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98"/>
          <p:cNvSpPr/>
          <p:nvPr/>
        </p:nvSpPr>
        <p:spPr>
          <a:xfrm>
            <a:off x="4186342" y="4612004"/>
            <a:ext cx="59904" cy="188597"/>
          </a:xfrm>
          <a:custGeom>
            <a:avLst/>
            <a:gdLst/>
            <a:ahLst/>
            <a:cxnLst/>
            <a:rect l="0" t="0" r="0" b="0"/>
            <a:pathLst>
              <a:path w="59904" h="188597">
                <a:moveTo>
                  <a:pt x="8467" y="0"/>
                </a:moveTo>
                <a:lnTo>
                  <a:pt x="0" y="0"/>
                </a:lnTo>
                <a:lnTo>
                  <a:pt x="2482" y="2541"/>
                </a:lnTo>
                <a:lnTo>
                  <a:pt x="7286" y="7382"/>
                </a:lnTo>
                <a:lnTo>
                  <a:pt x="8632" y="7779"/>
                </a:lnTo>
                <a:lnTo>
                  <a:pt x="10482" y="8044"/>
                </a:lnTo>
                <a:lnTo>
                  <a:pt x="12668" y="8220"/>
                </a:lnTo>
                <a:lnTo>
                  <a:pt x="14126" y="9291"/>
                </a:lnTo>
                <a:lnTo>
                  <a:pt x="15097" y="10956"/>
                </a:lnTo>
                <a:lnTo>
                  <a:pt x="15744" y="13019"/>
                </a:lnTo>
                <a:lnTo>
                  <a:pt x="17129" y="15347"/>
                </a:lnTo>
                <a:lnTo>
                  <a:pt x="19004" y="17852"/>
                </a:lnTo>
                <a:lnTo>
                  <a:pt x="21207" y="20474"/>
                </a:lnTo>
                <a:lnTo>
                  <a:pt x="22676" y="23174"/>
                </a:lnTo>
                <a:lnTo>
                  <a:pt x="24307" y="28715"/>
                </a:lnTo>
                <a:lnTo>
                  <a:pt x="25695" y="31526"/>
                </a:lnTo>
                <a:lnTo>
                  <a:pt x="27572" y="34353"/>
                </a:lnTo>
                <a:lnTo>
                  <a:pt x="29777" y="37189"/>
                </a:lnTo>
                <a:lnTo>
                  <a:pt x="31246" y="40033"/>
                </a:lnTo>
                <a:lnTo>
                  <a:pt x="32879" y="45733"/>
                </a:lnTo>
                <a:lnTo>
                  <a:pt x="33314" y="49539"/>
                </a:lnTo>
                <a:lnTo>
                  <a:pt x="33605" y="53981"/>
                </a:lnTo>
                <a:lnTo>
                  <a:pt x="33798" y="58848"/>
                </a:lnTo>
                <a:lnTo>
                  <a:pt x="34879" y="63044"/>
                </a:lnTo>
                <a:lnTo>
                  <a:pt x="36553" y="66795"/>
                </a:lnTo>
                <a:lnTo>
                  <a:pt x="38621" y="70248"/>
                </a:lnTo>
                <a:lnTo>
                  <a:pt x="40000" y="74454"/>
                </a:lnTo>
                <a:lnTo>
                  <a:pt x="40919" y="79164"/>
                </a:lnTo>
                <a:lnTo>
                  <a:pt x="41532" y="84209"/>
                </a:lnTo>
                <a:lnTo>
                  <a:pt x="41940" y="89477"/>
                </a:lnTo>
                <a:lnTo>
                  <a:pt x="42213" y="94894"/>
                </a:lnTo>
                <a:lnTo>
                  <a:pt x="42515" y="105993"/>
                </a:lnTo>
                <a:lnTo>
                  <a:pt x="42756" y="159688"/>
                </a:lnTo>
                <a:lnTo>
                  <a:pt x="42757" y="174265"/>
                </a:lnTo>
                <a:lnTo>
                  <a:pt x="43710" y="176184"/>
                </a:lnTo>
                <a:lnTo>
                  <a:pt x="45297" y="177464"/>
                </a:lnTo>
                <a:lnTo>
                  <a:pt x="47308" y="178317"/>
                </a:lnTo>
                <a:lnTo>
                  <a:pt x="48649" y="179838"/>
                </a:lnTo>
                <a:lnTo>
                  <a:pt x="49543" y="181805"/>
                </a:lnTo>
                <a:lnTo>
                  <a:pt x="50138" y="184069"/>
                </a:lnTo>
                <a:lnTo>
                  <a:pt x="51488" y="185577"/>
                </a:lnTo>
                <a:lnTo>
                  <a:pt x="53341" y="186584"/>
                </a:lnTo>
                <a:lnTo>
                  <a:pt x="59903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99"/>
          <p:cNvSpPr/>
          <p:nvPr/>
        </p:nvSpPr>
        <p:spPr>
          <a:xfrm>
            <a:off x="4709159" y="4389120"/>
            <a:ext cx="255833" cy="222853"/>
          </a:xfrm>
          <a:custGeom>
            <a:avLst/>
            <a:gdLst/>
            <a:ahLst/>
            <a:cxnLst/>
            <a:rect l="0" t="0" r="0" b="0"/>
            <a:pathLst>
              <a:path w="255833" h="22285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2" y="8219"/>
                </a:lnTo>
                <a:lnTo>
                  <a:pt x="6844" y="9289"/>
                </a:lnTo>
                <a:lnTo>
                  <a:pt x="14622" y="14394"/>
                </a:lnTo>
                <a:lnTo>
                  <a:pt x="20151" y="15922"/>
                </a:lnTo>
                <a:lnTo>
                  <a:pt x="25784" y="16602"/>
                </a:lnTo>
                <a:lnTo>
                  <a:pt x="28620" y="16783"/>
                </a:lnTo>
                <a:lnTo>
                  <a:pt x="31462" y="17855"/>
                </a:lnTo>
                <a:lnTo>
                  <a:pt x="37161" y="21588"/>
                </a:lnTo>
                <a:lnTo>
                  <a:pt x="40967" y="22964"/>
                </a:lnTo>
                <a:lnTo>
                  <a:pt x="45409" y="23882"/>
                </a:lnTo>
                <a:lnTo>
                  <a:pt x="50276" y="24494"/>
                </a:lnTo>
                <a:lnTo>
                  <a:pt x="55424" y="24902"/>
                </a:lnTo>
                <a:lnTo>
                  <a:pt x="60763" y="25174"/>
                </a:lnTo>
                <a:lnTo>
                  <a:pt x="74836" y="25556"/>
                </a:lnTo>
                <a:lnTo>
                  <a:pt x="111782" y="25708"/>
                </a:lnTo>
                <a:lnTo>
                  <a:pt x="131229" y="25714"/>
                </a:lnTo>
                <a:lnTo>
                  <a:pt x="137968" y="24763"/>
                </a:lnTo>
                <a:lnTo>
                  <a:pt x="144367" y="23176"/>
                </a:lnTo>
                <a:lnTo>
                  <a:pt x="150537" y="21166"/>
                </a:lnTo>
                <a:lnTo>
                  <a:pt x="156556" y="19825"/>
                </a:lnTo>
                <a:lnTo>
                  <a:pt x="162473" y="18932"/>
                </a:lnTo>
                <a:lnTo>
                  <a:pt x="168323" y="18336"/>
                </a:lnTo>
                <a:lnTo>
                  <a:pt x="174128" y="17939"/>
                </a:lnTo>
                <a:lnTo>
                  <a:pt x="179903" y="17674"/>
                </a:lnTo>
                <a:lnTo>
                  <a:pt x="185658" y="17497"/>
                </a:lnTo>
                <a:lnTo>
                  <a:pt x="190447" y="16427"/>
                </a:lnTo>
                <a:lnTo>
                  <a:pt x="198309" y="12698"/>
                </a:lnTo>
                <a:lnTo>
                  <a:pt x="202691" y="11323"/>
                </a:lnTo>
                <a:lnTo>
                  <a:pt x="207518" y="10406"/>
                </a:lnTo>
                <a:lnTo>
                  <a:pt x="212640" y="9795"/>
                </a:lnTo>
                <a:lnTo>
                  <a:pt x="217008" y="9387"/>
                </a:lnTo>
                <a:lnTo>
                  <a:pt x="224401" y="8934"/>
                </a:lnTo>
                <a:lnTo>
                  <a:pt x="227706" y="9766"/>
                </a:lnTo>
                <a:lnTo>
                  <a:pt x="233917" y="13230"/>
                </a:lnTo>
                <a:lnTo>
                  <a:pt x="239854" y="15405"/>
                </a:lnTo>
                <a:lnTo>
                  <a:pt x="246875" y="16801"/>
                </a:lnTo>
                <a:lnTo>
                  <a:pt x="252642" y="17043"/>
                </a:lnTo>
                <a:lnTo>
                  <a:pt x="254153" y="18029"/>
                </a:lnTo>
                <a:lnTo>
                  <a:pt x="255160" y="19639"/>
                </a:lnTo>
                <a:lnTo>
                  <a:pt x="255832" y="21665"/>
                </a:lnTo>
                <a:lnTo>
                  <a:pt x="255327" y="23016"/>
                </a:lnTo>
                <a:lnTo>
                  <a:pt x="254039" y="23916"/>
                </a:lnTo>
                <a:lnTo>
                  <a:pt x="252227" y="24517"/>
                </a:lnTo>
                <a:lnTo>
                  <a:pt x="251019" y="25869"/>
                </a:lnTo>
                <a:lnTo>
                  <a:pt x="250213" y="27723"/>
                </a:lnTo>
                <a:lnTo>
                  <a:pt x="249319" y="32324"/>
                </a:lnTo>
                <a:lnTo>
                  <a:pt x="248921" y="37543"/>
                </a:lnTo>
                <a:lnTo>
                  <a:pt x="247863" y="41221"/>
                </a:lnTo>
                <a:lnTo>
                  <a:pt x="246205" y="45578"/>
                </a:lnTo>
                <a:lnTo>
                  <a:pt x="244147" y="50388"/>
                </a:lnTo>
                <a:lnTo>
                  <a:pt x="240870" y="54547"/>
                </a:lnTo>
                <a:lnTo>
                  <a:pt x="236780" y="58272"/>
                </a:lnTo>
                <a:lnTo>
                  <a:pt x="232149" y="61707"/>
                </a:lnTo>
                <a:lnTo>
                  <a:pt x="228108" y="65903"/>
                </a:lnTo>
                <a:lnTo>
                  <a:pt x="224463" y="70605"/>
                </a:lnTo>
                <a:lnTo>
                  <a:pt x="221079" y="75645"/>
                </a:lnTo>
                <a:lnTo>
                  <a:pt x="217872" y="80910"/>
                </a:lnTo>
                <a:lnTo>
                  <a:pt x="214780" y="86325"/>
                </a:lnTo>
                <a:lnTo>
                  <a:pt x="211767" y="91840"/>
                </a:lnTo>
                <a:lnTo>
                  <a:pt x="208805" y="98374"/>
                </a:lnTo>
                <a:lnTo>
                  <a:pt x="205879" y="105588"/>
                </a:lnTo>
                <a:lnTo>
                  <a:pt x="202975" y="113254"/>
                </a:lnTo>
                <a:lnTo>
                  <a:pt x="199135" y="119317"/>
                </a:lnTo>
                <a:lnTo>
                  <a:pt x="194669" y="124313"/>
                </a:lnTo>
                <a:lnTo>
                  <a:pt x="189787" y="128595"/>
                </a:lnTo>
                <a:lnTo>
                  <a:pt x="185580" y="133355"/>
                </a:lnTo>
                <a:lnTo>
                  <a:pt x="181823" y="138433"/>
                </a:lnTo>
                <a:lnTo>
                  <a:pt x="178365" y="143723"/>
                </a:lnTo>
                <a:lnTo>
                  <a:pt x="175108" y="149156"/>
                </a:lnTo>
                <a:lnTo>
                  <a:pt x="171984" y="154682"/>
                </a:lnTo>
                <a:lnTo>
                  <a:pt x="168949" y="160271"/>
                </a:lnTo>
                <a:lnTo>
                  <a:pt x="165972" y="164950"/>
                </a:lnTo>
                <a:lnTo>
                  <a:pt x="163036" y="169021"/>
                </a:lnTo>
                <a:lnTo>
                  <a:pt x="160126" y="172688"/>
                </a:lnTo>
                <a:lnTo>
                  <a:pt x="158186" y="177038"/>
                </a:lnTo>
                <a:lnTo>
                  <a:pt x="156892" y="181843"/>
                </a:lnTo>
                <a:lnTo>
                  <a:pt x="156030" y="186951"/>
                </a:lnTo>
                <a:lnTo>
                  <a:pt x="154503" y="191308"/>
                </a:lnTo>
                <a:lnTo>
                  <a:pt x="152532" y="195166"/>
                </a:lnTo>
                <a:lnTo>
                  <a:pt x="147802" y="201993"/>
                </a:lnTo>
                <a:lnTo>
                  <a:pt x="142525" y="208202"/>
                </a:lnTo>
                <a:lnTo>
                  <a:pt x="137631" y="213776"/>
                </a:lnTo>
                <a:lnTo>
                  <a:pt x="137254" y="220097"/>
                </a:lnTo>
                <a:lnTo>
                  <a:pt x="137202" y="221646"/>
                </a:lnTo>
                <a:lnTo>
                  <a:pt x="138140" y="222059"/>
                </a:lnTo>
                <a:lnTo>
                  <a:pt x="144545" y="222776"/>
                </a:lnTo>
                <a:lnTo>
                  <a:pt x="140831" y="222852"/>
                </a:lnTo>
                <a:lnTo>
                  <a:pt x="139607" y="221911"/>
                </a:lnTo>
                <a:lnTo>
                  <a:pt x="138791" y="220330"/>
                </a:lnTo>
                <a:lnTo>
                  <a:pt x="137161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00"/>
          <p:cNvSpPr/>
          <p:nvPr/>
        </p:nvSpPr>
        <p:spPr>
          <a:xfrm>
            <a:off x="4580572" y="4706302"/>
            <a:ext cx="505779" cy="8574"/>
          </a:xfrm>
          <a:custGeom>
            <a:avLst/>
            <a:gdLst/>
            <a:ahLst/>
            <a:cxnLst/>
            <a:rect l="0" t="0" r="0" b="0"/>
            <a:pathLst>
              <a:path w="505779" h="8574">
                <a:moveTo>
                  <a:pt x="0" y="0"/>
                </a:moveTo>
                <a:lnTo>
                  <a:pt x="28714" y="0"/>
                </a:lnTo>
                <a:lnTo>
                  <a:pt x="32478" y="953"/>
                </a:lnTo>
                <a:lnTo>
                  <a:pt x="36892" y="2540"/>
                </a:lnTo>
                <a:lnTo>
                  <a:pt x="41740" y="4551"/>
                </a:lnTo>
                <a:lnTo>
                  <a:pt x="47829" y="5892"/>
                </a:lnTo>
                <a:lnTo>
                  <a:pt x="54746" y="6785"/>
                </a:lnTo>
                <a:lnTo>
                  <a:pt x="62215" y="7381"/>
                </a:lnTo>
                <a:lnTo>
                  <a:pt x="69099" y="7778"/>
                </a:lnTo>
                <a:lnTo>
                  <a:pt x="81828" y="8219"/>
                </a:lnTo>
                <a:lnTo>
                  <a:pt x="120631" y="8526"/>
                </a:lnTo>
                <a:lnTo>
                  <a:pt x="463599" y="8573"/>
                </a:lnTo>
                <a:lnTo>
                  <a:pt x="468134" y="7620"/>
                </a:lnTo>
                <a:lnTo>
                  <a:pt x="473061" y="6033"/>
                </a:lnTo>
                <a:lnTo>
                  <a:pt x="478252" y="4022"/>
                </a:lnTo>
                <a:lnTo>
                  <a:pt x="482665" y="2681"/>
                </a:lnTo>
                <a:lnTo>
                  <a:pt x="486559" y="1787"/>
                </a:lnTo>
                <a:lnTo>
                  <a:pt x="490108" y="1192"/>
                </a:lnTo>
                <a:lnTo>
                  <a:pt x="493426" y="794"/>
                </a:lnTo>
                <a:lnTo>
                  <a:pt x="496591" y="530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01"/>
          <p:cNvSpPr/>
          <p:nvPr/>
        </p:nvSpPr>
        <p:spPr>
          <a:xfrm>
            <a:off x="4606408" y="4793260"/>
            <a:ext cx="205622" cy="298806"/>
          </a:xfrm>
          <a:custGeom>
            <a:avLst/>
            <a:gdLst/>
            <a:ahLst/>
            <a:cxnLst/>
            <a:rect l="0" t="0" r="0" b="0"/>
            <a:pathLst>
              <a:path w="205622" h="298806">
                <a:moveTo>
                  <a:pt x="94179" y="41630"/>
                </a:moveTo>
                <a:lnTo>
                  <a:pt x="94179" y="34248"/>
                </a:lnTo>
                <a:lnTo>
                  <a:pt x="93227" y="33851"/>
                </a:lnTo>
                <a:lnTo>
                  <a:pt x="87394" y="33214"/>
                </a:lnTo>
                <a:lnTo>
                  <a:pt x="86798" y="33162"/>
                </a:lnTo>
                <a:lnTo>
                  <a:pt x="86401" y="32174"/>
                </a:lnTo>
                <a:lnTo>
                  <a:pt x="85960" y="28537"/>
                </a:lnTo>
                <a:lnTo>
                  <a:pt x="86794" y="27186"/>
                </a:lnTo>
                <a:lnTo>
                  <a:pt x="88304" y="26286"/>
                </a:lnTo>
                <a:lnTo>
                  <a:pt x="90262" y="25685"/>
                </a:lnTo>
                <a:lnTo>
                  <a:pt x="91568" y="24333"/>
                </a:lnTo>
                <a:lnTo>
                  <a:pt x="92438" y="22478"/>
                </a:lnTo>
                <a:lnTo>
                  <a:pt x="93019" y="20289"/>
                </a:lnTo>
                <a:lnTo>
                  <a:pt x="96203" y="15318"/>
                </a:lnTo>
                <a:lnTo>
                  <a:pt x="98386" y="12658"/>
                </a:lnTo>
                <a:lnTo>
                  <a:pt x="100794" y="10885"/>
                </a:lnTo>
                <a:lnTo>
                  <a:pt x="106009" y="8915"/>
                </a:lnTo>
                <a:lnTo>
                  <a:pt x="109686" y="8390"/>
                </a:lnTo>
                <a:lnTo>
                  <a:pt x="114042" y="8040"/>
                </a:lnTo>
                <a:lnTo>
                  <a:pt x="118851" y="7807"/>
                </a:lnTo>
                <a:lnTo>
                  <a:pt x="123010" y="6698"/>
                </a:lnTo>
                <a:lnTo>
                  <a:pt x="126734" y="5007"/>
                </a:lnTo>
                <a:lnTo>
                  <a:pt x="130170" y="2927"/>
                </a:lnTo>
                <a:lnTo>
                  <a:pt x="134366" y="1541"/>
                </a:lnTo>
                <a:lnTo>
                  <a:pt x="139067" y="616"/>
                </a:lnTo>
                <a:lnTo>
                  <a:pt x="144107" y="0"/>
                </a:lnTo>
                <a:lnTo>
                  <a:pt x="148419" y="541"/>
                </a:lnTo>
                <a:lnTo>
                  <a:pt x="152247" y="1855"/>
                </a:lnTo>
                <a:lnTo>
                  <a:pt x="155751" y="3683"/>
                </a:lnTo>
                <a:lnTo>
                  <a:pt x="159992" y="4902"/>
                </a:lnTo>
                <a:lnTo>
                  <a:pt x="164724" y="5714"/>
                </a:lnTo>
                <a:lnTo>
                  <a:pt x="169784" y="6257"/>
                </a:lnTo>
                <a:lnTo>
                  <a:pt x="173158" y="7570"/>
                </a:lnTo>
                <a:lnTo>
                  <a:pt x="175406" y="9398"/>
                </a:lnTo>
                <a:lnTo>
                  <a:pt x="176906" y="11569"/>
                </a:lnTo>
                <a:lnTo>
                  <a:pt x="179810" y="13969"/>
                </a:lnTo>
                <a:lnTo>
                  <a:pt x="183651" y="16522"/>
                </a:lnTo>
                <a:lnTo>
                  <a:pt x="188117" y="19176"/>
                </a:lnTo>
                <a:lnTo>
                  <a:pt x="191095" y="22851"/>
                </a:lnTo>
                <a:lnTo>
                  <a:pt x="193079" y="27205"/>
                </a:lnTo>
                <a:lnTo>
                  <a:pt x="194402" y="32013"/>
                </a:lnTo>
                <a:lnTo>
                  <a:pt x="195285" y="37124"/>
                </a:lnTo>
                <a:lnTo>
                  <a:pt x="195873" y="42436"/>
                </a:lnTo>
                <a:lnTo>
                  <a:pt x="196265" y="47882"/>
                </a:lnTo>
                <a:lnTo>
                  <a:pt x="196526" y="53418"/>
                </a:lnTo>
                <a:lnTo>
                  <a:pt x="196817" y="64649"/>
                </a:lnTo>
                <a:lnTo>
                  <a:pt x="196980" y="81682"/>
                </a:lnTo>
                <a:lnTo>
                  <a:pt x="196051" y="87381"/>
                </a:lnTo>
                <a:lnTo>
                  <a:pt x="194478" y="93085"/>
                </a:lnTo>
                <a:lnTo>
                  <a:pt x="179678" y="136682"/>
                </a:lnTo>
                <a:lnTo>
                  <a:pt x="168429" y="170366"/>
                </a:lnTo>
                <a:lnTo>
                  <a:pt x="164634" y="178889"/>
                </a:lnTo>
                <a:lnTo>
                  <a:pt x="160199" y="187429"/>
                </a:lnTo>
                <a:lnTo>
                  <a:pt x="151144" y="203584"/>
                </a:lnTo>
                <a:lnTo>
                  <a:pt x="143944" y="217114"/>
                </a:lnTo>
                <a:lnTo>
                  <a:pt x="139738" y="223390"/>
                </a:lnTo>
                <a:lnTo>
                  <a:pt x="135030" y="229478"/>
                </a:lnTo>
                <a:lnTo>
                  <a:pt x="129985" y="235441"/>
                </a:lnTo>
                <a:lnTo>
                  <a:pt x="124717" y="240370"/>
                </a:lnTo>
                <a:lnTo>
                  <a:pt x="119300" y="244608"/>
                </a:lnTo>
                <a:lnTo>
                  <a:pt x="113784" y="248386"/>
                </a:lnTo>
                <a:lnTo>
                  <a:pt x="109154" y="251857"/>
                </a:lnTo>
                <a:lnTo>
                  <a:pt x="105115" y="255124"/>
                </a:lnTo>
                <a:lnTo>
                  <a:pt x="101470" y="258254"/>
                </a:lnTo>
                <a:lnTo>
                  <a:pt x="98087" y="261294"/>
                </a:lnTo>
                <a:lnTo>
                  <a:pt x="91788" y="267211"/>
                </a:lnTo>
                <a:lnTo>
                  <a:pt x="87823" y="270122"/>
                </a:lnTo>
                <a:lnTo>
                  <a:pt x="83274" y="273016"/>
                </a:lnTo>
                <a:lnTo>
                  <a:pt x="78337" y="275897"/>
                </a:lnTo>
                <a:lnTo>
                  <a:pt x="74092" y="277818"/>
                </a:lnTo>
                <a:lnTo>
                  <a:pt x="70311" y="279098"/>
                </a:lnTo>
                <a:lnTo>
                  <a:pt x="66836" y="279952"/>
                </a:lnTo>
                <a:lnTo>
                  <a:pt x="60437" y="280901"/>
                </a:lnTo>
                <a:lnTo>
                  <a:pt x="57397" y="281154"/>
                </a:lnTo>
                <a:lnTo>
                  <a:pt x="54417" y="280370"/>
                </a:lnTo>
                <a:lnTo>
                  <a:pt x="48567" y="276959"/>
                </a:lnTo>
                <a:lnTo>
                  <a:pt x="44721" y="275668"/>
                </a:lnTo>
                <a:lnTo>
                  <a:pt x="40252" y="274808"/>
                </a:lnTo>
                <a:lnTo>
                  <a:pt x="35367" y="274234"/>
                </a:lnTo>
                <a:lnTo>
                  <a:pt x="31159" y="272899"/>
                </a:lnTo>
                <a:lnTo>
                  <a:pt x="27401" y="271057"/>
                </a:lnTo>
                <a:lnTo>
                  <a:pt x="23943" y="268876"/>
                </a:lnTo>
                <a:lnTo>
                  <a:pt x="17560" y="263913"/>
                </a:lnTo>
                <a:lnTo>
                  <a:pt x="14525" y="261257"/>
                </a:lnTo>
                <a:lnTo>
                  <a:pt x="12501" y="258533"/>
                </a:lnTo>
                <a:lnTo>
                  <a:pt x="8701" y="250148"/>
                </a:lnTo>
                <a:lnTo>
                  <a:pt x="4436" y="244477"/>
                </a:lnTo>
                <a:lnTo>
                  <a:pt x="2918" y="240679"/>
                </a:lnTo>
                <a:lnTo>
                  <a:pt x="1232" y="231378"/>
                </a:lnTo>
                <a:lnTo>
                  <a:pt x="482" y="223435"/>
                </a:lnTo>
                <a:lnTo>
                  <a:pt x="148" y="216729"/>
                </a:lnTo>
                <a:lnTo>
                  <a:pt x="0" y="210574"/>
                </a:lnTo>
                <a:lnTo>
                  <a:pt x="913" y="207599"/>
                </a:lnTo>
                <a:lnTo>
                  <a:pt x="5796" y="198862"/>
                </a:lnTo>
                <a:lnTo>
                  <a:pt x="8619" y="190240"/>
                </a:lnTo>
                <a:lnTo>
                  <a:pt x="12655" y="184514"/>
                </a:lnTo>
                <a:lnTo>
                  <a:pt x="16017" y="181653"/>
                </a:lnTo>
                <a:lnTo>
                  <a:pt x="20164" y="178794"/>
                </a:lnTo>
                <a:lnTo>
                  <a:pt x="24833" y="175935"/>
                </a:lnTo>
                <a:lnTo>
                  <a:pt x="28898" y="174029"/>
                </a:lnTo>
                <a:lnTo>
                  <a:pt x="32561" y="172758"/>
                </a:lnTo>
                <a:lnTo>
                  <a:pt x="35955" y="171911"/>
                </a:lnTo>
                <a:lnTo>
                  <a:pt x="42267" y="168430"/>
                </a:lnTo>
                <a:lnTo>
                  <a:pt x="45283" y="166169"/>
                </a:lnTo>
                <a:lnTo>
                  <a:pt x="49200" y="164661"/>
                </a:lnTo>
                <a:lnTo>
                  <a:pt x="53715" y="163655"/>
                </a:lnTo>
                <a:lnTo>
                  <a:pt x="58631" y="162985"/>
                </a:lnTo>
                <a:lnTo>
                  <a:pt x="63813" y="162538"/>
                </a:lnTo>
                <a:lnTo>
                  <a:pt x="69172" y="162241"/>
                </a:lnTo>
                <a:lnTo>
                  <a:pt x="79255" y="161910"/>
                </a:lnTo>
                <a:lnTo>
                  <a:pt x="86911" y="161762"/>
                </a:lnTo>
                <a:lnTo>
                  <a:pt x="91238" y="162676"/>
                </a:lnTo>
                <a:lnTo>
                  <a:pt x="96028" y="164237"/>
                </a:lnTo>
                <a:lnTo>
                  <a:pt x="101127" y="166231"/>
                </a:lnTo>
                <a:lnTo>
                  <a:pt x="105479" y="167559"/>
                </a:lnTo>
                <a:lnTo>
                  <a:pt x="109332" y="168446"/>
                </a:lnTo>
                <a:lnTo>
                  <a:pt x="112853" y="169036"/>
                </a:lnTo>
                <a:lnTo>
                  <a:pt x="116154" y="171335"/>
                </a:lnTo>
                <a:lnTo>
                  <a:pt x="122360" y="178969"/>
                </a:lnTo>
                <a:lnTo>
                  <a:pt x="126302" y="182719"/>
                </a:lnTo>
                <a:lnTo>
                  <a:pt x="130834" y="186172"/>
                </a:lnTo>
                <a:lnTo>
                  <a:pt x="135761" y="189426"/>
                </a:lnTo>
                <a:lnTo>
                  <a:pt x="139998" y="192548"/>
                </a:lnTo>
                <a:lnTo>
                  <a:pt x="143775" y="195582"/>
                </a:lnTo>
                <a:lnTo>
                  <a:pt x="147246" y="198557"/>
                </a:lnTo>
                <a:lnTo>
                  <a:pt x="153642" y="206943"/>
                </a:lnTo>
                <a:lnTo>
                  <a:pt x="156681" y="211846"/>
                </a:lnTo>
                <a:lnTo>
                  <a:pt x="159659" y="217019"/>
                </a:lnTo>
                <a:lnTo>
                  <a:pt x="165509" y="227848"/>
                </a:lnTo>
                <a:lnTo>
                  <a:pt x="168743" y="236471"/>
                </a:lnTo>
                <a:lnTo>
                  <a:pt x="169607" y="240104"/>
                </a:lnTo>
                <a:lnTo>
                  <a:pt x="173105" y="246680"/>
                </a:lnTo>
                <a:lnTo>
                  <a:pt x="177835" y="253731"/>
                </a:lnTo>
                <a:lnTo>
                  <a:pt x="180429" y="258278"/>
                </a:lnTo>
                <a:lnTo>
                  <a:pt x="184900" y="267458"/>
                </a:lnTo>
                <a:lnTo>
                  <a:pt x="186887" y="274713"/>
                </a:lnTo>
                <a:lnTo>
                  <a:pt x="190310" y="281112"/>
                </a:lnTo>
                <a:lnTo>
                  <a:pt x="195718" y="288430"/>
                </a:lnTo>
                <a:lnTo>
                  <a:pt x="201205" y="294250"/>
                </a:lnTo>
                <a:lnTo>
                  <a:pt x="205621" y="2988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02"/>
          <p:cNvSpPr/>
          <p:nvPr/>
        </p:nvSpPr>
        <p:spPr>
          <a:xfrm>
            <a:off x="4897754" y="4869179"/>
            <a:ext cx="137162" cy="162879"/>
          </a:xfrm>
          <a:custGeom>
            <a:avLst/>
            <a:gdLst/>
            <a:ahLst/>
            <a:cxnLst/>
            <a:rect l="0" t="0" r="0" b="0"/>
            <a:pathLst>
              <a:path w="137162" h="162879">
                <a:moveTo>
                  <a:pt x="0" y="0"/>
                </a:moveTo>
                <a:lnTo>
                  <a:pt x="12771" y="12771"/>
                </a:lnTo>
                <a:lnTo>
                  <a:pt x="14229" y="15182"/>
                </a:lnTo>
                <a:lnTo>
                  <a:pt x="15201" y="17742"/>
                </a:lnTo>
                <a:lnTo>
                  <a:pt x="15849" y="20401"/>
                </a:lnTo>
                <a:lnTo>
                  <a:pt x="17234" y="23125"/>
                </a:lnTo>
                <a:lnTo>
                  <a:pt x="19110" y="25895"/>
                </a:lnTo>
                <a:lnTo>
                  <a:pt x="21312" y="28694"/>
                </a:lnTo>
                <a:lnTo>
                  <a:pt x="23733" y="31512"/>
                </a:lnTo>
                <a:lnTo>
                  <a:pt x="26300" y="34343"/>
                </a:lnTo>
                <a:lnTo>
                  <a:pt x="31692" y="40029"/>
                </a:lnTo>
                <a:lnTo>
                  <a:pt x="45755" y="54296"/>
                </a:lnTo>
                <a:lnTo>
                  <a:pt x="48601" y="58105"/>
                </a:lnTo>
                <a:lnTo>
                  <a:pt x="51451" y="62549"/>
                </a:lnTo>
                <a:lnTo>
                  <a:pt x="54303" y="67418"/>
                </a:lnTo>
                <a:lnTo>
                  <a:pt x="57157" y="71615"/>
                </a:lnTo>
                <a:lnTo>
                  <a:pt x="60013" y="75366"/>
                </a:lnTo>
                <a:lnTo>
                  <a:pt x="62868" y="78820"/>
                </a:lnTo>
                <a:lnTo>
                  <a:pt x="65725" y="82074"/>
                </a:lnTo>
                <a:lnTo>
                  <a:pt x="68582" y="85196"/>
                </a:lnTo>
                <a:lnTo>
                  <a:pt x="71439" y="88230"/>
                </a:lnTo>
                <a:lnTo>
                  <a:pt x="74296" y="92158"/>
                </a:lnTo>
                <a:lnTo>
                  <a:pt x="77153" y="96681"/>
                </a:lnTo>
                <a:lnTo>
                  <a:pt x="80011" y="101602"/>
                </a:lnTo>
                <a:lnTo>
                  <a:pt x="82868" y="105835"/>
                </a:lnTo>
                <a:lnTo>
                  <a:pt x="85725" y="109609"/>
                </a:lnTo>
                <a:lnTo>
                  <a:pt x="88583" y="113078"/>
                </a:lnTo>
                <a:lnTo>
                  <a:pt x="91441" y="116343"/>
                </a:lnTo>
                <a:lnTo>
                  <a:pt x="94298" y="119473"/>
                </a:lnTo>
                <a:lnTo>
                  <a:pt x="100013" y="125489"/>
                </a:lnTo>
                <a:lnTo>
                  <a:pt x="105728" y="131338"/>
                </a:lnTo>
                <a:lnTo>
                  <a:pt x="107633" y="134232"/>
                </a:lnTo>
                <a:lnTo>
                  <a:pt x="108903" y="137113"/>
                </a:lnTo>
                <a:lnTo>
                  <a:pt x="109750" y="139986"/>
                </a:lnTo>
                <a:lnTo>
                  <a:pt x="112220" y="141902"/>
                </a:lnTo>
                <a:lnTo>
                  <a:pt x="115770" y="143179"/>
                </a:lnTo>
                <a:lnTo>
                  <a:pt x="120043" y="144030"/>
                </a:lnTo>
                <a:lnTo>
                  <a:pt x="122892" y="145550"/>
                </a:lnTo>
                <a:lnTo>
                  <a:pt x="124790" y="147516"/>
                </a:lnTo>
                <a:lnTo>
                  <a:pt x="127852" y="152240"/>
                </a:lnTo>
                <a:lnTo>
                  <a:pt x="130003" y="154834"/>
                </a:lnTo>
                <a:lnTo>
                  <a:pt x="137161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03"/>
          <p:cNvSpPr/>
          <p:nvPr/>
        </p:nvSpPr>
        <p:spPr>
          <a:xfrm>
            <a:off x="4897754" y="4869179"/>
            <a:ext cx="154306" cy="214314"/>
          </a:xfrm>
          <a:custGeom>
            <a:avLst/>
            <a:gdLst/>
            <a:ahLst/>
            <a:cxnLst/>
            <a:rect l="0" t="0" r="0" b="0"/>
            <a:pathLst>
              <a:path w="154306" h="214314">
                <a:moveTo>
                  <a:pt x="154305" y="0"/>
                </a:moveTo>
                <a:lnTo>
                  <a:pt x="146924" y="0"/>
                </a:lnTo>
                <a:lnTo>
                  <a:pt x="146527" y="953"/>
                </a:lnTo>
                <a:lnTo>
                  <a:pt x="145838" y="7382"/>
                </a:lnTo>
                <a:lnTo>
                  <a:pt x="141214" y="12771"/>
                </a:lnTo>
                <a:lnTo>
                  <a:pt x="133811" y="20401"/>
                </a:lnTo>
                <a:lnTo>
                  <a:pt x="131117" y="24078"/>
                </a:lnTo>
                <a:lnTo>
                  <a:pt x="128369" y="28435"/>
                </a:lnTo>
                <a:lnTo>
                  <a:pt x="125585" y="33244"/>
                </a:lnTo>
                <a:lnTo>
                  <a:pt x="119950" y="43668"/>
                </a:lnTo>
                <a:lnTo>
                  <a:pt x="105720" y="71544"/>
                </a:lnTo>
                <a:lnTo>
                  <a:pt x="91439" y="100027"/>
                </a:lnTo>
                <a:lnTo>
                  <a:pt x="87630" y="105737"/>
                </a:lnTo>
                <a:lnTo>
                  <a:pt x="83185" y="111449"/>
                </a:lnTo>
                <a:lnTo>
                  <a:pt x="78317" y="117162"/>
                </a:lnTo>
                <a:lnTo>
                  <a:pt x="74119" y="122876"/>
                </a:lnTo>
                <a:lnTo>
                  <a:pt x="70368" y="128590"/>
                </a:lnTo>
                <a:lnTo>
                  <a:pt x="66915" y="134304"/>
                </a:lnTo>
                <a:lnTo>
                  <a:pt x="62707" y="140019"/>
                </a:lnTo>
                <a:lnTo>
                  <a:pt x="57998" y="145734"/>
                </a:lnTo>
                <a:lnTo>
                  <a:pt x="52953" y="151448"/>
                </a:lnTo>
                <a:lnTo>
                  <a:pt x="48637" y="157163"/>
                </a:lnTo>
                <a:lnTo>
                  <a:pt x="44807" y="162878"/>
                </a:lnTo>
                <a:lnTo>
                  <a:pt x="41302" y="168593"/>
                </a:lnTo>
                <a:lnTo>
                  <a:pt x="38012" y="173356"/>
                </a:lnTo>
                <a:lnTo>
                  <a:pt x="34867" y="177483"/>
                </a:lnTo>
                <a:lnTo>
                  <a:pt x="31817" y="181187"/>
                </a:lnTo>
                <a:lnTo>
                  <a:pt x="28832" y="184609"/>
                </a:lnTo>
                <a:lnTo>
                  <a:pt x="25888" y="187843"/>
                </a:lnTo>
                <a:lnTo>
                  <a:pt x="20079" y="193977"/>
                </a:lnTo>
                <a:lnTo>
                  <a:pt x="150" y="21416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692"/>
          <p:cNvSpPr/>
          <p:nvPr/>
        </p:nvSpPr>
        <p:spPr>
          <a:xfrm>
            <a:off x="2677582" y="1757362"/>
            <a:ext cx="77048" cy="317184"/>
          </a:xfrm>
          <a:custGeom>
            <a:avLst/>
            <a:gdLst/>
            <a:ahLst/>
            <a:cxnLst/>
            <a:rect l="0" t="0" r="0" b="0"/>
            <a:pathLst>
              <a:path w="77048" h="317184">
                <a:moveTo>
                  <a:pt x="8468" y="0"/>
                </a:moveTo>
                <a:lnTo>
                  <a:pt x="0" y="0"/>
                </a:lnTo>
                <a:lnTo>
                  <a:pt x="2481" y="2540"/>
                </a:lnTo>
                <a:lnTo>
                  <a:pt x="7285" y="7381"/>
                </a:lnTo>
                <a:lnTo>
                  <a:pt x="7942" y="10583"/>
                </a:lnTo>
                <a:lnTo>
                  <a:pt x="8117" y="12770"/>
                </a:lnTo>
                <a:lnTo>
                  <a:pt x="9186" y="15181"/>
                </a:lnTo>
                <a:lnTo>
                  <a:pt x="10852" y="17741"/>
                </a:lnTo>
                <a:lnTo>
                  <a:pt x="12915" y="20400"/>
                </a:lnTo>
                <a:lnTo>
                  <a:pt x="14290" y="23125"/>
                </a:lnTo>
                <a:lnTo>
                  <a:pt x="15818" y="28693"/>
                </a:lnTo>
                <a:lnTo>
                  <a:pt x="17178" y="31511"/>
                </a:lnTo>
                <a:lnTo>
                  <a:pt x="19037" y="34342"/>
                </a:lnTo>
                <a:lnTo>
                  <a:pt x="21229" y="37182"/>
                </a:lnTo>
                <a:lnTo>
                  <a:pt x="22690" y="40981"/>
                </a:lnTo>
                <a:lnTo>
                  <a:pt x="24314" y="50281"/>
                </a:lnTo>
                <a:lnTo>
                  <a:pt x="24747" y="55428"/>
                </a:lnTo>
                <a:lnTo>
                  <a:pt x="25035" y="60765"/>
                </a:lnTo>
                <a:lnTo>
                  <a:pt x="25228" y="66227"/>
                </a:lnTo>
                <a:lnTo>
                  <a:pt x="26308" y="71774"/>
                </a:lnTo>
                <a:lnTo>
                  <a:pt x="27981" y="77377"/>
                </a:lnTo>
                <a:lnTo>
                  <a:pt x="30049" y="83017"/>
                </a:lnTo>
                <a:lnTo>
                  <a:pt x="31428" y="88682"/>
                </a:lnTo>
                <a:lnTo>
                  <a:pt x="32347" y="94364"/>
                </a:lnTo>
                <a:lnTo>
                  <a:pt x="32960" y="100057"/>
                </a:lnTo>
                <a:lnTo>
                  <a:pt x="34320" y="106710"/>
                </a:lnTo>
                <a:lnTo>
                  <a:pt x="36181" y="114002"/>
                </a:lnTo>
                <a:lnTo>
                  <a:pt x="38373" y="121721"/>
                </a:lnTo>
                <a:lnTo>
                  <a:pt x="43349" y="137919"/>
                </a:lnTo>
                <a:lnTo>
                  <a:pt x="46009" y="146238"/>
                </a:lnTo>
                <a:lnTo>
                  <a:pt x="47783" y="153690"/>
                </a:lnTo>
                <a:lnTo>
                  <a:pt x="48965" y="160562"/>
                </a:lnTo>
                <a:lnTo>
                  <a:pt x="49754" y="167049"/>
                </a:lnTo>
                <a:lnTo>
                  <a:pt x="50279" y="174231"/>
                </a:lnTo>
                <a:lnTo>
                  <a:pt x="50629" y="181876"/>
                </a:lnTo>
                <a:lnTo>
                  <a:pt x="51019" y="197992"/>
                </a:lnTo>
                <a:lnTo>
                  <a:pt x="51318" y="253848"/>
                </a:lnTo>
                <a:lnTo>
                  <a:pt x="52274" y="259719"/>
                </a:lnTo>
                <a:lnTo>
                  <a:pt x="53865" y="265539"/>
                </a:lnTo>
                <a:lnTo>
                  <a:pt x="55877" y="271324"/>
                </a:lnTo>
                <a:lnTo>
                  <a:pt x="57219" y="277085"/>
                </a:lnTo>
                <a:lnTo>
                  <a:pt x="58114" y="282831"/>
                </a:lnTo>
                <a:lnTo>
                  <a:pt x="58710" y="288566"/>
                </a:lnTo>
                <a:lnTo>
                  <a:pt x="59372" y="297479"/>
                </a:lnTo>
                <a:lnTo>
                  <a:pt x="59667" y="304616"/>
                </a:lnTo>
                <a:lnTo>
                  <a:pt x="59798" y="310962"/>
                </a:lnTo>
                <a:lnTo>
                  <a:pt x="60785" y="313036"/>
                </a:lnTo>
                <a:lnTo>
                  <a:pt x="62396" y="314418"/>
                </a:lnTo>
                <a:lnTo>
                  <a:pt x="68444" y="317168"/>
                </a:lnTo>
                <a:lnTo>
                  <a:pt x="77047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93"/>
          <p:cNvSpPr/>
          <p:nvPr/>
        </p:nvSpPr>
        <p:spPr>
          <a:xfrm>
            <a:off x="2883217" y="1740709"/>
            <a:ext cx="325756" cy="308119"/>
          </a:xfrm>
          <a:custGeom>
            <a:avLst/>
            <a:gdLst/>
            <a:ahLst/>
            <a:cxnLst/>
            <a:rect l="0" t="0" r="0" b="0"/>
            <a:pathLst>
              <a:path w="325756" h="308119">
                <a:moveTo>
                  <a:pt x="0" y="42371"/>
                </a:moveTo>
                <a:lnTo>
                  <a:pt x="9102" y="37820"/>
                </a:lnTo>
                <a:lnTo>
                  <a:pt x="11783" y="35527"/>
                </a:lnTo>
                <a:lnTo>
                  <a:pt x="13570" y="33045"/>
                </a:lnTo>
                <a:lnTo>
                  <a:pt x="14762" y="30439"/>
                </a:lnTo>
                <a:lnTo>
                  <a:pt x="16509" y="28701"/>
                </a:lnTo>
                <a:lnTo>
                  <a:pt x="18626" y="27543"/>
                </a:lnTo>
                <a:lnTo>
                  <a:pt x="61098" y="13429"/>
                </a:lnTo>
                <a:lnTo>
                  <a:pt x="70259" y="10694"/>
                </a:lnTo>
                <a:lnTo>
                  <a:pt x="90599" y="5115"/>
                </a:lnTo>
                <a:lnTo>
                  <a:pt x="100404" y="3246"/>
                </a:lnTo>
                <a:lnTo>
                  <a:pt x="109799" y="2000"/>
                </a:lnTo>
                <a:lnTo>
                  <a:pt x="118919" y="1169"/>
                </a:lnTo>
                <a:lnTo>
                  <a:pt x="127857" y="616"/>
                </a:lnTo>
                <a:lnTo>
                  <a:pt x="145408" y="0"/>
                </a:lnTo>
                <a:lnTo>
                  <a:pt x="154089" y="789"/>
                </a:lnTo>
                <a:lnTo>
                  <a:pt x="162733" y="2267"/>
                </a:lnTo>
                <a:lnTo>
                  <a:pt x="171354" y="4205"/>
                </a:lnTo>
                <a:lnTo>
                  <a:pt x="179958" y="5497"/>
                </a:lnTo>
                <a:lnTo>
                  <a:pt x="188552" y="6358"/>
                </a:lnTo>
                <a:lnTo>
                  <a:pt x="197139" y="6932"/>
                </a:lnTo>
                <a:lnTo>
                  <a:pt x="204769" y="8267"/>
                </a:lnTo>
                <a:lnTo>
                  <a:pt x="211760" y="10110"/>
                </a:lnTo>
                <a:lnTo>
                  <a:pt x="218326" y="12291"/>
                </a:lnTo>
                <a:lnTo>
                  <a:pt x="223655" y="15650"/>
                </a:lnTo>
                <a:lnTo>
                  <a:pt x="236660" y="28527"/>
                </a:lnTo>
                <a:lnTo>
                  <a:pt x="246787" y="35583"/>
                </a:lnTo>
                <a:lnTo>
                  <a:pt x="255098" y="44434"/>
                </a:lnTo>
                <a:lnTo>
                  <a:pt x="258648" y="49461"/>
                </a:lnTo>
                <a:lnTo>
                  <a:pt x="261967" y="54718"/>
                </a:lnTo>
                <a:lnTo>
                  <a:pt x="265132" y="60127"/>
                </a:lnTo>
                <a:lnTo>
                  <a:pt x="268195" y="65638"/>
                </a:lnTo>
                <a:lnTo>
                  <a:pt x="274138" y="76842"/>
                </a:lnTo>
                <a:lnTo>
                  <a:pt x="277056" y="82496"/>
                </a:lnTo>
                <a:lnTo>
                  <a:pt x="279001" y="89124"/>
                </a:lnTo>
                <a:lnTo>
                  <a:pt x="280299" y="96399"/>
                </a:lnTo>
                <a:lnTo>
                  <a:pt x="281163" y="104107"/>
                </a:lnTo>
                <a:lnTo>
                  <a:pt x="280787" y="111151"/>
                </a:lnTo>
                <a:lnTo>
                  <a:pt x="279584" y="117751"/>
                </a:lnTo>
                <a:lnTo>
                  <a:pt x="277829" y="124057"/>
                </a:lnTo>
                <a:lnTo>
                  <a:pt x="276660" y="131118"/>
                </a:lnTo>
                <a:lnTo>
                  <a:pt x="275880" y="138683"/>
                </a:lnTo>
                <a:lnTo>
                  <a:pt x="275360" y="146584"/>
                </a:lnTo>
                <a:lnTo>
                  <a:pt x="274061" y="153756"/>
                </a:lnTo>
                <a:lnTo>
                  <a:pt x="272242" y="160443"/>
                </a:lnTo>
                <a:lnTo>
                  <a:pt x="270077" y="166805"/>
                </a:lnTo>
                <a:lnTo>
                  <a:pt x="266729" y="173905"/>
                </a:lnTo>
                <a:lnTo>
                  <a:pt x="262592" y="181495"/>
                </a:lnTo>
                <a:lnTo>
                  <a:pt x="257929" y="189413"/>
                </a:lnTo>
                <a:lnTo>
                  <a:pt x="253867" y="195644"/>
                </a:lnTo>
                <a:lnTo>
                  <a:pt x="246815" y="205107"/>
                </a:lnTo>
                <a:lnTo>
                  <a:pt x="242648" y="209917"/>
                </a:lnTo>
                <a:lnTo>
                  <a:pt x="237966" y="215028"/>
                </a:lnTo>
                <a:lnTo>
                  <a:pt x="227682" y="225787"/>
                </a:lnTo>
                <a:lnTo>
                  <a:pt x="204455" y="249345"/>
                </a:lnTo>
                <a:lnTo>
                  <a:pt x="195327" y="255962"/>
                </a:lnTo>
                <a:lnTo>
                  <a:pt x="190225" y="259060"/>
                </a:lnTo>
                <a:lnTo>
                  <a:pt x="184919" y="262078"/>
                </a:lnTo>
                <a:lnTo>
                  <a:pt x="173944" y="267971"/>
                </a:lnTo>
                <a:lnTo>
                  <a:pt x="168350" y="269923"/>
                </a:lnTo>
                <a:lnTo>
                  <a:pt x="162716" y="271225"/>
                </a:lnTo>
                <a:lnTo>
                  <a:pt x="157055" y="272092"/>
                </a:lnTo>
                <a:lnTo>
                  <a:pt x="151376" y="272671"/>
                </a:lnTo>
                <a:lnTo>
                  <a:pt x="145685" y="273057"/>
                </a:lnTo>
                <a:lnTo>
                  <a:pt x="135234" y="273485"/>
                </a:lnTo>
                <a:lnTo>
                  <a:pt x="127414" y="273676"/>
                </a:lnTo>
                <a:lnTo>
                  <a:pt x="113105" y="273783"/>
                </a:lnTo>
                <a:lnTo>
                  <a:pt x="108741" y="272846"/>
                </a:lnTo>
                <a:lnTo>
                  <a:pt x="101352" y="269264"/>
                </a:lnTo>
                <a:lnTo>
                  <a:pt x="92353" y="264497"/>
                </a:lnTo>
                <a:lnTo>
                  <a:pt x="87286" y="261892"/>
                </a:lnTo>
                <a:lnTo>
                  <a:pt x="83908" y="259203"/>
                </a:lnTo>
                <a:lnTo>
                  <a:pt x="81656" y="256458"/>
                </a:lnTo>
                <a:lnTo>
                  <a:pt x="80155" y="253676"/>
                </a:lnTo>
                <a:lnTo>
                  <a:pt x="78487" y="248044"/>
                </a:lnTo>
                <a:lnTo>
                  <a:pt x="78042" y="245209"/>
                </a:lnTo>
                <a:lnTo>
                  <a:pt x="78698" y="242366"/>
                </a:lnTo>
                <a:lnTo>
                  <a:pt x="81967" y="236667"/>
                </a:lnTo>
                <a:lnTo>
                  <a:pt x="89135" y="228420"/>
                </a:lnTo>
                <a:lnTo>
                  <a:pt x="98671" y="219357"/>
                </a:lnTo>
                <a:lnTo>
                  <a:pt x="103880" y="215606"/>
                </a:lnTo>
                <a:lnTo>
                  <a:pt x="109259" y="212153"/>
                </a:lnTo>
                <a:lnTo>
                  <a:pt x="115702" y="208899"/>
                </a:lnTo>
                <a:lnTo>
                  <a:pt x="122854" y="205777"/>
                </a:lnTo>
                <a:lnTo>
                  <a:pt x="130481" y="202743"/>
                </a:lnTo>
                <a:lnTo>
                  <a:pt x="137469" y="200721"/>
                </a:lnTo>
                <a:lnTo>
                  <a:pt x="144034" y="199372"/>
                </a:lnTo>
                <a:lnTo>
                  <a:pt x="150315" y="198473"/>
                </a:lnTo>
                <a:lnTo>
                  <a:pt x="156407" y="197874"/>
                </a:lnTo>
                <a:lnTo>
                  <a:pt x="162374" y="197475"/>
                </a:lnTo>
                <a:lnTo>
                  <a:pt x="168257" y="197208"/>
                </a:lnTo>
                <a:lnTo>
                  <a:pt x="182413" y="196912"/>
                </a:lnTo>
                <a:lnTo>
                  <a:pt x="190189" y="196833"/>
                </a:lnTo>
                <a:lnTo>
                  <a:pt x="198230" y="197733"/>
                </a:lnTo>
                <a:lnTo>
                  <a:pt x="206448" y="199286"/>
                </a:lnTo>
                <a:lnTo>
                  <a:pt x="214785" y="201273"/>
                </a:lnTo>
                <a:lnTo>
                  <a:pt x="222247" y="203551"/>
                </a:lnTo>
                <a:lnTo>
                  <a:pt x="229127" y="206021"/>
                </a:lnTo>
                <a:lnTo>
                  <a:pt x="235619" y="208621"/>
                </a:lnTo>
                <a:lnTo>
                  <a:pt x="241852" y="212259"/>
                </a:lnTo>
                <a:lnTo>
                  <a:pt x="247912" y="216590"/>
                </a:lnTo>
                <a:lnTo>
                  <a:pt x="253857" y="221382"/>
                </a:lnTo>
                <a:lnTo>
                  <a:pt x="259726" y="226481"/>
                </a:lnTo>
                <a:lnTo>
                  <a:pt x="265543" y="231786"/>
                </a:lnTo>
                <a:lnTo>
                  <a:pt x="271326" y="237228"/>
                </a:lnTo>
                <a:lnTo>
                  <a:pt x="276134" y="242760"/>
                </a:lnTo>
                <a:lnTo>
                  <a:pt x="280292" y="248354"/>
                </a:lnTo>
                <a:lnTo>
                  <a:pt x="284016" y="253988"/>
                </a:lnTo>
                <a:lnTo>
                  <a:pt x="289357" y="259649"/>
                </a:lnTo>
                <a:lnTo>
                  <a:pt x="295775" y="265328"/>
                </a:lnTo>
                <a:lnTo>
                  <a:pt x="302911" y="271019"/>
                </a:lnTo>
                <a:lnTo>
                  <a:pt x="310839" y="279882"/>
                </a:lnTo>
                <a:lnTo>
                  <a:pt x="315316" y="287949"/>
                </a:lnTo>
                <a:lnTo>
                  <a:pt x="325755" y="3081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94"/>
          <p:cNvSpPr/>
          <p:nvPr/>
        </p:nvSpPr>
        <p:spPr>
          <a:xfrm>
            <a:off x="3449107" y="1543059"/>
            <a:ext cx="4080406" cy="625784"/>
          </a:xfrm>
          <a:custGeom>
            <a:avLst/>
            <a:gdLst/>
            <a:ahLst/>
            <a:cxnLst/>
            <a:rect l="0" t="0" r="0" b="0"/>
            <a:pathLst>
              <a:path w="4080406" h="625784">
                <a:moveTo>
                  <a:pt x="25613" y="625783"/>
                </a:moveTo>
                <a:lnTo>
                  <a:pt x="21062" y="621232"/>
                </a:lnTo>
                <a:lnTo>
                  <a:pt x="20674" y="618939"/>
                </a:lnTo>
                <a:lnTo>
                  <a:pt x="21367" y="616458"/>
                </a:lnTo>
                <a:lnTo>
                  <a:pt x="22783" y="613851"/>
                </a:lnTo>
                <a:lnTo>
                  <a:pt x="22774" y="611161"/>
                </a:lnTo>
                <a:lnTo>
                  <a:pt x="21815" y="608415"/>
                </a:lnTo>
                <a:lnTo>
                  <a:pt x="20223" y="605632"/>
                </a:lnTo>
                <a:lnTo>
                  <a:pt x="18455" y="599999"/>
                </a:lnTo>
                <a:lnTo>
                  <a:pt x="17983" y="597164"/>
                </a:lnTo>
                <a:lnTo>
                  <a:pt x="18622" y="594321"/>
                </a:lnTo>
                <a:lnTo>
                  <a:pt x="23118" y="584817"/>
                </a:lnTo>
                <a:lnTo>
                  <a:pt x="24873" y="570359"/>
                </a:lnTo>
                <a:lnTo>
                  <a:pt x="25394" y="554010"/>
                </a:lnTo>
                <a:lnTo>
                  <a:pt x="25610" y="486926"/>
                </a:lnTo>
                <a:lnTo>
                  <a:pt x="23071" y="473264"/>
                </a:lnTo>
                <a:lnTo>
                  <a:pt x="19720" y="460842"/>
                </a:lnTo>
                <a:lnTo>
                  <a:pt x="17834" y="442186"/>
                </a:lnTo>
                <a:lnTo>
                  <a:pt x="17393" y="427027"/>
                </a:lnTo>
                <a:lnTo>
                  <a:pt x="14657" y="413304"/>
                </a:lnTo>
                <a:lnTo>
                  <a:pt x="11218" y="399903"/>
                </a:lnTo>
                <a:lnTo>
                  <a:pt x="9690" y="384422"/>
                </a:lnTo>
                <a:lnTo>
                  <a:pt x="9011" y="370556"/>
                </a:lnTo>
                <a:lnTo>
                  <a:pt x="8709" y="357092"/>
                </a:lnTo>
                <a:lnTo>
                  <a:pt x="8499" y="321336"/>
                </a:lnTo>
                <a:lnTo>
                  <a:pt x="5942" y="306641"/>
                </a:lnTo>
                <a:lnTo>
                  <a:pt x="2583" y="291537"/>
                </a:lnTo>
                <a:lnTo>
                  <a:pt x="691" y="272324"/>
                </a:lnTo>
                <a:lnTo>
                  <a:pt x="131" y="254566"/>
                </a:lnTo>
                <a:lnTo>
                  <a:pt x="0" y="242993"/>
                </a:lnTo>
                <a:lnTo>
                  <a:pt x="2481" y="231499"/>
                </a:lnTo>
                <a:lnTo>
                  <a:pt x="5807" y="220041"/>
                </a:lnTo>
                <a:lnTo>
                  <a:pt x="7679" y="203832"/>
                </a:lnTo>
                <a:lnTo>
                  <a:pt x="8117" y="195997"/>
                </a:lnTo>
                <a:lnTo>
                  <a:pt x="9186" y="192574"/>
                </a:lnTo>
                <a:lnTo>
                  <a:pt x="12915" y="186231"/>
                </a:lnTo>
                <a:lnTo>
                  <a:pt x="28609" y="168627"/>
                </a:lnTo>
                <a:lnTo>
                  <a:pt x="30468" y="165755"/>
                </a:lnTo>
                <a:lnTo>
                  <a:pt x="32533" y="160024"/>
                </a:lnTo>
                <a:lnTo>
                  <a:pt x="34989" y="157162"/>
                </a:lnTo>
                <a:lnTo>
                  <a:pt x="57441" y="140009"/>
                </a:lnTo>
                <a:lnTo>
                  <a:pt x="67063" y="134294"/>
                </a:lnTo>
                <a:lnTo>
                  <a:pt x="77690" y="131118"/>
                </a:lnTo>
                <a:lnTo>
                  <a:pt x="88763" y="128755"/>
                </a:lnTo>
                <a:lnTo>
                  <a:pt x="105707" y="123021"/>
                </a:lnTo>
                <a:lnTo>
                  <a:pt x="131039" y="120601"/>
                </a:lnTo>
                <a:lnTo>
                  <a:pt x="146764" y="119318"/>
                </a:lnTo>
                <a:lnTo>
                  <a:pt x="191271" y="112251"/>
                </a:lnTo>
                <a:lnTo>
                  <a:pt x="225869" y="109055"/>
                </a:lnTo>
                <a:lnTo>
                  <a:pt x="264559" y="104084"/>
                </a:lnTo>
                <a:lnTo>
                  <a:pt x="380199" y="95104"/>
                </a:lnTo>
                <a:lnTo>
                  <a:pt x="505098" y="87517"/>
                </a:lnTo>
                <a:lnTo>
                  <a:pt x="625896" y="85762"/>
                </a:lnTo>
                <a:lnTo>
                  <a:pt x="740948" y="77939"/>
                </a:lnTo>
                <a:lnTo>
                  <a:pt x="867058" y="69793"/>
                </a:lnTo>
                <a:lnTo>
                  <a:pt x="979919" y="59911"/>
                </a:lnTo>
                <a:lnTo>
                  <a:pt x="1099876" y="46926"/>
                </a:lnTo>
                <a:lnTo>
                  <a:pt x="1225419" y="30470"/>
                </a:lnTo>
                <a:lnTo>
                  <a:pt x="1351649" y="25987"/>
                </a:lnTo>
                <a:lnTo>
                  <a:pt x="1463827" y="19841"/>
                </a:lnTo>
                <a:lnTo>
                  <a:pt x="1582076" y="17373"/>
                </a:lnTo>
                <a:lnTo>
                  <a:pt x="1914429" y="17136"/>
                </a:lnTo>
                <a:lnTo>
                  <a:pt x="2034436" y="9755"/>
                </a:lnTo>
                <a:lnTo>
                  <a:pt x="2154450" y="8668"/>
                </a:lnTo>
                <a:lnTo>
                  <a:pt x="2274465" y="8572"/>
                </a:lnTo>
                <a:lnTo>
                  <a:pt x="2401861" y="1183"/>
                </a:lnTo>
                <a:lnTo>
                  <a:pt x="2522963" y="95"/>
                </a:lnTo>
                <a:lnTo>
                  <a:pt x="2650455" y="0"/>
                </a:lnTo>
                <a:lnTo>
                  <a:pt x="2771565" y="7372"/>
                </a:lnTo>
                <a:lnTo>
                  <a:pt x="2899057" y="13009"/>
                </a:lnTo>
                <a:lnTo>
                  <a:pt x="3006897" y="16592"/>
                </a:lnTo>
                <a:lnTo>
                  <a:pt x="3115442" y="22955"/>
                </a:lnTo>
                <a:lnTo>
                  <a:pt x="3245916" y="26419"/>
                </a:lnTo>
                <a:lnTo>
                  <a:pt x="3374668" y="39356"/>
                </a:lnTo>
                <a:lnTo>
                  <a:pt x="3481880" y="46943"/>
                </a:lnTo>
                <a:lnTo>
                  <a:pt x="3603088" y="62964"/>
                </a:lnTo>
                <a:lnTo>
                  <a:pt x="3715826" y="72629"/>
                </a:lnTo>
                <a:lnTo>
                  <a:pt x="3827383" y="76747"/>
                </a:lnTo>
                <a:lnTo>
                  <a:pt x="3942829" y="83011"/>
                </a:lnTo>
                <a:lnTo>
                  <a:pt x="4059688" y="85669"/>
                </a:lnTo>
                <a:lnTo>
                  <a:pt x="4080405" y="85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95"/>
          <p:cNvSpPr/>
          <p:nvPr/>
        </p:nvSpPr>
        <p:spPr>
          <a:xfrm>
            <a:off x="3817620" y="1766439"/>
            <a:ext cx="368314" cy="359497"/>
          </a:xfrm>
          <a:custGeom>
            <a:avLst/>
            <a:gdLst/>
            <a:ahLst/>
            <a:cxnLst/>
            <a:rect l="0" t="0" r="0" b="0"/>
            <a:pathLst>
              <a:path w="368314" h="359497">
                <a:moveTo>
                  <a:pt x="0" y="76648"/>
                </a:moveTo>
                <a:lnTo>
                  <a:pt x="4550" y="72097"/>
                </a:lnTo>
                <a:lnTo>
                  <a:pt x="5891" y="69804"/>
                </a:lnTo>
                <a:lnTo>
                  <a:pt x="7381" y="64716"/>
                </a:lnTo>
                <a:lnTo>
                  <a:pt x="8730" y="62978"/>
                </a:lnTo>
                <a:lnTo>
                  <a:pt x="10583" y="61820"/>
                </a:lnTo>
                <a:lnTo>
                  <a:pt x="12770" y="61048"/>
                </a:lnTo>
                <a:lnTo>
                  <a:pt x="17740" y="57650"/>
                </a:lnTo>
                <a:lnTo>
                  <a:pt x="28434" y="47841"/>
                </a:lnTo>
                <a:lnTo>
                  <a:pt x="33243" y="43156"/>
                </a:lnTo>
                <a:lnTo>
                  <a:pt x="39306" y="39080"/>
                </a:lnTo>
                <a:lnTo>
                  <a:pt x="46207" y="35410"/>
                </a:lnTo>
                <a:lnTo>
                  <a:pt x="53665" y="32011"/>
                </a:lnTo>
                <a:lnTo>
                  <a:pt x="61493" y="28793"/>
                </a:lnTo>
                <a:lnTo>
                  <a:pt x="69571" y="25694"/>
                </a:lnTo>
                <a:lnTo>
                  <a:pt x="86165" y="19712"/>
                </a:lnTo>
                <a:lnTo>
                  <a:pt x="103065" y="13878"/>
                </a:lnTo>
                <a:lnTo>
                  <a:pt x="112525" y="10989"/>
                </a:lnTo>
                <a:lnTo>
                  <a:pt x="133195" y="5239"/>
                </a:lnTo>
                <a:lnTo>
                  <a:pt x="142137" y="3324"/>
                </a:lnTo>
                <a:lnTo>
                  <a:pt x="150003" y="2048"/>
                </a:lnTo>
                <a:lnTo>
                  <a:pt x="157152" y="1197"/>
                </a:lnTo>
                <a:lnTo>
                  <a:pt x="164775" y="630"/>
                </a:lnTo>
                <a:lnTo>
                  <a:pt x="172715" y="252"/>
                </a:lnTo>
                <a:lnTo>
                  <a:pt x="180866" y="0"/>
                </a:lnTo>
                <a:lnTo>
                  <a:pt x="188205" y="784"/>
                </a:lnTo>
                <a:lnTo>
                  <a:pt x="195002" y="2260"/>
                </a:lnTo>
                <a:lnTo>
                  <a:pt x="201438" y="4196"/>
                </a:lnTo>
                <a:lnTo>
                  <a:pt x="207635" y="6439"/>
                </a:lnTo>
                <a:lnTo>
                  <a:pt x="213671" y="8887"/>
                </a:lnTo>
                <a:lnTo>
                  <a:pt x="219600" y="11472"/>
                </a:lnTo>
                <a:lnTo>
                  <a:pt x="223552" y="14147"/>
                </a:lnTo>
                <a:lnTo>
                  <a:pt x="226187" y="16883"/>
                </a:lnTo>
                <a:lnTo>
                  <a:pt x="227943" y="19660"/>
                </a:lnTo>
                <a:lnTo>
                  <a:pt x="229896" y="27825"/>
                </a:lnTo>
                <a:lnTo>
                  <a:pt x="230416" y="32669"/>
                </a:lnTo>
                <a:lnTo>
                  <a:pt x="228454" y="43132"/>
                </a:lnTo>
                <a:lnTo>
                  <a:pt x="224408" y="54132"/>
                </a:lnTo>
                <a:lnTo>
                  <a:pt x="221995" y="59732"/>
                </a:lnTo>
                <a:lnTo>
                  <a:pt x="219434" y="65371"/>
                </a:lnTo>
                <a:lnTo>
                  <a:pt x="215821" y="71035"/>
                </a:lnTo>
                <a:lnTo>
                  <a:pt x="211508" y="76716"/>
                </a:lnTo>
                <a:lnTo>
                  <a:pt x="206728" y="82408"/>
                </a:lnTo>
                <a:lnTo>
                  <a:pt x="200683" y="88108"/>
                </a:lnTo>
                <a:lnTo>
                  <a:pt x="193796" y="93813"/>
                </a:lnTo>
                <a:lnTo>
                  <a:pt x="186348" y="99521"/>
                </a:lnTo>
                <a:lnTo>
                  <a:pt x="179477" y="105232"/>
                </a:lnTo>
                <a:lnTo>
                  <a:pt x="172991" y="110944"/>
                </a:lnTo>
                <a:lnTo>
                  <a:pt x="160704" y="122371"/>
                </a:lnTo>
                <a:lnTo>
                  <a:pt x="137295" y="145229"/>
                </a:lnTo>
                <a:lnTo>
                  <a:pt x="118877" y="163537"/>
                </a:lnTo>
                <a:lnTo>
                  <a:pt x="115446" y="166007"/>
                </a:lnTo>
                <a:lnTo>
                  <a:pt x="106067" y="170435"/>
                </a:lnTo>
                <a:lnTo>
                  <a:pt x="94812" y="179108"/>
                </a:lnTo>
                <a:lnTo>
                  <a:pt x="94526" y="176796"/>
                </a:lnTo>
                <a:lnTo>
                  <a:pt x="94450" y="174846"/>
                </a:lnTo>
                <a:lnTo>
                  <a:pt x="95351" y="173546"/>
                </a:lnTo>
                <a:lnTo>
                  <a:pt x="96905" y="172679"/>
                </a:lnTo>
                <a:lnTo>
                  <a:pt x="98893" y="172101"/>
                </a:lnTo>
                <a:lnTo>
                  <a:pt x="103642" y="168919"/>
                </a:lnTo>
                <a:lnTo>
                  <a:pt x="106242" y="166737"/>
                </a:lnTo>
                <a:lnTo>
                  <a:pt x="116751" y="161773"/>
                </a:lnTo>
                <a:lnTo>
                  <a:pt x="123554" y="159115"/>
                </a:lnTo>
                <a:lnTo>
                  <a:pt x="138733" y="153623"/>
                </a:lnTo>
                <a:lnTo>
                  <a:pt x="146781" y="150824"/>
                </a:lnTo>
                <a:lnTo>
                  <a:pt x="155956" y="148006"/>
                </a:lnTo>
                <a:lnTo>
                  <a:pt x="186121" y="139490"/>
                </a:lnTo>
                <a:lnTo>
                  <a:pt x="204640" y="133788"/>
                </a:lnTo>
                <a:lnTo>
                  <a:pt x="214532" y="131886"/>
                </a:lnTo>
                <a:lnTo>
                  <a:pt x="224936" y="130618"/>
                </a:lnTo>
                <a:lnTo>
                  <a:pt x="235682" y="129773"/>
                </a:lnTo>
                <a:lnTo>
                  <a:pt x="245704" y="130162"/>
                </a:lnTo>
                <a:lnTo>
                  <a:pt x="255242" y="131374"/>
                </a:lnTo>
                <a:lnTo>
                  <a:pt x="264459" y="133135"/>
                </a:lnTo>
                <a:lnTo>
                  <a:pt x="274413" y="134308"/>
                </a:lnTo>
                <a:lnTo>
                  <a:pt x="284860" y="135091"/>
                </a:lnTo>
                <a:lnTo>
                  <a:pt x="295634" y="135612"/>
                </a:lnTo>
                <a:lnTo>
                  <a:pt x="304721" y="137865"/>
                </a:lnTo>
                <a:lnTo>
                  <a:pt x="312685" y="141272"/>
                </a:lnTo>
                <a:lnTo>
                  <a:pt x="319899" y="145448"/>
                </a:lnTo>
                <a:lnTo>
                  <a:pt x="332995" y="152628"/>
                </a:lnTo>
                <a:lnTo>
                  <a:pt x="339154" y="155877"/>
                </a:lnTo>
                <a:lnTo>
                  <a:pt x="345165" y="159947"/>
                </a:lnTo>
                <a:lnTo>
                  <a:pt x="351077" y="164566"/>
                </a:lnTo>
                <a:lnTo>
                  <a:pt x="356924" y="169550"/>
                </a:lnTo>
                <a:lnTo>
                  <a:pt x="360821" y="174778"/>
                </a:lnTo>
                <a:lnTo>
                  <a:pt x="365152" y="185666"/>
                </a:lnTo>
                <a:lnTo>
                  <a:pt x="367077" y="196856"/>
                </a:lnTo>
                <a:lnTo>
                  <a:pt x="367590" y="202506"/>
                </a:lnTo>
                <a:lnTo>
                  <a:pt x="367933" y="208179"/>
                </a:lnTo>
                <a:lnTo>
                  <a:pt x="368313" y="219561"/>
                </a:lnTo>
                <a:lnTo>
                  <a:pt x="366509" y="225263"/>
                </a:lnTo>
                <a:lnTo>
                  <a:pt x="363402" y="230970"/>
                </a:lnTo>
                <a:lnTo>
                  <a:pt x="359425" y="236679"/>
                </a:lnTo>
                <a:lnTo>
                  <a:pt x="355822" y="243343"/>
                </a:lnTo>
                <a:lnTo>
                  <a:pt x="352466" y="250643"/>
                </a:lnTo>
                <a:lnTo>
                  <a:pt x="349277" y="258367"/>
                </a:lnTo>
                <a:lnTo>
                  <a:pt x="345247" y="265422"/>
                </a:lnTo>
                <a:lnTo>
                  <a:pt x="340654" y="272030"/>
                </a:lnTo>
                <a:lnTo>
                  <a:pt x="335688" y="278340"/>
                </a:lnTo>
                <a:lnTo>
                  <a:pt x="330472" y="284452"/>
                </a:lnTo>
                <a:lnTo>
                  <a:pt x="325089" y="290431"/>
                </a:lnTo>
                <a:lnTo>
                  <a:pt x="319596" y="296323"/>
                </a:lnTo>
                <a:lnTo>
                  <a:pt x="313076" y="302155"/>
                </a:lnTo>
                <a:lnTo>
                  <a:pt x="305872" y="307949"/>
                </a:lnTo>
                <a:lnTo>
                  <a:pt x="298212" y="313716"/>
                </a:lnTo>
                <a:lnTo>
                  <a:pt x="290248" y="318513"/>
                </a:lnTo>
                <a:lnTo>
                  <a:pt x="282081" y="322664"/>
                </a:lnTo>
                <a:lnTo>
                  <a:pt x="273779" y="326384"/>
                </a:lnTo>
                <a:lnTo>
                  <a:pt x="265386" y="329816"/>
                </a:lnTo>
                <a:lnTo>
                  <a:pt x="256934" y="333057"/>
                </a:lnTo>
                <a:lnTo>
                  <a:pt x="248442" y="336170"/>
                </a:lnTo>
                <a:lnTo>
                  <a:pt x="240875" y="339197"/>
                </a:lnTo>
                <a:lnTo>
                  <a:pt x="233926" y="342169"/>
                </a:lnTo>
                <a:lnTo>
                  <a:pt x="227388" y="345102"/>
                </a:lnTo>
                <a:lnTo>
                  <a:pt x="220171" y="348010"/>
                </a:lnTo>
                <a:lnTo>
                  <a:pt x="204534" y="353781"/>
                </a:lnTo>
                <a:lnTo>
                  <a:pt x="197315" y="355701"/>
                </a:lnTo>
                <a:lnTo>
                  <a:pt x="190598" y="356981"/>
                </a:lnTo>
                <a:lnTo>
                  <a:pt x="184215" y="357834"/>
                </a:lnTo>
                <a:lnTo>
                  <a:pt x="178055" y="358403"/>
                </a:lnTo>
                <a:lnTo>
                  <a:pt x="172043" y="358782"/>
                </a:lnTo>
                <a:lnTo>
                  <a:pt x="160283" y="359203"/>
                </a:lnTo>
                <a:lnTo>
                  <a:pt x="140581" y="359496"/>
                </a:lnTo>
                <a:lnTo>
                  <a:pt x="138488" y="358559"/>
                </a:lnTo>
                <a:lnTo>
                  <a:pt x="130991" y="352688"/>
                </a:lnTo>
                <a:lnTo>
                  <a:pt x="121648" y="343939"/>
                </a:lnTo>
                <a:lnTo>
                  <a:pt x="121104" y="342472"/>
                </a:lnTo>
                <a:lnTo>
                  <a:pt x="120014" y="3338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96"/>
          <p:cNvSpPr/>
          <p:nvPr/>
        </p:nvSpPr>
        <p:spPr>
          <a:xfrm>
            <a:off x="4314835" y="1748792"/>
            <a:ext cx="274158" cy="308210"/>
          </a:xfrm>
          <a:custGeom>
            <a:avLst/>
            <a:gdLst/>
            <a:ahLst/>
            <a:cxnLst/>
            <a:rect l="0" t="0" r="0" b="0"/>
            <a:pathLst>
              <a:path w="274158" h="308210">
                <a:moveTo>
                  <a:pt x="120005" y="25715"/>
                </a:moveTo>
                <a:lnTo>
                  <a:pt x="112623" y="18334"/>
                </a:lnTo>
                <a:lnTo>
                  <a:pt x="111961" y="15132"/>
                </a:lnTo>
                <a:lnTo>
                  <a:pt x="111445" y="6201"/>
                </a:lnTo>
                <a:lnTo>
                  <a:pt x="111441" y="4133"/>
                </a:lnTo>
                <a:lnTo>
                  <a:pt x="110485" y="2754"/>
                </a:lnTo>
                <a:lnTo>
                  <a:pt x="108896" y="1836"/>
                </a:lnTo>
                <a:lnTo>
                  <a:pt x="104052" y="361"/>
                </a:lnTo>
                <a:lnTo>
                  <a:pt x="96251" y="69"/>
                </a:lnTo>
                <a:lnTo>
                  <a:pt x="78801" y="0"/>
                </a:lnTo>
                <a:lnTo>
                  <a:pt x="75339" y="2539"/>
                </a:lnTo>
                <a:lnTo>
                  <a:pt x="73083" y="4549"/>
                </a:lnTo>
                <a:lnTo>
                  <a:pt x="70626" y="5889"/>
                </a:lnTo>
                <a:lnTo>
                  <a:pt x="65356" y="7379"/>
                </a:lnTo>
                <a:lnTo>
                  <a:pt x="57034" y="8217"/>
                </a:lnTo>
                <a:lnTo>
                  <a:pt x="54212" y="9287"/>
                </a:lnTo>
                <a:lnTo>
                  <a:pt x="48536" y="13016"/>
                </a:lnTo>
                <a:lnTo>
                  <a:pt x="39985" y="20471"/>
                </a:lnTo>
                <a:lnTo>
                  <a:pt x="38083" y="23171"/>
                </a:lnTo>
                <a:lnTo>
                  <a:pt x="34454" y="31523"/>
                </a:lnTo>
                <a:lnTo>
                  <a:pt x="27770" y="40030"/>
                </a:lnTo>
                <a:lnTo>
                  <a:pt x="19757" y="48583"/>
                </a:lnTo>
                <a:lnTo>
                  <a:pt x="14172" y="54294"/>
                </a:lnTo>
                <a:lnTo>
                  <a:pt x="12302" y="57150"/>
                </a:lnTo>
                <a:lnTo>
                  <a:pt x="10225" y="62864"/>
                </a:lnTo>
                <a:lnTo>
                  <a:pt x="8718" y="64768"/>
                </a:lnTo>
                <a:lnTo>
                  <a:pt x="6761" y="66038"/>
                </a:lnTo>
                <a:lnTo>
                  <a:pt x="4504" y="66884"/>
                </a:lnTo>
                <a:lnTo>
                  <a:pt x="2999" y="68401"/>
                </a:lnTo>
                <a:lnTo>
                  <a:pt x="1996" y="70365"/>
                </a:lnTo>
                <a:lnTo>
                  <a:pt x="881" y="75087"/>
                </a:lnTo>
                <a:lnTo>
                  <a:pt x="107" y="84134"/>
                </a:lnTo>
                <a:lnTo>
                  <a:pt x="0" y="92964"/>
                </a:lnTo>
                <a:lnTo>
                  <a:pt x="949" y="93408"/>
                </a:lnTo>
                <a:lnTo>
                  <a:pt x="4543" y="93901"/>
                </a:lnTo>
                <a:lnTo>
                  <a:pt x="6835" y="94985"/>
                </a:lnTo>
                <a:lnTo>
                  <a:pt x="11922" y="98729"/>
                </a:lnTo>
                <a:lnTo>
                  <a:pt x="15565" y="100109"/>
                </a:lnTo>
                <a:lnTo>
                  <a:pt x="19898" y="101028"/>
                </a:lnTo>
                <a:lnTo>
                  <a:pt x="24692" y="101641"/>
                </a:lnTo>
                <a:lnTo>
                  <a:pt x="32558" y="102323"/>
                </a:lnTo>
                <a:lnTo>
                  <a:pt x="35989" y="102504"/>
                </a:lnTo>
                <a:lnTo>
                  <a:pt x="47422" y="102706"/>
                </a:lnTo>
                <a:lnTo>
                  <a:pt x="123267" y="102865"/>
                </a:lnTo>
                <a:lnTo>
                  <a:pt x="131704" y="103818"/>
                </a:lnTo>
                <a:lnTo>
                  <a:pt x="141139" y="105406"/>
                </a:lnTo>
                <a:lnTo>
                  <a:pt x="151239" y="107418"/>
                </a:lnTo>
                <a:lnTo>
                  <a:pt x="159878" y="109711"/>
                </a:lnTo>
                <a:lnTo>
                  <a:pt x="167542" y="112192"/>
                </a:lnTo>
                <a:lnTo>
                  <a:pt x="182090" y="117489"/>
                </a:lnTo>
                <a:lnTo>
                  <a:pt x="198081" y="123019"/>
                </a:lnTo>
                <a:lnTo>
                  <a:pt x="205392" y="125827"/>
                </a:lnTo>
                <a:lnTo>
                  <a:pt x="212172" y="128651"/>
                </a:lnTo>
                <a:lnTo>
                  <a:pt x="218597" y="131487"/>
                </a:lnTo>
                <a:lnTo>
                  <a:pt x="224785" y="135282"/>
                </a:lnTo>
                <a:lnTo>
                  <a:pt x="230816" y="139717"/>
                </a:lnTo>
                <a:lnTo>
                  <a:pt x="236741" y="144579"/>
                </a:lnTo>
                <a:lnTo>
                  <a:pt x="241644" y="146868"/>
                </a:lnTo>
                <a:lnTo>
                  <a:pt x="245865" y="147441"/>
                </a:lnTo>
                <a:lnTo>
                  <a:pt x="249632" y="146871"/>
                </a:lnTo>
                <a:lnTo>
                  <a:pt x="253095" y="148395"/>
                </a:lnTo>
                <a:lnTo>
                  <a:pt x="256357" y="151317"/>
                </a:lnTo>
                <a:lnTo>
                  <a:pt x="262521" y="159643"/>
                </a:lnTo>
                <a:lnTo>
                  <a:pt x="265498" y="164530"/>
                </a:lnTo>
                <a:lnTo>
                  <a:pt x="270393" y="174088"/>
                </a:lnTo>
                <a:lnTo>
                  <a:pt x="272569" y="181511"/>
                </a:lnTo>
                <a:lnTo>
                  <a:pt x="273536" y="190525"/>
                </a:lnTo>
                <a:lnTo>
                  <a:pt x="273966" y="199929"/>
                </a:lnTo>
                <a:lnTo>
                  <a:pt x="274157" y="207283"/>
                </a:lnTo>
                <a:lnTo>
                  <a:pt x="271702" y="216267"/>
                </a:lnTo>
                <a:lnTo>
                  <a:pt x="269713" y="221330"/>
                </a:lnTo>
                <a:lnTo>
                  <a:pt x="266483" y="227562"/>
                </a:lnTo>
                <a:lnTo>
                  <a:pt x="262424" y="234575"/>
                </a:lnTo>
                <a:lnTo>
                  <a:pt x="257813" y="242107"/>
                </a:lnTo>
                <a:lnTo>
                  <a:pt x="252835" y="249034"/>
                </a:lnTo>
                <a:lnTo>
                  <a:pt x="247610" y="255557"/>
                </a:lnTo>
                <a:lnTo>
                  <a:pt x="242223" y="261811"/>
                </a:lnTo>
                <a:lnTo>
                  <a:pt x="236726" y="266932"/>
                </a:lnTo>
                <a:lnTo>
                  <a:pt x="231156" y="271299"/>
                </a:lnTo>
                <a:lnTo>
                  <a:pt x="225538" y="275163"/>
                </a:lnTo>
                <a:lnTo>
                  <a:pt x="219888" y="278691"/>
                </a:lnTo>
                <a:lnTo>
                  <a:pt x="214216" y="281996"/>
                </a:lnTo>
                <a:lnTo>
                  <a:pt x="208530" y="285151"/>
                </a:lnTo>
                <a:lnTo>
                  <a:pt x="201881" y="288208"/>
                </a:lnTo>
                <a:lnTo>
                  <a:pt x="194592" y="291198"/>
                </a:lnTo>
                <a:lnTo>
                  <a:pt x="186874" y="294143"/>
                </a:lnTo>
                <a:lnTo>
                  <a:pt x="179824" y="296107"/>
                </a:lnTo>
                <a:lnTo>
                  <a:pt x="173220" y="297417"/>
                </a:lnTo>
                <a:lnTo>
                  <a:pt x="166911" y="298290"/>
                </a:lnTo>
                <a:lnTo>
                  <a:pt x="159848" y="299824"/>
                </a:lnTo>
                <a:lnTo>
                  <a:pt x="152282" y="301799"/>
                </a:lnTo>
                <a:lnTo>
                  <a:pt x="144380" y="304069"/>
                </a:lnTo>
                <a:lnTo>
                  <a:pt x="137207" y="305582"/>
                </a:lnTo>
                <a:lnTo>
                  <a:pt x="130521" y="306590"/>
                </a:lnTo>
                <a:lnTo>
                  <a:pt x="124158" y="307263"/>
                </a:lnTo>
                <a:lnTo>
                  <a:pt x="117058" y="307711"/>
                </a:lnTo>
                <a:lnTo>
                  <a:pt x="109468" y="308010"/>
                </a:lnTo>
                <a:lnTo>
                  <a:pt x="101550" y="308209"/>
                </a:lnTo>
                <a:lnTo>
                  <a:pt x="94367" y="307390"/>
                </a:lnTo>
                <a:lnTo>
                  <a:pt x="87673" y="305890"/>
                </a:lnTo>
                <a:lnTo>
                  <a:pt x="81305" y="303939"/>
                </a:lnTo>
                <a:lnTo>
                  <a:pt x="75155" y="302638"/>
                </a:lnTo>
                <a:lnTo>
                  <a:pt x="69150" y="301770"/>
                </a:lnTo>
                <a:lnTo>
                  <a:pt x="63241" y="301192"/>
                </a:lnTo>
                <a:lnTo>
                  <a:pt x="58350" y="300806"/>
                </a:lnTo>
                <a:lnTo>
                  <a:pt x="50375" y="300378"/>
                </a:lnTo>
                <a:lnTo>
                  <a:pt x="46915" y="299311"/>
                </a:lnTo>
                <a:lnTo>
                  <a:pt x="40530" y="295586"/>
                </a:lnTo>
                <a:lnTo>
                  <a:pt x="34518" y="293295"/>
                </a:lnTo>
                <a:lnTo>
                  <a:pt x="31581" y="292684"/>
                </a:lnTo>
                <a:lnTo>
                  <a:pt x="29623" y="291324"/>
                </a:lnTo>
                <a:lnTo>
                  <a:pt x="28318" y="289465"/>
                </a:lnTo>
                <a:lnTo>
                  <a:pt x="26223" y="284189"/>
                </a:lnTo>
                <a:lnTo>
                  <a:pt x="25775" y="276276"/>
                </a:lnTo>
                <a:lnTo>
                  <a:pt x="25707" y="2743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97"/>
          <p:cNvSpPr/>
          <p:nvPr/>
        </p:nvSpPr>
        <p:spPr>
          <a:xfrm>
            <a:off x="4417695" y="1705927"/>
            <a:ext cx="231458" cy="51436"/>
          </a:xfrm>
          <a:custGeom>
            <a:avLst/>
            <a:gdLst/>
            <a:ahLst/>
            <a:cxnLst/>
            <a:rect l="0" t="0" r="0" b="0"/>
            <a:pathLst>
              <a:path w="231458" h="51436">
                <a:moveTo>
                  <a:pt x="0" y="51435"/>
                </a:moveTo>
                <a:lnTo>
                  <a:pt x="7381" y="51435"/>
                </a:lnTo>
                <a:lnTo>
                  <a:pt x="8730" y="50483"/>
                </a:lnTo>
                <a:lnTo>
                  <a:pt x="10583" y="48895"/>
                </a:lnTo>
                <a:lnTo>
                  <a:pt x="12770" y="46884"/>
                </a:lnTo>
                <a:lnTo>
                  <a:pt x="15181" y="45544"/>
                </a:lnTo>
                <a:lnTo>
                  <a:pt x="20399" y="44054"/>
                </a:lnTo>
                <a:lnTo>
                  <a:pt x="24142" y="43216"/>
                </a:lnTo>
                <a:lnTo>
                  <a:pt x="30097" y="43019"/>
                </a:lnTo>
                <a:lnTo>
                  <a:pt x="53993" y="42893"/>
                </a:lnTo>
                <a:lnTo>
                  <a:pt x="61713" y="41931"/>
                </a:lnTo>
                <a:lnTo>
                  <a:pt x="69717" y="40336"/>
                </a:lnTo>
                <a:lnTo>
                  <a:pt x="77910" y="38321"/>
                </a:lnTo>
                <a:lnTo>
                  <a:pt x="86230" y="36025"/>
                </a:lnTo>
                <a:lnTo>
                  <a:pt x="103094" y="30934"/>
                </a:lnTo>
                <a:lnTo>
                  <a:pt x="111592" y="29195"/>
                </a:lnTo>
                <a:lnTo>
                  <a:pt x="120114" y="28036"/>
                </a:lnTo>
                <a:lnTo>
                  <a:pt x="128653" y="27263"/>
                </a:lnTo>
                <a:lnTo>
                  <a:pt x="137204" y="24843"/>
                </a:lnTo>
                <a:lnTo>
                  <a:pt x="145762" y="21324"/>
                </a:lnTo>
                <a:lnTo>
                  <a:pt x="175477" y="6541"/>
                </a:lnTo>
                <a:lnTo>
                  <a:pt x="181754" y="4360"/>
                </a:lnTo>
                <a:lnTo>
                  <a:pt x="187845" y="2907"/>
                </a:lnTo>
                <a:lnTo>
                  <a:pt x="193809" y="1938"/>
                </a:lnTo>
                <a:lnTo>
                  <a:pt x="200644" y="1292"/>
                </a:lnTo>
                <a:lnTo>
                  <a:pt x="208057" y="86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8"/>
          <p:cNvSpPr/>
          <p:nvPr/>
        </p:nvSpPr>
        <p:spPr>
          <a:xfrm>
            <a:off x="4821037" y="1714500"/>
            <a:ext cx="265120" cy="342751"/>
          </a:xfrm>
          <a:custGeom>
            <a:avLst/>
            <a:gdLst/>
            <a:ahLst/>
            <a:cxnLst/>
            <a:rect l="0" t="0" r="0" b="0"/>
            <a:pathLst>
              <a:path w="265120" h="342751">
                <a:moveTo>
                  <a:pt x="145297" y="0"/>
                </a:moveTo>
                <a:lnTo>
                  <a:pt x="152679" y="0"/>
                </a:lnTo>
                <a:lnTo>
                  <a:pt x="145620" y="0"/>
                </a:lnTo>
                <a:lnTo>
                  <a:pt x="137565" y="6843"/>
                </a:lnTo>
                <a:lnTo>
                  <a:pt x="133475" y="9325"/>
                </a:lnTo>
                <a:lnTo>
                  <a:pt x="128843" y="11931"/>
                </a:lnTo>
                <a:lnTo>
                  <a:pt x="122898" y="14621"/>
                </a:lnTo>
                <a:lnTo>
                  <a:pt x="116077" y="17368"/>
                </a:lnTo>
                <a:lnTo>
                  <a:pt x="108672" y="20151"/>
                </a:lnTo>
                <a:lnTo>
                  <a:pt x="101831" y="22959"/>
                </a:lnTo>
                <a:lnTo>
                  <a:pt x="95365" y="25783"/>
                </a:lnTo>
                <a:lnTo>
                  <a:pt x="89149" y="28618"/>
                </a:lnTo>
                <a:lnTo>
                  <a:pt x="83100" y="32414"/>
                </a:lnTo>
                <a:lnTo>
                  <a:pt x="77163" y="36849"/>
                </a:lnTo>
                <a:lnTo>
                  <a:pt x="71300" y="41711"/>
                </a:lnTo>
                <a:lnTo>
                  <a:pt x="64533" y="46857"/>
                </a:lnTo>
                <a:lnTo>
                  <a:pt x="49395" y="57655"/>
                </a:lnTo>
                <a:lnTo>
                  <a:pt x="43262" y="62249"/>
                </a:lnTo>
                <a:lnTo>
                  <a:pt x="38221" y="66264"/>
                </a:lnTo>
                <a:lnTo>
                  <a:pt x="33909" y="69894"/>
                </a:lnTo>
                <a:lnTo>
                  <a:pt x="29128" y="73266"/>
                </a:lnTo>
                <a:lnTo>
                  <a:pt x="24036" y="76466"/>
                </a:lnTo>
                <a:lnTo>
                  <a:pt x="18737" y="79552"/>
                </a:lnTo>
                <a:lnTo>
                  <a:pt x="15204" y="83515"/>
                </a:lnTo>
                <a:lnTo>
                  <a:pt x="12848" y="88061"/>
                </a:lnTo>
                <a:lnTo>
                  <a:pt x="9279" y="97240"/>
                </a:lnTo>
                <a:lnTo>
                  <a:pt x="2867" y="107763"/>
                </a:lnTo>
                <a:lnTo>
                  <a:pt x="1033" y="113935"/>
                </a:lnTo>
                <a:lnTo>
                  <a:pt x="217" y="122392"/>
                </a:lnTo>
                <a:lnTo>
                  <a:pt x="0" y="127315"/>
                </a:lnTo>
                <a:lnTo>
                  <a:pt x="807" y="130596"/>
                </a:lnTo>
                <a:lnTo>
                  <a:pt x="2298" y="132784"/>
                </a:lnTo>
                <a:lnTo>
                  <a:pt x="8948" y="138403"/>
                </a:lnTo>
                <a:lnTo>
                  <a:pt x="16950" y="146100"/>
                </a:lnTo>
                <a:lnTo>
                  <a:pt x="19727" y="148835"/>
                </a:lnTo>
                <a:lnTo>
                  <a:pt x="24437" y="150658"/>
                </a:lnTo>
                <a:lnTo>
                  <a:pt x="30433" y="151874"/>
                </a:lnTo>
                <a:lnTo>
                  <a:pt x="37290" y="152684"/>
                </a:lnTo>
                <a:lnTo>
                  <a:pt x="43764" y="154177"/>
                </a:lnTo>
                <a:lnTo>
                  <a:pt x="49986" y="156124"/>
                </a:lnTo>
                <a:lnTo>
                  <a:pt x="62932" y="160828"/>
                </a:lnTo>
                <a:lnTo>
                  <a:pt x="78211" y="166094"/>
                </a:lnTo>
                <a:lnTo>
                  <a:pt x="87238" y="167879"/>
                </a:lnTo>
                <a:lnTo>
                  <a:pt x="97066" y="169069"/>
                </a:lnTo>
                <a:lnTo>
                  <a:pt x="107428" y="169863"/>
                </a:lnTo>
                <a:lnTo>
                  <a:pt x="117194" y="171344"/>
                </a:lnTo>
                <a:lnTo>
                  <a:pt x="126562" y="173284"/>
                </a:lnTo>
                <a:lnTo>
                  <a:pt x="135664" y="175530"/>
                </a:lnTo>
                <a:lnTo>
                  <a:pt x="144590" y="177980"/>
                </a:lnTo>
                <a:lnTo>
                  <a:pt x="162128" y="183242"/>
                </a:lnTo>
                <a:lnTo>
                  <a:pt x="188067" y="191560"/>
                </a:lnTo>
                <a:lnTo>
                  <a:pt x="195718" y="195334"/>
                </a:lnTo>
                <a:lnTo>
                  <a:pt x="202724" y="199755"/>
                </a:lnTo>
                <a:lnTo>
                  <a:pt x="209299" y="204607"/>
                </a:lnTo>
                <a:lnTo>
                  <a:pt x="215588" y="208795"/>
                </a:lnTo>
                <a:lnTo>
                  <a:pt x="221685" y="212539"/>
                </a:lnTo>
                <a:lnTo>
                  <a:pt x="227655" y="215987"/>
                </a:lnTo>
                <a:lnTo>
                  <a:pt x="239368" y="222359"/>
                </a:lnTo>
                <a:lnTo>
                  <a:pt x="245159" y="225392"/>
                </a:lnTo>
                <a:lnTo>
                  <a:pt x="249972" y="229318"/>
                </a:lnTo>
                <a:lnTo>
                  <a:pt x="257859" y="238761"/>
                </a:lnTo>
                <a:lnTo>
                  <a:pt x="262000" y="246769"/>
                </a:lnTo>
                <a:lnTo>
                  <a:pt x="263840" y="254455"/>
                </a:lnTo>
                <a:lnTo>
                  <a:pt x="264658" y="264221"/>
                </a:lnTo>
                <a:lnTo>
                  <a:pt x="265021" y="272371"/>
                </a:lnTo>
                <a:lnTo>
                  <a:pt x="265119" y="275878"/>
                </a:lnTo>
                <a:lnTo>
                  <a:pt x="262686" y="284855"/>
                </a:lnTo>
                <a:lnTo>
                  <a:pt x="258430" y="294242"/>
                </a:lnTo>
                <a:lnTo>
                  <a:pt x="253364" y="301589"/>
                </a:lnTo>
                <a:lnTo>
                  <a:pt x="245397" y="308029"/>
                </a:lnTo>
                <a:lnTo>
                  <a:pt x="240605" y="311080"/>
                </a:lnTo>
                <a:lnTo>
                  <a:pt x="235506" y="314067"/>
                </a:lnTo>
                <a:lnTo>
                  <a:pt x="230201" y="317010"/>
                </a:lnTo>
                <a:lnTo>
                  <a:pt x="224760" y="319925"/>
                </a:lnTo>
                <a:lnTo>
                  <a:pt x="218275" y="322821"/>
                </a:lnTo>
                <a:lnTo>
                  <a:pt x="211094" y="325704"/>
                </a:lnTo>
                <a:lnTo>
                  <a:pt x="195495" y="331447"/>
                </a:lnTo>
                <a:lnTo>
                  <a:pt x="179038" y="337174"/>
                </a:lnTo>
                <a:lnTo>
                  <a:pt x="171601" y="339083"/>
                </a:lnTo>
                <a:lnTo>
                  <a:pt x="164738" y="340355"/>
                </a:lnTo>
                <a:lnTo>
                  <a:pt x="158258" y="341203"/>
                </a:lnTo>
                <a:lnTo>
                  <a:pt x="152033" y="341769"/>
                </a:lnTo>
                <a:lnTo>
                  <a:pt x="145978" y="342146"/>
                </a:lnTo>
                <a:lnTo>
                  <a:pt x="134170" y="342565"/>
                </a:lnTo>
                <a:lnTo>
                  <a:pt x="122572" y="342750"/>
                </a:lnTo>
                <a:lnTo>
                  <a:pt x="116812" y="341848"/>
                </a:lnTo>
                <a:lnTo>
                  <a:pt x="111067" y="340293"/>
                </a:lnTo>
                <a:lnTo>
                  <a:pt x="105333" y="338305"/>
                </a:lnTo>
                <a:lnTo>
                  <a:pt x="100557" y="335074"/>
                </a:lnTo>
                <a:lnTo>
                  <a:pt x="92710" y="326404"/>
                </a:lnTo>
                <a:lnTo>
                  <a:pt x="86048" y="318741"/>
                </a:lnTo>
                <a:lnTo>
                  <a:pt x="79912" y="311207"/>
                </a:lnTo>
                <a:lnTo>
                  <a:pt x="74010" y="301509"/>
                </a:lnTo>
                <a:lnTo>
                  <a:pt x="70752" y="290849"/>
                </a:lnTo>
                <a:lnTo>
                  <a:pt x="69883" y="285339"/>
                </a:lnTo>
                <a:lnTo>
                  <a:pt x="69304" y="279761"/>
                </a:lnTo>
                <a:lnTo>
                  <a:pt x="68917" y="274137"/>
                </a:lnTo>
                <a:lnTo>
                  <a:pt x="68660" y="268483"/>
                </a:lnTo>
                <a:lnTo>
                  <a:pt x="69441" y="262808"/>
                </a:lnTo>
                <a:lnTo>
                  <a:pt x="70914" y="257120"/>
                </a:lnTo>
                <a:lnTo>
                  <a:pt x="80122" y="229753"/>
                </a:lnTo>
                <a:lnTo>
                  <a:pt x="83750" y="222701"/>
                </a:lnTo>
                <a:lnTo>
                  <a:pt x="88073" y="216095"/>
                </a:lnTo>
                <a:lnTo>
                  <a:pt x="92861" y="209786"/>
                </a:lnTo>
                <a:lnTo>
                  <a:pt x="97957" y="203674"/>
                </a:lnTo>
                <a:lnTo>
                  <a:pt x="103260" y="197695"/>
                </a:lnTo>
                <a:lnTo>
                  <a:pt x="114231" y="185972"/>
                </a:lnTo>
                <a:lnTo>
                  <a:pt x="136797" y="162923"/>
                </a:lnTo>
                <a:lnTo>
                  <a:pt x="159599" y="140026"/>
                </a:lnTo>
                <a:lnTo>
                  <a:pt x="164357" y="134308"/>
                </a:lnTo>
                <a:lnTo>
                  <a:pt x="168482" y="128591"/>
                </a:lnTo>
                <a:lnTo>
                  <a:pt x="174651" y="118111"/>
                </a:lnTo>
                <a:lnTo>
                  <a:pt x="179077" y="105904"/>
                </a:lnTo>
                <a:lnTo>
                  <a:pt x="183488" y="95963"/>
                </a:lnTo>
                <a:lnTo>
                  <a:pt x="186084" y="87735"/>
                </a:lnTo>
                <a:lnTo>
                  <a:pt x="186776" y="84208"/>
                </a:lnTo>
                <a:lnTo>
                  <a:pt x="190085" y="77748"/>
                </a:lnTo>
                <a:lnTo>
                  <a:pt x="196733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99"/>
          <p:cNvSpPr/>
          <p:nvPr/>
        </p:nvSpPr>
        <p:spPr>
          <a:xfrm>
            <a:off x="5112067" y="1714500"/>
            <a:ext cx="300004" cy="291099"/>
          </a:xfrm>
          <a:custGeom>
            <a:avLst/>
            <a:gdLst/>
            <a:ahLst/>
            <a:cxnLst/>
            <a:rect l="0" t="0" r="0" b="0"/>
            <a:pathLst>
              <a:path w="300004" h="291099">
                <a:moveTo>
                  <a:pt x="0" y="8572"/>
                </a:moveTo>
                <a:lnTo>
                  <a:pt x="40901" y="8572"/>
                </a:lnTo>
                <a:lnTo>
                  <a:pt x="46317" y="7620"/>
                </a:lnTo>
                <a:lnTo>
                  <a:pt x="51833" y="6032"/>
                </a:lnTo>
                <a:lnTo>
                  <a:pt x="57415" y="4021"/>
                </a:lnTo>
                <a:lnTo>
                  <a:pt x="63994" y="2681"/>
                </a:lnTo>
                <a:lnTo>
                  <a:pt x="71238" y="1787"/>
                </a:lnTo>
                <a:lnTo>
                  <a:pt x="78925" y="1191"/>
                </a:lnTo>
                <a:lnTo>
                  <a:pt x="86906" y="794"/>
                </a:lnTo>
                <a:lnTo>
                  <a:pt x="103395" y="353"/>
                </a:lnTo>
                <a:lnTo>
                  <a:pt x="257008" y="0"/>
                </a:lnTo>
                <a:lnTo>
                  <a:pt x="260874" y="952"/>
                </a:lnTo>
                <a:lnTo>
                  <a:pt x="267709" y="4550"/>
                </a:lnTo>
                <a:lnTo>
                  <a:pt x="276912" y="11931"/>
                </a:lnTo>
                <a:lnTo>
                  <a:pt x="285671" y="20151"/>
                </a:lnTo>
                <a:lnTo>
                  <a:pt x="287603" y="23911"/>
                </a:lnTo>
                <a:lnTo>
                  <a:pt x="288890" y="28323"/>
                </a:lnTo>
                <a:lnTo>
                  <a:pt x="289748" y="33169"/>
                </a:lnTo>
                <a:lnTo>
                  <a:pt x="293242" y="41094"/>
                </a:lnTo>
                <a:lnTo>
                  <a:pt x="295507" y="44541"/>
                </a:lnTo>
                <a:lnTo>
                  <a:pt x="298024" y="53451"/>
                </a:lnTo>
                <a:lnTo>
                  <a:pt x="298695" y="58494"/>
                </a:lnTo>
                <a:lnTo>
                  <a:pt x="299143" y="63761"/>
                </a:lnTo>
                <a:lnTo>
                  <a:pt x="299441" y="69177"/>
                </a:lnTo>
                <a:lnTo>
                  <a:pt x="299772" y="80275"/>
                </a:lnTo>
                <a:lnTo>
                  <a:pt x="300003" y="108619"/>
                </a:lnTo>
                <a:lnTo>
                  <a:pt x="299062" y="114323"/>
                </a:lnTo>
                <a:lnTo>
                  <a:pt x="297482" y="120030"/>
                </a:lnTo>
                <a:lnTo>
                  <a:pt x="288103" y="147428"/>
                </a:lnTo>
                <a:lnTo>
                  <a:pt x="286366" y="154483"/>
                </a:lnTo>
                <a:lnTo>
                  <a:pt x="285208" y="161091"/>
                </a:lnTo>
                <a:lnTo>
                  <a:pt x="284436" y="167401"/>
                </a:lnTo>
                <a:lnTo>
                  <a:pt x="283922" y="173513"/>
                </a:lnTo>
                <a:lnTo>
                  <a:pt x="283579" y="179493"/>
                </a:lnTo>
                <a:lnTo>
                  <a:pt x="283197" y="191217"/>
                </a:lnTo>
                <a:lnTo>
                  <a:pt x="282933" y="219996"/>
                </a:lnTo>
                <a:lnTo>
                  <a:pt x="282892" y="287291"/>
                </a:lnTo>
                <a:lnTo>
                  <a:pt x="283845" y="288682"/>
                </a:lnTo>
                <a:lnTo>
                  <a:pt x="285433" y="289610"/>
                </a:lnTo>
                <a:lnTo>
                  <a:pt x="290274" y="291098"/>
                </a:lnTo>
                <a:lnTo>
                  <a:pt x="290671" y="290268"/>
                </a:lnTo>
                <a:lnTo>
                  <a:pt x="291434" y="283236"/>
                </a:lnTo>
                <a:lnTo>
                  <a:pt x="29146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00"/>
          <p:cNvSpPr/>
          <p:nvPr/>
        </p:nvSpPr>
        <p:spPr>
          <a:xfrm>
            <a:off x="5635025" y="1680210"/>
            <a:ext cx="298547" cy="385763"/>
          </a:xfrm>
          <a:custGeom>
            <a:avLst/>
            <a:gdLst/>
            <a:ahLst/>
            <a:cxnLst/>
            <a:rect l="0" t="0" r="0" b="0"/>
            <a:pathLst>
              <a:path w="298547" h="385763">
                <a:moveTo>
                  <a:pt x="128552" y="0"/>
                </a:moveTo>
                <a:lnTo>
                  <a:pt x="124002" y="4550"/>
                </a:lnTo>
                <a:lnTo>
                  <a:pt x="122661" y="6844"/>
                </a:lnTo>
                <a:lnTo>
                  <a:pt x="121171" y="11931"/>
                </a:lnTo>
                <a:lnTo>
                  <a:pt x="118869" y="14622"/>
                </a:lnTo>
                <a:lnTo>
                  <a:pt x="111231" y="20151"/>
                </a:lnTo>
                <a:lnTo>
                  <a:pt x="104027" y="28323"/>
                </a:lnTo>
                <a:lnTo>
                  <a:pt x="96697" y="38305"/>
                </a:lnTo>
                <a:lnTo>
                  <a:pt x="92075" y="43634"/>
                </a:lnTo>
                <a:lnTo>
                  <a:pt x="82813" y="54635"/>
                </a:lnTo>
                <a:lnTo>
                  <a:pt x="75521" y="65875"/>
                </a:lnTo>
                <a:lnTo>
                  <a:pt x="66565" y="77220"/>
                </a:lnTo>
                <a:lnTo>
                  <a:pt x="61510" y="82912"/>
                </a:lnTo>
                <a:lnTo>
                  <a:pt x="53353" y="94317"/>
                </a:lnTo>
                <a:lnTo>
                  <a:pt x="45600" y="105736"/>
                </a:lnTo>
                <a:lnTo>
                  <a:pt x="40866" y="111448"/>
                </a:lnTo>
                <a:lnTo>
                  <a:pt x="35804" y="117161"/>
                </a:lnTo>
                <a:lnTo>
                  <a:pt x="27641" y="128589"/>
                </a:lnTo>
                <a:lnTo>
                  <a:pt x="24131" y="134303"/>
                </a:lnTo>
                <a:lnTo>
                  <a:pt x="20837" y="140970"/>
                </a:lnTo>
                <a:lnTo>
                  <a:pt x="17690" y="148272"/>
                </a:lnTo>
                <a:lnTo>
                  <a:pt x="14639" y="155998"/>
                </a:lnTo>
                <a:lnTo>
                  <a:pt x="12605" y="163054"/>
                </a:lnTo>
                <a:lnTo>
                  <a:pt x="11249" y="169662"/>
                </a:lnTo>
                <a:lnTo>
                  <a:pt x="10345" y="175973"/>
                </a:lnTo>
                <a:lnTo>
                  <a:pt x="8790" y="182085"/>
                </a:lnTo>
                <a:lnTo>
                  <a:pt x="4522" y="193956"/>
                </a:lnTo>
                <a:lnTo>
                  <a:pt x="1990" y="205583"/>
                </a:lnTo>
                <a:lnTo>
                  <a:pt x="1315" y="211350"/>
                </a:lnTo>
                <a:lnTo>
                  <a:pt x="865" y="218052"/>
                </a:lnTo>
                <a:lnTo>
                  <a:pt x="565" y="225378"/>
                </a:lnTo>
                <a:lnTo>
                  <a:pt x="143" y="246801"/>
                </a:lnTo>
                <a:lnTo>
                  <a:pt x="0" y="271106"/>
                </a:lnTo>
                <a:lnTo>
                  <a:pt x="2520" y="282734"/>
                </a:lnTo>
                <a:lnTo>
                  <a:pt x="4526" y="288502"/>
                </a:lnTo>
                <a:lnTo>
                  <a:pt x="7768" y="293299"/>
                </a:lnTo>
                <a:lnTo>
                  <a:pt x="16450" y="301170"/>
                </a:lnTo>
                <a:lnTo>
                  <a:pt x="21432" y="304602"/>
                </a:lnTo>
                <a:lnTo>
                  <a:pt x="26660" y="307843"/>
                </a:lnTo>
                <a:lnTo>
                  <a:pt x="32049" y="310956"/>
                </a:lnTo>
                <a:lnTo>
                  <a:pt x="37546" y="314936"/>
                </a:lnTo>
                <a:lnTo>
                  <a:pt x="43117" y="319495"/>
                </a:lnTo>
                <a:lnTo>
                  <a:pt x="48735" y="324439"/>
                </a:lnTo>
                <a:lnTo>
                  <a:pt x="54386" y="328687"/>
                </a:lnTo>
                <a:lnTo>
                  <a:pt x="60058" y="332472"/>
                </a:lnTo>
                <a:lnTo>
                  <a:pt x="65744" y="335948"/>
                </a:lnTo>
                <a:lnTo>
                  <a:pt x="71441" y="339218"/>
                </a:lnTo>
                <a:lnTo>
                  <a:pt x="82849" y="345391"/>
                </a:lnTo>
                <a:lnTo>
                  <a:pt x="111409" y="359996"/>
                </a:lnTo>
                <a:lnTo>
                  <a:pt x="117124" y="362870"/>
                </a:lnTo>
                <a:lnTo>
                  <a:pt x="122838" y="364786"/>
                </a:lnTo>
                <a:lnTo>
                  <a:pt x="128553" y="366063"/>
                </a:lnTo>
                <a:lnTo>
                  <a:pt x="134268" y="366914"/>
                </a:lnTo>
                <a:lnTo>
                  <a:pt x="139982" y="367482"/>
                </a:lnTo>
                <a:lnTo>
                  <a:pt x="145698" y="367860"/>
                </a:lnTo>
                <a:lnTo>
                  <a:pt x="151412" y="368113"/>
                </a:lnTo>
                <a:lnTo>
                  <a:pt x="162842" y="368393"/>
                </a:lnTo>
                <a:lnTo>
                  <a:pt x="185702" y="368573"/>
                </a:lnTo>
                <a:lnTo>
                  <a:pt x="192370" y="367635"/>
                </a:lnTo>
                <a:lnTo>
                  <a:pt x="199672" y="366057"/>
                </a:lnTo>
                <a:lnTo>
                  <a:pt x="207398" y="364053"/>
                </a:lnTo>
                <a:lnTo>
                  <a:pt x="214454" y="361764"/>
                </a:lnTo>
                <a:lnTo>
                  <a:pt x="221062" y="359286"/>
                </a:lnTo>
                <a:lnTo>
                  <a:pt x="227373" y="356681"/>
                </a:lnTo>
                <a:lnTo>
                  <a:pt x="232533" y="353992"/>
                </a:lnTo>
                <a:lnTo>
                  <a:pt x="240805" y="348465"/>
                </a:lnTo>
                <a:lnTo>
                  <a:pt x="245298" y="344705"/>
                </a:lnTo>
                <a:lnTo>
                  <a:pt x="250197" y="340293"/>
                </a:lnTo>
                <a:lnTo>
                  <a:pt x="263655" y="327522"/>
                </a:lnTo>
                <a:lnTo>
                  <a:pt x="271466" y="320825"/>
                </a:lnTo>
                <a:lnTo>
                  <a:pt x="276215" y="317706"/>
                </a:lnTo>
                <a:lnTo>
                  <a:pt x="281287" y="314674"/>
                </a:lnTo>
                <a:lnTo>
                  <a:pt x="284667" y="311700"/>
                </a:lnTo>
                <a:lnTo>
                  <a:pt x="286922" y="308765"/>
                </a:lnTo>
                <a:lnTo>
                  <a:pt x="290378" y="302964"/>
                </a:lnTo>
                <a:lnTo>
                  <a:pt x="296727" y="294343"/>
                </a:lnTo>
                <a:lnTo>
                  <a:pt x="298546" y="288616"/>
                </a:lnTo>
                <a:lnTo>
                  <a:pt x="298079" y="285756"/>
                </a:lnTo>
                <a:lnTo>
                  <a:pt x="293025" y="274321"/>
                </a:lnTo>
                <a:lnTo>
                  <a:pt x="292493" y="271463"/>
                </a:lnTo>
                <a:lnTo>
                  <a:pt x="289362" y="265747"/>
                </a:lnTo>
                <a:lnTo>
                  <a:pt x="287194" y="262890"/>
                </a:lnTo>
                <a:lnTo>
                  <a:pt x="284796" y="260985"/>
                </a:lnTo>
                <a:lnTo>
                  <a:pt x="282244" y="259715"/>
                </a:lnTo>
                <a:lnTo>
                  <a:pt x="275857" y="257676"/>
                </a:lnTo>
                <a:lnTo>
                  <a:pt x="274380" y="258461"/>
                </a:lnTo>
                <a:lnTo>
                  <a:pt x="265166" y="266566"/>
                </a:lnTo>
                <a:lnTo>
                  <a:pt x="258802" y="271826"/>
                </a:lnTo>
                <a:lnTo>
                  <a:pt x="249623" y="277339"/>
                </a:lnTo>
                <a:lnTo>
                  <a:pt x="241734" y="282964"/>
                </a:lnTo>
                <a:lnTo>
                  <a:pt x="234100" y="289592"/>
                </a:lnTo>
                <a:lnTo>
                  <a:pt x="224358" y="298887"/>
                </a:lnTo>
                <a:lnTo>
                  <a:pt x="187008" y="335889"/>
                </a:lnTo>
                <a:lnTo>
                  <a:pt x="184667" y="339178"/>
                </a:lnTo>
                <a:lnTo>
                  <a:pt x="182067" y="345373"/>
                </a:lnTo>
                <a:lnTo>
                  <a:pt x="180911" y="353842"/>
                </a:lnTo>
                <a:lnTo>
                  <a:pt x="180398" y="363003"/>
                </a:lnTo>
                <a:lnTo>
                  <a:pt x="180109" y="373515"/>
                </a:lnTo>
                <a:lnTo>
                  <a:pt x="180003" y="383961"/>
                </a:lnTo>
                <a:lnTo>
                  <a:pt x="180950" y="384561"/>
                </a:lnTo>
                <a:lnTo>
                  <a:pt x="188559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01"/>
          <p:cNvSpPr/>
          <p:nvPr/>
        </p:nvSpPr>
        <p:spPr>
          <a:xfrm>
            <a:off x="4314825" y="1243016"/>
            <a:ext cx="274321" cy="248243"/>
          </a:xfrm>
          <a:custGeom>
            <a:avLst/>
            <a:gdLst/>
            <a:ahLst/>
            <a:cxnLst/>
            <a:rect l="0" t="0" r="0" b="0"/>
            <a:pathLst>
              <a:path w="274321" h="248243">
                <a:moveTo>
                  <a:pt x="0" y="77149"/>
                </a:moveTo>
                <a:lnTo>
                  <a:pt x="0" y="62387"/>
                </a:lnTo>
                <a:lnTo>
                  <a:pt x="2540" y="58523"/>
                </a:lnTo>
                <a:lnTo>
                  <a:pt x="9325" y="50992"/>
                </a:lnTo>
                <a:lnTo>
                  <a:pt x="14621" y="44569"/>
                </a:lnTo>
                <a:lnTo>
                  <a:pt x="17367" y="40189"/>
                </a:lnTo>
                <a:lnTo>
                  <a:pt x="20150" y="35364"/>
                </a:lnTo>
                <a:lnTo>
                  <a:pt x="23911" y="32147"/>
                </a:lnTo>
                <a:lnTo>
                  <a:pt x="28323" y="30002"/>
                </a:lnTo>
                <a:lnTo>
                  <a:pt x="33169" y="28573"/>
                </a:lnTo>
                <a:lnTo>
                  <a:pt x="41094" y="24444"/>
                </a:lnTo>
                <a:lnTo>
                  <a:pt x="48744" y="19434"/>
                </a:lnTo>
                <a:lnTo>
                  <a:pt x="53451" y="16765"/>
                </a:lnTo>
                <a:lnTo>
                  <a:pt x="58494" y="14033"/>
                </a:lnTo>
                <a:lnTo>
                  <a:pt x="66637" y="8457"/>
                </a:lnTo>
                <a:lnTo>
                  <a:pt x="70142" y="5637"/>
                </a:lnTo>
                <a:lnTo>
                  <a:pt x="76577" y="2503"/>
                </a:lnTo>
                <a:lnTo>
                  <a:pt x="82611" y="1110"/>
                </a:lnTo>
                <a:lnTo>
                  <a:pt x="88468" y="491"/>
                </a:lnTo>
                <a:lnTo>
                  <a:pt x="94246" y="216"/>
                </a:lnTo>
                <a:lnTo>
                  <a:pt x="99990" y="94"/>
                </a:lnTo>
                <a:lnTo>
                  <a:pt x="122871" y="0"/>
                </a:lnTo>
                <a:lnTo>
                  <a:pt x="125729" y="951"/>
                </a:lnTo>
                <a:lnTo>
                  <a:pt x="131444" y="4548"/>
                </a:lnTo>
                <a:lnTo>
                  <a:pt x="133350" y="6841"/>
                </a:lnTo>
                <a:lnTo>
                  <a:pt x="134619" y="9322"/>
                </a:lnTo>
                <a:lnTo>
                  <a:pt x="135466" y="11928"/>
                </a:lnTo>
                <a:lnTo>
                  <a:pt x="138947" y="17364"/>
                </a:lnTo>
                <a:lnTo>
                  <a:pt x="141209" y="20147"/>
                </a:lnTo>
                <a:lnTo>
                  <a:pt x="142717" y="22955"/>
                </a:lnTo>
                <a:lnTo>
                  <a:pt x="144391" y="28615"/>
                </a:lnTo>
                <a:lnTo>
                  <a:pt x="147676" y="34306"/>
                </a:lnTo>
                <a:lnTo>
                  <a:pt x="149886" y="37157"/>
                </a:lnTo>
                <a:lnTo>
                  <a:pt x="152341" y="42864"/>
                </a:lnTo>
                <a:lnTo>
                  <a:pt x="152995" y="45720"/>
                </a:lnTo>
                <a:lnTo>
                  <a:pt x="152479" y="49529"/>
                </a:lnTo>
                <a:lnTo>
                  <a:pt x="151183" y="53973"/>
                </a:lnTo>
                <a:lnTo>
                  <a:pt x="149366" y="58841"/>
                </a:lnTo>
                <a:lnTo>
                  <a:pt x="148154" y="63991"/>
                </a:lnTo>
                <a:lnTo>
                  <a:pt x="147347" y="69329"/>
                </a:lnTo>
                <a:lnTo>
                  <a:pt x="146809" y="74793"/>
                </a:lnTo>
                <a:lnTo>
                  <a:pt x="145498" y="79388"/>
                </a:lnTo>
                <a:lnTo>
                  <a:pt x="141500" y="87034"/>
                </a:lnTo>
                <a:lnTo>
                  <a:pt x="139101" y="91359"/>
                </a:lnTo>
                <a:lnTo>
                  <a:pt x="133895" y="101244"/>
                </a:lnTo>
                <a:lnTo>
                  <a:pt x="117121" y="134407"/>
                </a:lnTo>
                <a:lnTo>
                  <a:pt x="113324" y="139133"/>
                </a:lnTo>
                <a:lnTo>
                  <a:pt x="108886" y="143237"/>
                </a:lnTo>
                <a:lnTo>
                  <a:pt x="104023" y="146925"/>
                </a:lnTo>
                <a:lnTo>
                  <a:pt x="99829" y="151289"/>
                </a:lnTo>
                <a:lnTo>
                  <a:pt x="96080" y="156103"/>
                </a:lnTo>
                <a:lnTo>
                  <a:pt x="92628" y="161217"/>
                </a:lnTo>
                <a:lnTo>
                  <a:pt x="89375" y="165579"/>
                </a:lnTo>
                <a:lnTo>
                  <a:pt x="83219" y="172966"/>
                </a:lnTo>
                <a:lnTo>
                  <a:pt x="79292" y="177222"/>
                </a:lnTo>
                <a:lnTo>
                  <a:pt x="69848" y="187031"/>
                </a:lnTo>
                <a:lnTo>
                  <a:pt x="64663" y="191361"/>
                </a:lnTo>
                <a:lnTo>
                  <a:pt x="59301" y="195200"/>
                </a:lnTo>
                <a:lnTo>
                  <a:pt x="53821" y="198712"/>
                </a:lnTo>
                <a:lnTo>
                  <a:pt x="49215" y="202006"/>
                </a:lnTo>
                <a:lnTo>
                  <a:pt x="41559" y="208206"/>
                </a:lnTo>
                <a:lnTo>
                  <a:pt x="34980" y="214136"/>
                </a:lnTo>
                <a:lnTo>
                  <a:pt x="31893" y="217051"/>
                </a:lnTo>
                <a:lnTo>
                  <a:pt x="28881" y="218994"/>
                </a:lnTo>
                <a:lnTo>
                  <a:pt x="22996" y="221154"/>
                </a:lnTo>
                <a:lnTo>
                  <a:pt x="17205" y="224653"/>
                </a:lnTo>
                <a:lnTo>
                  <a:pt x="14327" y="226920"/>
                </a:lnTo>
                <a:lnTo>
                  <a:pt x="8590" y="229439"/>
                </a:lnTo>
                <a:lnTo>
                  <a:pt x="5727" y="230110"/>
                </a:lnTo>
                <a:lnTo>
                  <a:pt x="3817" y="231511"/>
                </a:lnTo>
                <a:lnTo>
                  <a:pt x="2545" y="233396"/>
                </a:lnTo>
                <a:lnTo>
                  <a:pt x="44" y="239911"/>
                </a:lnTo>
                <a:lnTo>
                  <a:pt x="7384" y="247397"/>
                </a:lnTo>
                <a:lnTo>
                  <a:pt x="13124" y="248064"/>
                </a:lnTo>
                <a:lnTo>
                  <a:pt x="17322" y="248242"/>
                </a:lnTo>
                <a:lnTo>
                  <a:pt x="21073" y="247409"/>
                </a:lnTo>
                <a:lnTo>
                  <a:pt x="27781" y="243942"/>
                </a:lnTo>
                <a:lnTo>
                  <a:pt x="31855" y="242637"/>
                </a:lnTo>
                <a:lnTo>
                  <a:pt x="36477" y="241767"/>
                </a:lnTo>
                <a:lnTo>
                  <a:pt x="41463" y="241186"/>
                </a:lnTo>
                <a:lnTo>
                  <a:pt x="47644" y="240800"/>
                </a:lnTo>
                <a:lnTo>
                  <a:pt x="62132" y="240370"/>
                </a:lnTo>
                <a:lnTo>
                  <a:pt x="69996" y="239303"/>
                </a:lnTo>
                <a:lnTo>
                  <a:pt x="78097" y="237639"/>
                </a:lnTo>
                <a:lnTo>
                  <a:pt x="86354" y="235577"/>
                </a:lnTo>
                <a:lnTo>
                  <a:pt x="94717" y="233250"/>
                </a:lnTo>
                <a:lnTo>
                  <a:pt x="111629" y="228125"/>
                </a:lnTo>
                <a:lnTo>
                  <a:pt x="120139" y="226377"/>
                </a:lnTo>
                <a:lnTo>
                  <a:pt x="128670" y="225211"/>
                </a:lnTo>
                <a:lnTo>
                  <a:pt x="137215" y="224435"/>
                </a:lnTo>
                <a:lnTo>
                  <a:pt x="144816" y="223917"/>
                </a:lnTo>
                <a:lnTo>
                  <a:pt x="151789" y="223572"/>
                </a:lnTo>
                <a:lnTo>
                  <a:pt x="158342" y="223341"/>
                </a:lnTo>
                <a:lnTo>
                  <a:pt x="165569" y="222236"/>
                </a:lnTo>
                <a:lnTo>
                  <a:pt x="173244" y="220546"/>
                </a:lnTo>
                <a:lnTo>
                  <a:pt x="181219" y="218467"/>
                </a:lnTo>
                <a:lnTo>
                  <a:pt x="188440" y="217081"/>
                </a:lnTo>
                <a:lnTo>
                  <a:pt x="195159" y="216157"/>
                </a:lnTo>
                <a:lnTo>
                  <a:pt x="201543" y="215541"/>
                </a:lnTo>
                <a:lnTo>
                  <a:pt x="207705" y="215130"/>
                </a:lnTo>
                <a:lnTo>
                  <a:pt x="213717" y="214856"/>
                </a:lnTo>
                <a:lnTo>
                  <a:pt x="225478" y="214552"/>
                </a:lnTo>
                <a:lnTo>
                  <a:pt x="237054" y="214417"/>
                </a:lnTo>
                <a:lnTo>
                  <a:pt x="241856" y="212476"/>
                </a:lnTo>
                <a:lnTo>
                  <a:pt x="246010" y="209277"/>
                </a:lnTo>
                <a:lnTo>
                  <a:pt x="249731" y="205239"/>
                </a:lnTo>
                <a:lnTo>
                  <a:pt x="253165" y="203500"/>
                </a:lnTo>
                <a:lnTo>
                  <a:pt x="256406" y="203293"/>
                </a:lnTo>
                <a:lnTo>
                  <a:pt x="262548" y="204650"/>
                </a:lnTo>
                <a:lnTo>
                  <a:pt x="270408" y="205414"/>
                </a:lnTo>
                <a:lnTo>
                  <a:pt x="274320" y="2057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02"/>
          <p:cNvSpPr/>
          <p:nvPr/>
        </p:nvSpPr>
        <p:spPr>
          <a:xfrm>
            <a:off x="3802285" y="2335611"/>
            <a:ext cx="341091" cy="292057"/>
          </a:xfrm>
          <a:custGeom>
            <a:avLst/>
            <a:gdLst/>
            <a:ahLst/>
            <a:cxnLst/>
            <a:rect l="0" t="0" r="0" b="0"/>
            <a:pathLst>
              <a:path w="341091" h="292057">
                <a:moveTo>
                  <a:pt x="32479" y="38971"/>
                </a:moveTo>
                <a:lnTo>
                  <a:pt x="32479" y="23122"/>
                </a:lnTo>
                <a:lnTo>
                  <a:pt x="37031" y="17659"/>
                </a:lnTo>
                <a:lnTo>
                  <a:pt x="39323" y="16191"/>
                </a:lnTo>
                <a:lnTo>
                  <a:pt x="48054" y="13171"/>
                </a:lnTo>
                <a:lnTo>
                  <a:pt x="57181" y="9090"/>
                </a:lnTo>
                <a:lnTo>
                  <a:pt x="67588" y="6640"/>
                </a:lnTo>
                <a:lnTo>
                  <a:pt x="73030" y="5987"/>
                </a:lnTo>
                <a:lnTo>
                  <a:pt x="78563" y="4599"/>
                </a:lnTo>
                <a:lnTo>
                  <a:pt x="84157" y="2722"/>
                </a:lnTo>
                <a:lnTo>
                  <a:pt x="89791" y="517"/>
                </a:lnTo>
                <a:lnTo>
                  <a:pt x="95453" y="0"/>
                </a:lnTo>
                <a:lnTo>
                  <a:pt x="101132" y="608"/>
                </a:lnTo>
                <a:lnTo>
                  <a:pt x="106823" y="1966"/>
                </a:lnTo>
                <a:lnTo>
                  <a:pt x="112522" y="2871"/>
                </a:lnTo>
                <a:lnTo>
                  <a:pt x="118226" y="3474"/>
                </a:lnTo>
                <a:lnTo>
                  <a:pt x="123934" y="3877"/>
                </a:lnTo>
                <a:lnTo>
                  <a:pt x="130597" y="5097"/>
                </a:lnTo>
                <a:lnTo>
                  <a:pt x="137896" y="6863"/>
                </a:lnTo>
                <a:lnTo>
                  <a:pt x="145620" y="8993"/>
                </a:lnTo>
                <a:lnTo>
                  <a:pt x="151721" y="12319"/>
                </a:lnTo>
                <a:lnTo>
                  <a:pt x="161041" y="21093"/>
                </a:lnTo>
                <a:lnTo>
                  <a:pt x="168358" y="28803"/>
                </a:lnTo>
                <a:lnTo>
                  <a:pt x="174785" y="36357"/>
                </a:lnTo>
                <a:lnTo>
                  <a:pt x="177833" y="41038"/>
                </a:lnTo>
                <a:lnTo>
                  <a:pt x="180817" y="46064"/>
                </a:lnTo>
                <a:lnTo>
                  <a:pt x="183758" y="52272"/>
                </a:lnTo>
                <a:lnTo>
                  <a:pt x="186672" y="59269"/>
                </a:lnTo>
                <a:lnTo>
                  <a:pt x="189567" y="66790"/>
                </a:lnTo>
                <a:lnTo>
                  <a:pt x="191497" y="73710"/>
                </a:lnTo>
                <a:lnTo>
                  <a:pt x="192784" y="80228"/>
                </a:lnTo>
                <a:lnTo>
                  <a:pt x="193641" y="86478"/>
                </a:lnTo>
                <a:lnTo>
                  <a:pt x="194213" y="93502"/>
                </a:lnTo>
                <a:lnTo>
                  <a:pt x="194595" y="101043"/>
                </a:lnTo>
                <a:lnTo>
                  <a:pt x="195019" y="116088"/>
                </a:lnTo>
                <a:lnTo>
                  <a:pt x="195206" y="129126"/>
                </a:lnTo>
                <a:lnTo>
                  <a:pt x="193352" y="136222"/>
                </a:lnTo>
                <a:lnTo>
                  <a:pt x="190210" y="143810"/>
                </a:lnTo>
                <a:lnTo>
                  <a:pt x="186211" y="151726"/>
                </a:lnTo>
                <a:lnTo>
                  <a:pt x="182592" y="159861"/>
                </a:lnTo>
                <a:lnTo>
                  <a:pt x="179227" y="168142"/>
                </a:lnTo>
                <a:lnTo>
                  <a:pt x="176031" y="176520"/>
                </a:lnTo>
                <a:lnTo>
                  <a:pt x="171996" y="184963"/>
                </a:lnTo>
                <a:lnTo>
                  <a:pt x="167400" y="193449"/>
                </a:lnTo>
                <a:lnTo>
                  <a:pt x="162431" y="201964"/>
                </a:lnTo>
                <a:lnTo>
                  <a:pt x="157214" y="209545"/>
                </a:lnTo>
                <a:lnTo>
                  <a:pt x="151831" y="216505"/>
                </a:lnTo>
                <a:lnTo>
                  <a:pt x="146337" y="223049"/>
                </a:lnTo>
                <a:lnTo>
                  <a:pt x="139817" y="230270"/>
                </a:lnTo>
                <a:lnTo>
                  <a:pt x="124952" y="245913"/>
                </a:lnTo>
                <a:lnTo>
                  <a:pt x="105070" y="266234"/>
                </a:lnTo>
                <a:lnTo>
                  <a:pt x="98971" y="271442"/>
                </a:lnTo>
                <a:lnTo>
                  <a:pt x="92999" y="275867"/>
                </a:lnTo>
                <a:lnTo>
                  <a:pt x="87114" y="279769"/>
                </a:lnTo>
                <a:lnTo>
                  <a:pt x="81285" y="282371"/>
                </a:lnTo>
                <a:lnTo>
                  <a:pt x="75494" y="284105"/>
                </a:lnTo>
                <a:lnTo>
                  <a:pt x="69728" y="285261"/>
                </a:lnTo>
                <a:lnTo>
                  <a:pt x="63980" y="286984"/>
                </a:lnTo>
                <a:lnTo>
                  <a:pt x="58242" y="289086"/>
                </a:lnTo>
                <a:lnTo>
                  <a:pt x="52512" y="291439"/>
                </a:lnTo>
                <a:lnTo>
                  <a:pt x="47739" y="292056"/>
                </a:lnTo>
                <a:lnTo>
                  <a:pt x="43605" y="291514"/>
                </a:lnTo>
                <a:lnTo>
                  <a:pt x="35519" y="289325"/>
                </a:lnTo>
                <a:lnTo>
                  <a:pt x="25575" y="288352"/>
                </a:lnTo>
                <a:lnTo>
                  <a:pt x="21209" y="287140"/>
                </a:lnTo>
                <a:lnTo>
                  <a:pt x="13818" y="283253"/>
                </a:lnTo>
                <a:lnTo>
                  <a:pt x="4302" y="275710"/>
                </a:lnTo>
                <a:lnTo>
                  <a:pt x="2264" y="272997"/>
                </a:lnTo>
                <a:lnTo>
                  <a:pt x="0" y="267443"/>
                </a:lnTo>
                <a:lnTo>
                  <a:pt x="349" y="263676"/>
                </a:lnTo>
                <a:lnTo>
                  <a:pt x="1534" y="259259"/>
                </a:lnTo>
                <a:lnTo>
                  <a:pt x="3277" y="254410"/>
                </a:lnTo>
                <a:lnTo>
                  <a:pt x="5391" y="249272"/>
                </a:lnTo>
                <a:lnTo>
                  <a:pt x="7753" y="243942"/>
                </a:lnTo>
                <a:lnTo>
                  <a:pt x="12918" y="232939"/>
                </a:lnTo>
                <a:lnTo>
                  <a:pt x="18387" y="221699"/>
                </a:lnTo>
                <a:lnTo>
                  <a:pt x="22132" y="216035"/>
                </a:lnTo>
                <a:lnTo>
                  <a:pt x="26534" y="210354"/>
                </a:lnTo>
                <a:lnTo>
                  <a:pt x="31374" y="204661"/>
                </a:lnTo>
                <a:lnTo>
                  <a:pt x="37457" y="199914"/>
                </a:lnTo>
                <a:lnTo>
                  <a:pt x="44370" y="195796"/>
                </a:lnTo>
                <a:lnTo>
                  <a:pt x="51837" y="192099"/>
                </a:lnTo>
                <a:lnTo>
                  <a:pt x="58719" y="187728"/>
                </a:lnTo>
                <a:lnTo>
                  <a:pt x="65213" y="182910"/>
                </a:lnTo>
                <a:lnTo>
                  <a:pt x="71447" y="177793"/>
                </a:lnTo>
                <a:lnTo>
                  <a:pt x="79412" y="173429"/>
                </a:lnTo>
                <a:lnTo>
                  <a:pt x="88534" y="169567"/>
                </a:lnTo>
                <a:lnTo>
                  <a:pt x="98423" y="166040"/>
                </a:lnTo>
                <a:lnTo>
                  <a:pt x="107875" y="163689"/>
                </a:lnTo>
                <a:lnTo>
                  <a:pt x="117033" y="162121"/>
                </a:lnTo>
                <a:lnTo>
                  <a:pt x="125996" y="161076"/>
                </a:lnTo>
                <a:lnTo>
                  <a:pt x="133876" y="160379"/>
                </a:lnTo>
                <a:lnTo>
                  <a:pt x="141035" y="159915"/>
                </a:lnTo>
                <a:lnTo>
                  <a:pt x="147712" y="159605"/>
                </a:lnTo>
                <a:lnTo>
                  <a:pt x="165291" y="159261"/>
                </a:lnTo>
                <a:lnTo>
                  <a:pt x="198520" y="159040"/>
                </a:lnTo>
                <a:lnTo>
                  <a:pt x="205086" y="159975"/>
                </a:lnTo>
                <a:lnTo>
                  <a:pt x="211368" y="161550"/>
                </a:lnTo>
                <a:lnTo>
                  <a:pt x="217461" y="163553"/>
                </a:lnTo>
                <a:lnTo>
                  <a:pt x="223428" y="165841"/>
                </a:lnTo>
                <a:lnTo>
                  <a:pt x="229311" y="168318"/>
                </a:lnTo>
                <a:lnTo>
                  <a:pt x="235138" y="170923"/>
                </a:lnTo>
                <a:lnTo>
                  <a:pt x="246693" y="176356"/>
                </a:lnTo>
                <a:lnTo>
                  <a:pt x="269632" y="187606"/>
                </a:lnTo>
                <a:lnTo>
                  <a:pt x="275354" y="189496"/>
                </a:lnTo>
                <a:lnTo>
                  <a:pt x="281074" y="190756"/>
                </a:lnTo>
                <a:lnTo>
                  <a:pt x="286791" y="191596"/>
                </a:lnTo>
                <a:lnTo>
                  <a:pt x="295685" y="195069"/>
                </a:lnTo>
                <a:lnTo>
                  <a:pt x="299390" y="197329"/>
                </a:lnTo>
                <a:lnTo>
                  <a:pt x="308586" y="199840"/>
                </a:lnTo>
                <a:lnTo>
                  <a:pt x="319023" y="200956"/>
                </a:lnTo>
                <a:lnTo>
                  <a:pt x="324474" y="201253"/>
                </a:lnTo>
                <a:lnTo>
                  <a:pt x="341090" y="2018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03"/>
          <p:cNvSpPr/>
          <p:nvPr/>
        </p:nvSpPr>
        <p:spPr>
          <a:xfrm>
            <a:off x="4280639" y="2263139"/>
            <a:ext cx="235859" cy="137162"/>
          </a:xfrm>
          <a:custGeom>
            <a:avLst/>
            <a:gdLst/>
            <a:ahLst/>
            <a:cxnLst/>
            <a:rect l="0" t="0" r="0" b="0"/>
            <a:pathLst>
              <a:path w="235859" h="137162">
                <a:moveTo>
                  <a:pt x="8468" y="0"/>
                </a:moveTo>
                <a:lnTo>
                  <a:pt x="0" y="0"/>
                </a:lnTo>
                <a:lnTo>
                  <a:pt x="2482" y="2541"/>
                </a:lnTo>
                <a:lnTo>
                  <a:pt x="7286" y="7381"/>
                </a:lnTo>
                <a:lnTo>
                  <a:pt x="7943" y="10584"/>
                </a:lnTo>
                <a:lnTo>
                  <a:pt x="8117" y="12771"/>
                </a:lnTo>
                <a:lnTo>
                  <a:pt x="9187" y="15182"/>
                </a:lnTo>
                <a:lnTo>
                  <a:pt x="10852" y="17741"/>
                </a:lnTo>
                <a:lnTo>
                  <a:pt x="12915" y="20400"/>
                </a:lnTo>
                <a:lnTo>
                  <a:pt x="13338" y="24078"/>
                </a:lnTo>
                <a:lnTo>
                  <a:pt x="12667" y="28435"/>
                </a:lnTo>
                <a:lnTo>
                  <a:pt x="11268" y="33244"/>
                </a:lnTo>
                <a:lnTo>
                  <a:pt x="10334" y="38355"/>
                </a:lnTo>
                <a:lnTo>
                  <a:pt x="9712" y="43668"/>
                </a:lnTo>
                <a:lnTo>
                  <a:pt x="9297" y="49115"/>
                </a:lnTo>
                <a:lnTo>
                  <a:pt x="9021" y="53698"/>
                </a:lnTo>
                <a:lnTo>
                  <a:pt x="8714" y="61331"/>
                </a:lnTo>
                <a:lnTo>
                  <a:pt x="8517" y="79884"/>
                </a:lnTo>
                <a:lnTo>
                  <a:pt x="8475" y="101313"/>
                </a:lnTo>
                <a:lnTo>
                  <a:pt x="9425" y="105643"/>
                </a:lnTo>
                <a:lnTo>
                  <a:pt x="11011" y="109481"/>
                </a:lnTo>
                <a:lnTo>
                  <a:pt x="15850" y="117935"/>
                </a:lnTo>
                <a:lnTo>
                  <a:pt x="21591" y="121631"/>
                </a:lnTo>
                <a:lnTo>
                  <a:pt x="31698" y="127214"/>
                </a:lnTo>
                <a:lnTo>
                  <a:pt x="38160" y="127977"/>
                </a:lnTo>
                <a:lnTo>
                  <a:pt x="42550" y="128181"/>
                </a:lnTo>
                <a:lnTo>
                  <a:pt x="52508" y="128407"/>
                </a:lnTo>
                <a:lnTo>
                  <a:pt x="211317" y="128588"/>
                </a:lnTo>
                <a:lnTo>
                  <a:pt x="216091" y="129541"/>
                </a:lnTo>
                <a:lnTo>
                  <a:pt x="220226" y="131128"/>
                </a:lnTo>
                <a:lnTo>
                  <a:pt x="229155" y="135969"/>
                </a:lnTo>
                <a:lnTo>
                  <a:pt x="232916" y="136631"/>
                </a:lnTo>
                <a:lnTo>
                  <a:pt x="235858" y="136925"/>
                </a:lnTo>
                <a:lnTo>
                  <a:pt x="231353" y="137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04"/>
          <p:cNvSpPr/>
          <p:nvPr/>
        </p:nvSpPr>
        <p:spPr>
          <a:xfrm>
            <a:off x="4443412" y="2247186"/>
            <a:ext cx="60009" cy="281702"/>
          </a:xfrm>
          <a:custGeom>
            <a:avLst/>
            <a:gdLst/>
            <a:ahLst/>
            <a:cxnLst/>
            <a:rect l="0" t="0" r="0" b="0"/>
            <a:pathLst>
              <a:path w="60009" h="281702">
                <a:moveTo>
                  <a:pt x="0" y="7381"/>
                </a:moveTo>
                <a:lnTo>
                  <a:pt x="0" y="0"/>
                </a:lnTo>
                <a:lnTo>
                  <a:pt x="0" y="32055"/>
                </a:lnTo>
                <a:lnTo>
                  <a:pt x="953" y="37165"/>
                </a:lnTo>
                <a:lnTo>
                  <a:pt x="2540" y="42477"/>
                </a:lnTo>
                <a:lnTo>
                  <a:pt x="6844" y="54412"/>
                </a:lnTo>
                <a:lnTo>
                  <a:pt x="11931" y="69241"/>
                </a:lnTo>
                <a:lnTo>
                  <a:pt x="13670" y="76244"/>
                </a:lnTo>
                <a:lnTo>
                  <a:pt x="14828" y="82817"/>
                </a:lnTo>
                <a:lnTo>
                  <a:pt x="15601" y="89104"/>
                </a:lnTo>
                <a:lnTo>
                  <a:pt x="17068" y="96153"/>
                </a:lnTo>
                <a:lnTo>
                  <a:pt x="18999" y="103710"/>
                </a:lnTo>
                <a:lnTo>
                  <a:pt x="21238" y="111605"/>
                </a:lnTo>
                <a:lnTo>
                  <a:pt x="22732" y="119726"/>
                </a:lnTo>
                <a:lnTo>
                  <a:pt x="23726" y="127998"/>
                </a:lnTo>
                <a:lnTo>
                  <a:pt x="24390" y="136370"/>
                </a:lnTo>
                <a:lnTo>
                  <a:pt x="24833" y="144808"/>
                </a:lnTo>
                <a:lnTo>
                  <a:pt x="25324" y="161805"/>
                </a:lnTo>
                <a:lnTo>
                  <a:pt x="26408" y="169385"/>
                </a:lnTo>
                <a:lnTo>
                  <a:pt x="28083" y="176344"/>
                </a:lnTo>
                <a:lnTo>
                  <a:pt x="30152" y="182888"/>
                </a:lnTo>
                <a:lnTo>
                  <a:pt x="32484" y="189156"/>
                </a:lnTo>
                <a:lnTo>
                  <a:pt x="34991" y="195239"/>
                </a:lnTo>
                <a:lnTo>
                  <a:pt x="37614" y="201200"/>
                </a:lnTo>
                <a:lnTo>
                  <a:pt x="39364" y="207079"/>
                </a:lnTo>
                <a:lnTo>
                  <a:pt x="40530" y="212903"/>
                </a:lnTo>
                <a:lnTo>
                  <a:pt x="41308" y="218691"/>
                </a:lnTo>
                <a:lnTo>
                  <a:pt x="42778" y="224454"/>
                </a:lnTo>
                <a:lnTo>
                  <a:pt x="44712" y="230201"/>
                </a:lnTo>
                <a:lnTo>
                  <a:pt x="46953" y="235938"/>
                </a:lnTo>
                <a:lnTo>
                  <a:pt x="48447" y="240715"/>
                </a:lnTo>
                <a:lnTo>
                  <a:pt x="50107" y="248562"/>
                </a:lnTo>
                <a:lnTo>
                  <a:pt x="51502" y="251989"/>
                </a:lnTo>
                <a:lnTo>
                  <a:pt x="53385" y="255225"/>
                </a:lnTo>
                <a:lnTo>
                  <a:pt x="55592" y="258335"/>
                </a:lnTo>
                <a:lnTo>
                  <a:pt x="57064" y="261362"/>
                </a:lnTo>
                <a:lnTo>
                  <a:pt x="58700" y="267264"/>
                </a:lnTo>
                <a:lnTo>
                  <a:pt x="59620" y="275942"/>
                </a:lnTo>
                <a:lnTo>
                  <a:pt x="60008" y="281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05"/>
          <p:cNvSpPr/>
          <p:nvPr/>
        </p:nvSpPr>
        <p:spPr>
          <a:xfrm>
            <a:off x="3423284" y="2426017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12771" y="34290"/>
                </a:lnTo>
                <a:lnTo>
                  <a:pt x="15182" y="33337"/>
                </a:lnTo>
                <a:lnTo>
                  <a:pt x="17741" y="31750"/>
                </a:lnTo>
                <a:lnTo>
                  <a:pt x="20400" y="29739"/>
                </a:lnTo>
                <a:lnTo>
                  <a:pt x="23125" y="28399"/>
                </a:lnTo>
                <a:lnTo>
                  <a:pt x="25895" y="27505"/>
                </a:lnTo>
                <a:lnTo>
                  <a:pt x="31512" y="26512"/>
                </a:lnTo>
                <a:lnTo>
                  <a:pt x="37183" y="26070"/>
                </a:lnTo>
                <a:lnTo>
                  <a:pt x="40982" y="25001"/>
                </a:lnTo>
                <a:lnTo>
                  <a:pt x="45419" y="23335"/>
                </a:lnTo>
                <a:lnTo>
                  <a:pt x="50282" y="21271"/>
                </a:lnTo>
                <a:lnTo>
                  <a:pt x="55429" y="19896"/>
                </a:lnTo>
                <a:lnTo>
                  <a:pt x="60765" y="18979"/>
                </a:lnTo>
                <a:lnTo>
                  <a:pt x="66228" y="18368"/>
                </a:lnTo>
                <a:lnTo>
                  <a:pt x="71775" y="17008"/>
                </a:lnTo>
                <a:lnTo>
                  <a:pt x="77377" y="15148"/>
                </a:lnTo>
                <a:lnTo>
                  <a:pt x="83017" y="12956"/>
                </a:lnTo>
                <a:lnTo>
                  <a:pt x="89635" y="11495"/>
                </a:lnTo>
                <a:lnTo>
                  <a:pt x="96905" y="10521"/>
                </a:lnTo>
                <a:lnTo>
                  <a:pt x="104608" y="9871"/>
                </a:lnTo>
                <a:lnTo>
                  <a:pt x="111649" y="9438"/>
                </a:lnTo>
                <a:lnTo>
                  <a:pt x="124552" y="8957"/>
                </a:lnTo>
                <a:lnTo>
                  <a:pt x="131612" y="7877"/>
                </a:lnTo>
                <a:lnTo>
                  <a:pt x="139177" y="6204"/>
                </a:lnTo>
                <a:lnTo>
                  <a:pt x="147077" y="4136"/>
                </a:lnTo>
                <a:lnTo>
                  <a:pt x="154249" y="2757"/>
                </a:lnTo>
                <a:lnTo>
                  <a:pt x="160935" y="1838"/>
                </a:lnTo>
                <a:lnTo>
                  <a:pt x="167297" y="1225"/>
                </a:lnTo>
                <a:lnTo>
                  <a:pt x="173444" y="817"/>
                </a:lnTo>
                <a:lnTo>
                  <a:pt x="179448" y="545"/>
                </a:lnTo>
                <a:lnTo>
                  <a:pt x="192150" y="24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06"/>
          <p:cNvSpPr/>
          <p:nvPr/>
        </p:nvSpPr>
        <p:spPr>
          <a:xfrm>
            <a:off x="3611879" y="2674620"/>
            <a:ext cx="1183006" cy="77153"/>
          </a:xfrm>
          <a:custGeom>
            <a:avLst/>
            <a:gdLst/>
            <a:ahLst/>
            <a:cxnLst/>
            <a:rect l="0" t="0" r="0" b="0"/>
            <a:pathLst>
              <a:path w="1183006" h="77153">
                <a:moveTo>
                  <a:pt x="0" y="77152"/>
                </a:moveTo>
                <a:lnTo>
                  <a:pt x="11932" y="77152"/>
                </a:lnTo>
                <a:lnTo>
                  <a:pt x="14622" y="76200"/>
                </a:lnTo>
                <a:lnTo>
                  <a:pt x="17368" y="74612"/>
                </a:lnTo>
                <a:lnTo>
                  <a:pt x="20152" y="72601"/>
                </a:lnTo>
                <a:lnTo>
                  <a:pt x="25784" y="70367"/>
                </a:lnTo>
                <a:lnTo>
                  <a:pt x="32415" y="69374"/>
                </a:lnTo>
                <a:lnTo>
                  <a:pt x="64155" y="68649"/>
                </a:lnTo>
                <a:lnTo>
                  <a:pt x="86954" y="67648"/>
                </a:lnTo>
                <a:lnTo>
                  <a:pt x="95117" y="66053"/>
                </a:lnTo>
                <a:lnTo>
                  <a:pt x="103417" y="64038"/>
                </a:lnTo>
                <a:lnTo>
                  <a:pt x="120258" y="61799"/>
                </a:lnTo>
                <a:lnTo>
                  <a:pt x="137268" y="59851"/>
                </a:lnTo>
                <a:lnTo>
                  <a:pt x="145805" y="57998"/>
                </a:lnTo>
                <a:lnTo>
                  <a:pt x="154353" y="55810"/>
                </a:lnTo>
                <a:lnTo>
                  <a:pt x="163863" y="54351"/>
                </a:lnTo>
                <a:lnTo>
                  <a:pt x="184588" y="52731"/>
                </a:lnTo>
                <a:lnTo>
                  <a:pt x="194496" y="51346"/>
                </a:lnTo>
                <a:lnTo>
                  <a:pt x="203959" y="49471"/>
                </a:lnTo>
                <a:lnTo>
                  <a:pt x="244230" y="39617"/>
                </a:lnTo>
                <a:lnTo>
                  <a:pt x="255212" y="37841"/>
                </a:lnTo>
                <a:lnTo>
                  <a:pt x="277575" y="35868"/>
                </a:lnTo>
                <a:lnTo>
                  <a:pt x="288873" y="34389"/>
                </a:lnTo>
                <a:lnTo>
                  <a:pt x="300215" y="32451"/>
                </a:lnTo>
                <a:lnTo>
                  <a:pt x="311586" y="30206"/>
                </a:lnTo>
                <a:lnTo>
                  <a:pt x="322976" y="28710"/>
                </a:lnTo>
                <a:lnTo>
                  <a:pt x="345793" y="27047"/>
                </a:lnTo>
                <a:lnTo>
                  <a:pt x="357211" y="25651"/>
                </a:lnTo>
                <a:lnTo>
                  <a:pt x="368634" y="23768"/>
                </a:lnTo>
                <a:lnTo>
                  <a:pt x="418892" y="13902"/>
                </a:lnTo>
                <a:lnTo>
                  <a:pt x="431661" y="12126"/>
                </a:lnTo>
                <a:lnTo>
                  <a:pt x="456010" y="10151"/>
                </a:lnTo>
                <a:lnTo>
                  <a:pt x="468789" y="8672"/>
                </a:lnTo>
                <a:lnTo>
                  <a:pt x="482071" y="6734"/>
                </a:lnTo>
                <a:lnTo>
                  <a:pt x="495689" y="4489"/>
                </a:lnTo>
                <a:lnTo>
                  <a:pt x="508577" y="2993"/>
                </a:lnTo>
                <a:lnTo>
                  <a:pt x="533057" y="1330"/>
                </a:lnTo>
                <a:lnTo>
                  <a:pt x="559177" y="591"/>
                </a:lnTo>
                <a:lnTo>
                  <a:pt x="691903" y="10"/>
                </a:lnTo>
                <a:lnTo>
                  <a:pt x="807343" y="0"/>
                </a:lnTo>
                <a:lnTo>
                  <a:pt x="820169" y="952"/>
                </a:lnTo>
                <a:lnTo>
                  <a:pt x="833482" y="2540"/>
                </a:lnTo>
                <a:lnTo>
                  <a:pt x="847120" y="4550"/>
                </a:lnTo>
                <a:lnTo>
                  <a:pt x="874973" y="6785"/>
                </a:lnTo>
                <a:lnTo>
                  <a:pt x="902275" y="7778"/>
                </a:lnTo>
                <a:lnTo>
                  <a:pt x="927109" y="8219"/>
                </a:lnTo>
                <a:lnTo>
                  <a:pt x="953386" y="5875"/>
                </a:lnTo>
                <a:lnTo>
                  <a:pt x="967061" y="3917"/>
                </a:lnTo>
                <a:lnTo>
                  <a:pt x="992415" y="1741"/>
                </a:lnTo>
                <a:lnTo>
                  <a:pt x="1016384" y="1726"/>
                </a:lnTo>
                <a:lnTo>
                  <a:pt x="1028109" y="3055"/>
                </a:lnTo>
                <a:lnTo>
                  <a:pt x="1039736" y="4894"/>
                </a:lnTo>
                <a:lnTo>
                  <a:pt x="1060276" y="6938"/>
                </a:lnTo>
                <a:lnTo>
                  <a:pt x="1096744" y="8249"/>
                </a:lnTo>
                <a:lnTo>
                  <a:pt x="118300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07"/>
          <p:cNvSpPr/>
          <p:nvPr/>
        </p:nvSpPr>
        <p:spPr>
          <a:xfrm>
            <a:off x="4400560" y="2786066"/>
            <a:ext cx="257166" cy="334204"/>
          </a:xfrm>
          <a:custGeom>
            <a:avLst/>
            <a:gdLst/>
            <a:ahLst/>
            <a:cxnLst/>
            <a:rect l="0" t="0" r="0" b="0"/>
            <a:pathLst>
              <a:path w="257166" h="334204">
                <a:moveTo>
                  <a:pt x="137149" y="51431"/>
                </a:moveTo>
                <a:lnTo>
                  <a:pt x="137149" y="46880"/>
                </a:lnTo>
                <a:lnTo>
                  <a:pt x="136197" y="45540"/>
                </a:lnTo>
                <a:lnTo>
                  <a:pt x="134610" y="44646"/>
                </a:lnTo>
                <a:lnTo>
                  <a:pt x="132599" y="44050"/>
                </a:lnTo>
                <a:lnTo>
                  <a:pt x="131258" y="42701"/>
                </a:lnTo>
                <a:lnTo>
                  <a:pt x="130364" y="40848"/>
                </a:lnTo>
                <a:lnTo>
                  <a:pt x="128930" y="35582"/>
                </a:lnTo>
                <a:lnTo>
                  <a:pt x="128647" y="27698"/>
                </a:lnTo>
                <a:lnTo>
                  <a:pt x="128608" y="22468"/>
                </a:lnTo>
                <a:lnTo>
                  <a:pt x="127645" y="20692"/>
                </a:lnTo>
                <a:lnTo>
                  <a:pt x="126051" y="19509"/>
                </a:lnTo>
                <a:lnTo>
                  <a:pt x="124035" y="18719"/>
                </a:lnTo>
                <a:lnTo>
                  <a:pt x="122692" y="17241"/>
                </a:lnTo>
                <a:lnTo>
                  <a:pt x="121796" y="15303"/>
                </a:lnTo>
                <a:lnTo>
                  <a:pt x="121199" y="13058"/>
                </a:lnTo>
                <a:lnTo>
                  <a:pt x="118896" y="10609"/>
                </a:lnTo>
                <a:lnTo>
                  <a:pt x="111257" y="5348"/>
                </a:lnTo>
                <a:lnTo>
                  <a:pt x="104052" y="2375"/>
                </a:lnTo>
                <a:lnTo>
                  <a:pt x="97674" y="1053"/>
                </a:lnTo>
                <a:lnTo>
                  <a:pt x="91665" y="466"/>
                </a:lnTo>
                <a:lnTo>
                  <a:pt x="85819" y="205"/>
                </a:lnTo>
                <a:lnTo>
                  <a:pt x="77173" y="58"/>
                </a:lnTo>
                <a:lnTo>
                  <a:pt x="49760" y="0"/>
                </a:lnTo>
                <a:lnTo>
                  <a:pt x="46505" y="951"/>
                </a:lnTo>
                <a:lnTo>
                  <a:pt x="40348" y="4548"/>
                </a:lnTo>
                <a:lnTo>
                  <a:pt x="34437" y="9322"/>
                </a:lnTo>
                <a:lnTo>
                  <a:pt x="27682" y="15571"/>
                </a:lnTo>
                <a:lnTo>
                  <a:pt x="18330" y="24698"/>
                </a:lnTo>
                <a:lnTo>
                  <a:pt x="12903" y="32565"/>
                </a:lnTo>
                <a:lnTo>
                  <a:pt x="9539" y="40189"/>
                </a:lnTo>
                <a:lnTo>
                  <a:pt x="4869" y="49927"/>
                </a:lnTo>
                <a:lnTo>
                  <a:pt x="2158" y="58065"/>
                </a:lnTo>
                <a:lnTo>
                  <a:pt x="953" y="65809"/>
                </a:lnTo>
                <a:lnTo>
                  <a:pt x="418" y="75602"/>
                </a:lnTo>
                <a:lnTo>
                  <a:pt x="180" y="86303"/>
                </a:lnTo>
                <a:lnTo>
                  <a:pt x="0" y="118379"/>
                </a:lnTo>
                <a:lnTo>
                  <a:pt x="950" y="122733"/>
                </a:lnTo>
                <a:lnTo>
                  <a:pt x="4543" y="130111"/>
                </a:lnTo>
                <a:lnTo>
                  <a:pt x="11922" y="139619"/>
                </a:lnTo>
                <a:lnTo>
                  <a:pt x="15565" y="141656"/>
                </a:lnTo>
                <a:lnTo>
                  <a:pt x="19898" y="143014"/>
                </a:lnTo>
                <a:lnTo>
                  <a:pt x="24692" y="143918"/>
                </a:lnTo>
                <a:lnTo>
                  <a:pt x="32558" y="144924"/>
                </a:lnTo>
                <a:lnTo>
                  <a:pt x="39230" y="145371"/>
                </a:lnTo>
                <a:lnTo>
                  <a:pt x="45369" y="145570"/>
                </a:lnTo>
                <a:lnTo>
                  <a:pt x="49293" y="144670"/>
                </a:lnTo>
                <a:lnTo>
                  <a:pt x="53813" y="143118"/>
                </a:lnTo>
                <a:lnTo>
                  <a:pt x="58732" y="141131"/>
                </a:lnTo>
                <a:lnTo>
                  <a:pt x="63916" y="138853"/>
                </a:lnTo>
                <a:lnTo>
                  <a:pt x="74757" y="133783"/>
                </a:lnTo>
                <a:lnTo>
                  <a:pt x="91569" y="125573"/>
                </a:lnTo>
                <a:lnTo>
                  <a:pt x="97238" y="121814"/>
                </a:lnTo>
                <a:lnTo>
                  <a:pt x="102922" y="117403"/>
                </a:lnTo>
                <a:lnTo>
                  <a:pt x="108616" y="112558"/>
                </a:lnTo>
                <a:lnTo>
                  <a:pt x="113365" y="108374"/>
                </a:lnTo>
                <a:lnTo>
                  <a:pt x="121181" y="101187"/>
                </a:lnTo>
                <a:lnTo>
                  <a:pt x="135487" y="87234"/>
                </a:lnTo>
                <a:lnTo>
                  <a:pt x="139852" y="81967"/>
                </a:lnTo>
                <a:lnTo>
                  <a:pt x="143713" y="76551"/>
                </a:lnTo>
                <a:lnTo>
                  <a:pt x="150544" y="66406"/>
                </a:lnTo>
                <a:lnTo>
                  <a:pt x="156755" y="58721"/>
                </a:lnTo>
                <a:lnTo>
                  <a:pt x="159745" y="53434"/>
                </a:lnTo>
                <a:lnTo>
                  <a:pt x="162691" y="47051"/>
                </a:lnTo>
                <a:lnTo>
                  <a:pt x="165607" y="39939"/>
                </a:lnTo>
                <a:lnTo>
                  <a:pt x="168847" y="29496"/>
                </a:lnTo>
                <a:lnTo>
                  <a:pt x="169711" y="25378"/>
                </a:lnTo>
                <a:lnTo>
                  <a:pt x="173211" y="18262"/>
                </a:lnTo>
                <a:lnTo>
                  <a:pt x="175478" y="15031"/>
                </a:lnTo>
                <a:lnTo>
                  <a:pt x="177997" y="8900"/>
                </a:lnTo>
                <a:lnTo>
                  <a:pt x="179977" y="150"/>
                </a:lnTo>
                <a:lnTo>
                  <a:pt x="175450" y="42"/>
                </a:lnTo>
                <a:lnTo>
                  <a:pt x="174114" y="979"/>
                </a:lnTo>
                <a:lnTo>
                  <a:pt x="173222" y="2557"/>
                </a:lnTo>
                <a:lnTo>
                  <a:pt x="172628" y="4560"/>
                </a:lnTo>
                <a:lnTo>
                  <a:pt x="173184" y="6849"/>
                </a:lnTo>
                <a:lnTo>
                  <a:pt x="176343" y="11932"/>
                </a:lnTo>
                <a:lnTo>
                  <a:pt x="178381" y="19906"/>
                </a:lnTo>
                <a:lnTo>
                  <a:pt x="179287" y="29800"/>
                </a:lnTo>
                <a:lnTo>
                  <a:pt x="179529" y="35105"/>
                </a:lnTo>
                <a:lnTo>
                  <a:pt x="179690" y="40547"/>
                </a:lnTo>
                <a:lnTo>
                  <a:pt x="180750" y="46080"/>
                </a:lnTo>
                <a:lnTo>
                  <a:pt x="182409" y="51674"/>
                </a:lnTo>
                <a:lnTo>
                  <a:pt x="184468" y="57308"/>
                </a:lnTo>
                <a:lnTo>
                  <a:pt x="185840" y="63921"/>
                </a:lnTo>
                <a:lnTo>
                  <a:pt x="186755" y="71188"/>
                </a:lnTo>
                <a:lnTo>
                  <a:pt x="187365" y="78890"/>
                </a:lnTo>
                <a:lnTo>
                  <a:pt x="188724" y="85930"/>
                </a:lnTo>
                <a:lnTo>
                  <a:pt x="190583" y="92527"/>
                </a:lnTo>
                <a:lnTo>
                  <a:pt x="192774" y="98831"/>
                </a:lnTo>
                <a:lnTo>
                  <a:pt x="194235" y="105891"/>
                </a:lnTo>
                <a:lnTo>
                  <a:pt x="195209" y="113455"/>
                </a:lnTo>
                <a:lnTo>
                  <a:pt x="195858" y="121355"/>
                </a:lnTo>
                <a:lnTo>
                  <a:pt x="197244" y="129480"/>
                </a:lnTo>
                <a:lnTo>
                  <a:pt x="199120" y="137753"/>
                </a:lnTo>
                <a:lnTo>
                  <a:pt x="201323" y="146127"/>
                </a:lnTo>
                <a:lnTo>
                  <a:pt x="203745" y="154567"/>
                </a:lnTo>
                <a:lnTo>
                  <a:pt x="208975" y="171564"/>
                </a:lnTo>
                <a:lnTo>
                  <a:pt x="210751" y="180097"/>
                </a:lnTo>
                <a:lnTo>
                  <a:pt x="211934" y="188644"/>
                </a:lnTo>
                <a:lnTo>
                  <a:pt x="212723" y="197199"/>
                </a:lnTo>
                <a:lnTo>
                  <a:pt x="214202" y="204807"/>
                </a:lnTo>
                <a:lnTo>
                  <a:pt x="216141" y="211784"/>
                </a:lnTo>
                <a:lnTo>
                  <a:pt x="226095" y="241221"/>
                </a:lnTo>
                <a:lnTo>
                  <a:pt x="227879" y="248443"/>
                </a:lnTo>
                <a:lnTo>
                  <a:pt x="229069" y="255162"/>
                </a:lnTo>
                <a:lnTo>
                  <a:pt x="229862" y="261547"/>
                </a:lnTo>
                <a:lnTo>
                  <a:pt x="231342" y="267708"/>
                </a:lnTo>
                <a:lnTo>
                  <a:pt x="233283" y="273721"/>
                </a:lnTo>
                <a:lnTo>
                  <a:pt x="235528" y="279634"/>
                </a:lnTo>
                <a:lnTo>
                  <a:pt x="240563" y="288745"/>
                </a:lnTo>
                <a:lnTo>
                  <a:pt x="243239" y="292508"/>
                </a:lnTo>
                <a:lnTo>
                  <a:pt x="246213" y="301769"/>
                </a:lnTo>
                <a:lnTo>
                  <a:pt x="247534" y="311282"/>
                </a:lnTo>
                <a:lnTo>
                  <a:pt x="248122" y="318685"/>
                </a:lnTo>
                <a:lnTo>
                  <a:pt x="249231" y="321041"/>
                </a:lnTo>
                <a:lnTo>
                  <a:pt x="250923" y="322611"/>
                </a:lnTo>
                <a:lnTo>
                  <a:pt x="253004" y="323658"/>
                </a:lnTo>
                <a:lnTo>
                  <a:pt x="254391" y="325308"/>
                </a:lnTo>
                <a:lnTo>
                  <a:pt x="255315" y="327361"/>
                </a:lnTo>
                <a:lnTo>
                  <a:pt x="257133" y="334203"/>
                </a:lnTo>
                <a:lnTo>
                  <a:pt x="257165" y="31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08"/>
          <p:cNvSpPr/>
          <p:nvPr/>
        </p:nvSpPr>
        <p:spPr>
          <a:xfrm>
            <a:off x="4940617" y="2211705"/>
            <a:ext cx="60009" cy="368618"/>
          </a:xfrm>
          <a:custGeom>
            <a:avLst/>
            <a:gdLst/>
            <a:ahLst/>
            <a:cxnLst/>
            <a:rect l="0" t="0" r="0" b="0"/>
            <a:pathLst>
              <a:path w="60009" h="36861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8219" y="20151"/>
                </a:lnTo>
                <a:lnTo>
                  <a:pt x="9290" y="22959"/>
                </a:lnTo>
                <a:lnTo>
                  <a:pt x="10956" y="25783"/>
                </a:lnTo>
                <a:lnTo>
                  <a:pt x="13019" y="28619"/>
                </a:lnTo>
                <a:lnTo>
                  <a:pt x="14394" y="32414"/>
                </a:lnTo>
                <a:lnTo>
                  <a:pt x="15922" y="41711"/>
                </a:lnTo>
                <a:lnTo>
                  <a:pt x="16783" y="53104"/>
                </a:lnTo>
                <a:lnTo>
                  <a:pt x="16984" y="62019"/>
                </a:lnTo>
                <a:lnTo>
                  <a:pt x="17144" y="134312"/>
                </a:lnTo>
                <a:lnTo>
                  <a:pt x="18097" y="140976"/>
                </a:lnTo>
                <a:lnTo>
                  <a:pt x="19685" y="148277"/>
                </a:lnTo>
                <a:lnTo>
                  <a:pt x="21696" y="156001"/>
                </a:lnTo>
                <a:lnTo>
                  <a:pt x="23037" y="163056"/>
                </a:lnTo>
                <a:lnTo>
                  <a:pt x="23930" y="169663"/>
                </a:lnTo>
                <a:lnTo>
                  <a:pt x="24526" y="175974"/>
                </a:lnTo>
                <a:lnTo>
                  <a:pt x="24923" y="183038"/>
                </a:lnTo>
                <a:lnTo>
                  <a:pt x="25364" y="198507"/>
                </a:lnTo>
                <a:lnTo>
                  <a:pt x="25687" y="236788"/>
                </a:lnTo>
                <a:lnTo>
                  <a:pt x="25708" y="254203"/>
                </a:lnTo>
                <a:lnTo>
                  <a:pt x="26664" y="259956"/>
                </a:lnTo>
                <a:lnTo>
                  <a:pt x="28254" y="265697"/>
                </a:lnTo>
                <a:lnTo>
                  <a:pt x="30266" y="271428"/>
                </a:lnTo>
                <a:lnTo>
                  <a:pt x="32560" y="276202"/>
                </a:lnTo>
                <a:lnTo>
                  <a:pt x="35041" y="280337"/>
                </a:lnTo>
                <a:lnTo>
                  <a:pt x="37648" y="284046"/>
                </a:lnTo>
                <a:lnTo>
                  <a:pt x="39387" y="288424"/>
                </a:lnTo>
                <a:lnTo>
                  <a:pt x="40545" y="293247"/>
                </a:lnTo>
                <a:lnTo>
                  <a:pt x="41833" y="302734"/>
                </a:lnTo>
                <a:lnTo>
                  <a:pt x="42405" y="310126"/>
                </a:lnTo>
                <a:lnTo>
                  <a:pt x="43510" y="313430"/>
                </a:lnTo>
                <a:lnTo>
                  <a:pt x="45199" y="316586"/>
                </a:lnTo>
                <a:lnTo>
                  <a:pt x="47278" y="319642"/>
                </a:lnTo>
                <a:lnTo>
                  <a:pt x="48664" y="322632"/>
                </a:lnTo>
                <a:lnTo>
                  <a:pt x="50203" y="328494"/>
                </a:lnTo>
                <a:lnTo>
                  <a:pt x="51566" y="331391"/>
                </a:lnTo>
                <a:lnTo>
                  <a:pt x="53427" y="334275"/>
                </a:lnTo>
                <a:lnTo>
                  <a:pt x="55621" y="337150"/>
                </a:lnTo>
                <a:lnTo>
                  <a:pt x="57083" y="340019"/>
                </a:lnTo>
                <a:lnTo>
                  <a:pt x="58708" y="345747"/>
                </a:lnTo>
                <a:lnTo>
                  <a:pt x="59751" y="356233"/>
                </a:lnTo>
                <a:lnTo>
                  <a:pt x="60001" y="367723"/>
                </a:lnTo>
                <a:lnTo>
                  <a:pt x="60008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9"/>
          <p:cNvSpPr/>
          <p:nvPr/>
        </p:nvSpPr>
        <p:spPr>
          <a:xfrm>
            <a:off x="4889182" y="2528887"/>
            <a:ext cx="265748" cy="153909"/>
          </a:xfrm>
          <a:custGeom>
            <a:avLst/>
            <a:gdLst/>
            <a:ahLst/>
            <a:cxnLst/>
            <a:rect l="0" t="0" r="0" b="0"/>
            <a:pathLst>
              <a:path w="265748" h="153909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7381" y="15922"/>
                </a:lnTo>
                <a:lnTo>
                  <a:pt x="8731" y="18235"/>
                </a:lnTo>
                <a:lnTo>
                  <a:pt x="12770" y="25884"/>
                </a:lnTo>
                <a:lnTo>
                  <a:pt x="14229" y="29639"/>
                </a:lnTo>
                <a:lnTo>
                  <a:pt x="15201" y="33094"/>
                </a:lnTo>
                <a:lnTo>
                  <a:pt x="15849" y="36350"/>
                </a:lnTo>
                <a:lnTo>
                  <a:pt x="17234" y="39474"/>
                </a:lnTo>
                <a:lnTo>
                  <a:pt x="19109" y="42508"/>
                </a:lnTo>
                <a:lnTo>
                  <a:pt x="21312" y="45484"/>
                </a:lnTo>
                <a:lnTo>
                  <a:pt x="22780" y="49373"/>
                </a:lnTo>
                <a:lnTo>
                  <a:pt x="23759" y="53870"/>
                </a:lnTo>
                <a:lnTo>
                  <a:pt x="24412" y="58773"/>
                </a:lnTo>
                <a:lnTo>
                  <a:pt x="26752" y="62995"/>
                </a:lnTo>
                <a:lnTo>
                  <a:pt x="30217" y="66762"/>
                </a:lnTo>
                <a:lnTo>
                  <a:pt x="34432" y="70225"/>
                </a:lnTo>
                <a:lnTo>
                  <a:pt x="37242" y="73487"/>
                </a:lnTo>
                <a:lnTo>
                  <a:pt x="39116" y="76614"/>
                </a:lnTo>
                <a:lnTo>
                  <a:pt x="40365" y="79651"/>
                </a:lnTo>
                <a:lnTo>
                  <a:pt x="42150" y="82628"/>
                </a:lnTo>
                <a:lnTo>
                  <a:pt x="44292" y="85566"/>
                </a:lnTo>
                <a:lnTo>
                  <a:pt x="46673" y="88476"/>
                </a:lnTo>
                <a:lnTo>
                  <a:pt x="49213" y="92321"/>
                </a:lnTo>
                <a:lnTo>
                  <a:pt x="51859" y="96790"/>
                </a:lnTo>
                <a:lnTo>
                  <a:pt x="54575" y="101674"/>
                </a:lnTo>
                <a:lnTo>
                  <a:pt x="56386" y="105883"/>
                </a:lnTo>
                <a:lnTo>
                  <a:pt x="57593" y="109641"/>
                </a:lnTo>
                <a:lnTo>
                  <a:pt x="58398" y="113099"/>
                </a:lnTo>
                <a:lnTo>
                  <a:pt x="59887" y="116357"/>
                </a:lnTo>
                <a:lnTo>
                  <a:pt x="61832" y="119481"/>
                </a:lnTo>
                <a:lnTo>
                  <a:pt x="64081" y="122517"/>
                </a:lnTo>
                <a:lnTo>
                  <a:pt x="66534" y="125493"/>
                </a:lnTo>
                <a:lnTo>
                  <a:pt x="69120" y="128430"/>
                </a:lnTo>
                <a:lnTo>
                  <a:pt x="74535" y="134232"/>
                </a:lnTo>
                <a:lnTo>
                  <a:pt x="80117" y="139986"/>
                </a:lnTo>
                <a:lnTo>
                  <a:pt x="82939" y="141902"/>
                </a:lnTo>
                <a:lnTo>
                  <a:pt x="88614" y="144030"/>
                </a:lnTo>
                <a:lnTo>
                  <a:pt x="94312" y="147516"/>
                </a:lnTo>
                <a:lnTo>
                  <a:pt x="97164" y="149779"/>
                </a:lnTo>
                <a:lnTo>
                  <a:pt x="100019" y="151288"/>
                </a:lnTo>
                <a:lnTo>
                  <a:pt x="107635" y="153411"/>
                </a:lnTo>
                <a:lnTo>
                  <a:pt x="109750" y="153908"/>
                </a:lnTo>
                <a:lnTo>
                  <a:pt x="111267" y="153088"/>
                </a:lnTo>
                <a:lnTo>
                  <a:pt x="115492" y="149637"/>
                </a:lnTo>
                <a:lnTo>
                  <a:pt x="123085" y="144928"/>
                </a:lnTo>
                <a:lnTo>
                  <a:pt x="127776" y="142338"/>
                </a:lnTo>
                <a:lnTo>
                  <a:pt x="131857" y="139660"/>
                </a:lnTo>
                <a:lnTo>
                  <a:pt x="135530" y="136922"/>
                </a:lnTo>
                <a:lnTo>
                  <a:pt x="138931" y="134144"/>
                </a:lnTo>
                <a:lnTo>
                  <a:pt x="142150" y="130387"/>
                </a:lnTo>
                <a:lnTo>
                  <a:pt x="145249" y="125977"/>
                </a:lnTo>
                <a:lnTo>
                  <a:pt x="148268" y="121132"/>
                </a:lnTo>
                <a:lnTo>
                  <a:pt x="152185" y="116950"/>
                </a:lnTo>
                <a:lnTo>
                  <a:pt x="156702" y="113209"/>
                </a:lnTo>
                <a:lnTo>
                  <a:pt x="161618" y="109763"/>
                </a:lnTo>
                <a:lnTo>
                  <a:pt x="166801" y="105560"/>
                </a:lnTo>
                <a:lnTo>
                  <a:pt x="172160" y="100854"/>
                </a:lnTo>
                <a:lnTo>
                  <a:pt x="177639" y="95811"/>
                </a:lnTo>
                <a:lnTo>
                  <a:pt x="188805" y="85128"/>
                </a:lnTo>
                <a:lnTo>
                  <a:pt x="211496" y="62747"/>
                </a:lnTo>
                <a:lnTo>
                  <a:pt x="217198" y="58024"/>
                </a:lnTo>
                <a:lnTo>
                  <a:pt x="222903" y="53923"/>
                </a:lnTo>
                <a:lnTo>
                  <a:pt x="228612" y="50236"/>
                </a:lnTo>
                <a:lnTo>
                  <a:pt x="232418" y="45873"/>
                </a:lnTo>
                <a:lnTo>
                  <a:pt x="234956" y="41060"/>
                </a:lnTo>
                <a:lnTo>
                  <a:pt x="236647" y="35945"/>
                </a:lnTo>
                <a:lnTo>
                  <a:pt x="239679" y="31584"/>
                </a:lnTo>
                <a:lnTo>
                  <a:pt x="243607" y="27723"/>
                </a:lnTo>
                <a:lnTo>
                  <a:pt x="248130" y="24197"/>
                </a:lnTo>
                <a:lnTo>
                  <a:pt x="251145" y="20894"/>
                </a:lnTo>
                <a:lnTo>
                  <a:pt x="253154" y="17739"/>
                </a:lnTo>
                <a:lnTo>
                  <a:pt x="254495" y="14684"/>
                </a:lnTo>
                <a:lnTo>
                  <a:pt x="256341" y="12647"/>
                </a:lnTo>
                <a:lnTo>
                  <a:pt x="258524" y="11289"/>
                </a:lnTo>
                <a:lnTo>
                  <a:pt x="265325" y="8732"/>
                </a:lnTo>
                <a:lnTo>
                  <a:pt x="265623" y="13171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0"/>
          <p:cNvSpPr/>
          <p:nvPr/>
        </p:nvSpPr>
        <p:spPr>
          <a:xfrm>
            <a:off x="4923507" y="2795978"/>
            <a:ext cx="213871" cy="281539"/>
          </a:xfrm>
          <a:custGeom>
            <a:avLst/>
            <a:gdLst/>
            <a:ahLst/>
            <a:cxnLst/>
            <a:rect l="0" t="0" r="0" b="0"/>
            <a:pathLst>
              <a:path w="213871" h="281539">
                <a:moveTo>
                  <a:pt x="137125" y="41519"/>
                </a:moveTo>
                <a:lnTo>
                  <a:pt x="137125" y="34138"/>
                </a:lnTo>
                <a:lnTo>
                  <a:pt x="136173" y="33741"/>
                </a:lnTo>
                <a:lnTo>
                  <a:pt x="132575" y="33299"/>
                </a:lnTo>
                <a:lnTo>
                  <a:pt x="131234" y="32229"/>
                </a:lnTo>
                <a:lnTo>
                  <a:pt x="130340" y="30564"/>
                </a:lnTo>
                <a:lnTo>
                  <a:pt x="129744" y="28500"/>
                </a:lnTo>
                <a:lnTo>
                  <a:pt x="126542" y="23668"/>
                </a:lnTo>
                <a:lnTo>
                  <a:pt x="121276" y="17356"/>
                </a:lnTo>
                <a:lnTo>
                  <a:pt x="119892" y="16838"/>
                </a:lnTo>
                <a:lnTo>
                  <a:pt x="113366" y="16006"/>
                </a:lnTo>
                <a:lnTo>
                  <a:pt x="106908" y="15862"/>
                </a:lnTo>
                <a:lnTo>
                  <a:pt x="83071" y="15805"/>
                </a:lnTo>
                <a:lnTo>
                  <a:pt x="79182" y="16756"/>
                </a:lnTo>
                <a:lnTo>
                  <a:pt x="74684" y="18343"/>
                </a:lnTo>
                <a:lnTo>
                  <a:pt x="69780" y="20354"/>
                </a:lnTo>
                <a:lnTo>
                  <a:pt x="65559" y="21694"/>
                </a:lnTo>
                <a:lnTo>
                  <a:pt x="61791" y="22587"/>
                </a:lnTo>
                <a:lnTo>
                  <a:pt x="58328" y="23183"/>
                </a:lnTo>
                <a:lnTo>
                  <a:pt x="51939" y="26384"/>
                </a:lnTo>
                <a:lnTo>
                  <a:pt x="48902" y="28572"/>
                </a:lnTo>
                <a:lnTo>
                  <a:pt x="42987" y="31002"/>
                </a:lnTo>
                <a:lnTo>
                  <a:pt x="40077" y="31650"/>
                </a:lnTo>
                <a:lnTo>
                  <a:pt x="34303" y="34911"/>
                </a:lnTo>
                <a:lnTo>
                  <a:pt x="28561" y="39534"/>
                </a:lnTo>
                <a:lnTo>
                  <a:pt x="22834" y="44764"/>
                </a:lnTo>
                <a:lnTo>
                  <a:pt x="14255" y="53064"/>
                </a:lnTo>
                <a:lnTo>
                  <a:pt x="12349" y="55883"/>
                </a:lnTo>
                <a:lnTo>
                  <a:pt x="8714" y="64402"/>
                </a:lnTo>
                <a:lnTo>
                  <a:pt x="2981" y="72958"/>
                </a:lnTo>
                <a:lnTo>
                  <a:pt x="1305" y="78669"/>
                </a:lnTo>
                <a:lnTo>
                  <a:pt x="362" y="87240"/>
                </a:lnTo>
                <a:lnTo>
                  <a:pt x="83" y="95812"/>
                </a:lnTo>
                <a:lnTo>
                  <a:pt x="0" y="104384"/>
                </a:lnTo>
                <a:lnTo>
                  <a:pt x="941" y="106289"/>
                </a:lnTo>
                <a:lnTo>
                  <a:pt x="2521" y="107559"/>
                </a:lnTo>
                <a:lnTo>
                  <a:pt x="4527" y="108406"/>
                </a:lnTo>
                <a:lnTo>
                  <a:pt x="9295" y="111887"/>
                </a:lnTo>
                <a:lnTo>
                  <a:pt x="11900" y="114148"/>
                </a:lnTo>
                <a:lnTo>
                  <a:pt x="14589" y="115656"/>
                </a:lnTo>
                <a:lnTo>
                  <a:pt x="20117" y="117331"/>
                </a:lnTo>
                <a:lnTo>
                  <a:pt x="25749" y="120616"/>
                </a:lnTo>
                <a:lnTo>
                  <a:pt x="28584" y="122825"/>
                </a:lnTo>
                <a:lnTo>
                  <a:pt x="34275" y="125280"/>
                </a:lnTo>
                <a:lnTo>
                  <a:pt x="37125" y="125935"/>
                </a:lnTo>
                <a:lnTo>
                  <a:pt x="40931" y="125419"/>
                </a:lnTo>
                <a:lnTo>
                  <a:pt x="45373" y="124122"/>
                </a:lnTo>
                <a:lnTo>
                  <a:pt x="50240" y="122305"/>
                </a:lnTo>
                <a:lnTo>
                  <a:pt x="55389" y="121094"/>
                </a:lnTo>
                <a:lnTo>
                  <a:pt x="60727" y="120287"/>
                </a:lnTo>
                <a:lnTo>
                  <a:pt x="66191" y="119748"/>
                </a:lnTo>
                <a:lnTo>
                  <a:pt x="71738" y="119389"/>
                </a:lnTo>
                <a:lnTo>
                  <a:pt x="77341" y="119150"/>
                </a:lnTo>
                <a:lnTo>
                  <a:pt x="89600" y="118884"/>
                </a:lnTo>
                <a:lnTo>
                  <a:pt x="142491" y="118680"/>
                </a:lnTo>
                <a:lnTo>
                  <a:pt x="148322" y="119630"/>
                </a:lnTo>
                <a:lnTo>
                  <a:pt x="154115" y="121215"/>
                </a:lnTo>
                <a:lnTo>
                  <a:pt x="159881" y="123225"/>
                </a:lnTo>
                <a:lnTo>
                  <a:pt x="164678" y="124565"/>
                </a:lnTo>
                <a:lnTo>
                  <a:pt x="168829" y="125458"/>
                </a:lnTo>
                <a:lnTo>
                  <a:pt x="172549" y="126053"/>
                </a:lnTo>
                <a:lnTo>
                  <a:pt x="176934" y="127403"/>
                </a:lnTo>
                <a:lnTo>
                  <a:pt x="181761" y="129255"/>
                </a:lnTo>
                <a:lnTo>
                  <a:pt x="186885" y="131442"/>
                </a:lnTo>
                <a:lnTo>
                  <a:pt x="191254" y="133853"/>
                </a:lnTo>
                <a:lnTo>
                  <a:pt x="195118" y="136412"/>
                </a:lnTo>
                <a:lnTo>
                  <a:pt x="198647" y="139071"/>
                </a:lnTo>
                <a:lnTo>
                  <a:pt x="200999" y="142749"/>
                </a:lnTo>
                <a:lnTo>
                  <a:pt x="202568" y="147106"/>
                </a:lnTo>
                <a:lnTo>
                  <a:pt x="203614" y="151915"/>
                </a:lnTo>
                <a:lnTo>
                  <a:pt x="207315" y="159799"/>
                </a:lnTo>
                <a:lnTo>
                  <a:pt x="209637" y="163235"/>
                </a:lnTo>
                <a:lnTo>
                  <a:pt x="211183" y="167431"/>
                </a:lnTo>
                <a:lnTo>
                  <a:pt x="212215" y="172132"/>
                </a:lnTo>
                <a:lnTo>
                  <a:pt x="212903" y="177172"/>
                </a:lnTo>
                <a:lnTo>
                  <a:pt x="213667" y="185312"/>
                </a:lnTo>
                <a:lnTo>
                  <a:pt x="213870" y="188816"/>
                </a:lnTo>
                <a:lnTo>
                  <a:pt x="213054" y="193057"/>
                </a:lnTo>
                <a:lnTo>
                  <a:pt x="211557" y="197789"/>
                </a:lnTo>
                <a:lnTo>
                  <a:pt x="209606" y="202849"/>
                </a:lnTo>
                <a:lnTo>
                  <a:pt x="207439" y="211011"/>
                </a:lnTo>
                <a:lnTo>
                  <a:pt x="205523" y="218766"/>
                </a:lnTo>
                <a:lnTo>
                  <a:pt x="203679" y="223502"/>
                </a:lnTo>
                <a:lnTo>
                  <a:pt x="201497" y="228563"/>
                </a:lnTo>
                <a:lnTo>
                  <a:pt x="196532" y="236727"/>
                </a:lnTo>
                <a:lnTo>
                  <a:pt x="193875" y="240238"/>
                </a:lnTo>
                <a:lnTo>
                  <a:pt x="190198" y="243531"/>
                </a:lnTo>
                <a:lnTo>
                  <a:pt x="185842" y="246679"/>
                </a:lnTo>
                <a:lnTo>
                  <a:pt x="181033" y="249730"/>
                </a:lnTo>
                <a:lnTo>
                  <a:pt x="176874" y="253668"/>
                </a:lnTo>
                <a:lnTo>
                  <a:pt x="173150" y="258200"/>
                </a:lnTo>
                <a:lnTo>
                  <a:pt x="169714" y="263125"/>
                </a:lnTo>
                <a:lnTo>
                  <a:pt x="166471" y="266409"/>
                </a:lnTo>
                <a:lnTo>
                  <a:pt x="163357" y="268598"/>
                </a:lnTo>
                <a:lnTo>
                  <a:pt x="146963" y="276663"/>
                </a:lnTo>
                <a:lnTo>
                  <a:pt x="141779" y="278291"/>
                </a:lnTo>
                <a:lnTo>
                  <a:pt x="136418" y="279377"/>
                </a:lnTo>
                <a:lnTo>
                  <a:pt x="130938" y="280101"/>
                </a:lnTo>
                <a:lnTo>
                  <a:pt x="126333" y="280584"/>
                </a:lnTo>
                <a:lnTo>
                  <a:pt x="122310" y="280906"/>
                </a:lnTo>
                <a:lnTo>
                  <a:pt x="118676" y="281120"/>
                </a:lnTo>
                <a:lnTo>
                  <a:pt x="109558" y="281358"/>
                </a:lnTo>
                <a:lnTo>
                  <a:pt x="75845" y="281538"/>
                </a:lnTo>
                <a:lnTo>
                  <a:pt x="72459" y="280589"/>
                </a:lnTo>
                <a:lnTo>
                  <a:pt x="66157" y="276995"/>
                </a:lnTo>
                <a:lnTo>
                  <a:pt x="60181" y="272223"/>
                </a:lnTo>
                <a:lnTo>
                  <a:pt x="54350" y="266927"/>
                </a:lnTo>
                <a:lnTo>
                  <a:pt x="48584" y="261398"/>
                </a:lnTo>
                <a:lnTo>
                  <a:pt x="46665" y="258590"/>
                </a:lnTo>
                <a:lnTo>
                  <a:pt x="44533" y="252930"/>
                </a:lnTo>
                <a:lnTo>
                  <a:pt x="43585" y="244699"/>
                </a:lnTo>
                <a:lnTo>
                  <a:pt x="43165" y="235644"/>
                </a:lnTo>
                <a:lnTo>
                  <a:pt x="42977" y="228444"/>
                </a:lnTo>
                <a:lnTo>
                  <a:pt x="42872" y="214485"/>
                </a:lnTo>
                <a:lnTo>
                  <a:pt x="44762" y="209217"/>
                </a:lnTo>
                <a:lnTo>
                  <a:pt x="47927" y="203800"/>
                </a:lnTo>
                <a:lnTo>
                  <a:pt x="51943" y="198284"/>
                </a:lnTo>
                <a:lnTo>
                  <a:pt x="55572" y="191749"/>
                </a:lnTo>
                <a:lnTo>
                  <a:pt x="58944" y="184535"/>
                </a:lnTo>
                <a:lnTo>
                  <a:pt x="62144" y="176868"/>
                </a:lnTo>
                <a:lnTo>
                  <a:pt x="66183" y="169852"/>
                </a:lnTo>
                <a:lnTo>
                  <a:pt x="70780" y="163269"/>
                </a:lnTo>
                <a:lnTo>
                  <a:pt x="75750" y="156976"/>
                </a:lnTo>
                <a:lnTo>
                  <a:pt x="80016" y="150875"/>
                </a:lnTo>
                <a:lnTo>
                  <a:pt x="83812" y="144903"/>
                </a:lnTo>
                <a:lnTo>
                  <a:pt x="87296" y="139017"/>
                </a:lnTo>
                <a:lnTo>
                  <a:pt x="96246" y="124856"/>
                </a:lnTo>
                <a:lnTo>
                  <a:pt x="101300" y="117080"/>
                </a:lnTo>
                <a:lnTo>
                  <a:pt x="106574" y="109990"/>
                </a:lnTo>
                <a:lnTo>
                  <a:pt x="111995" y="103359"/>
                </a:lnTo>
                <a:lnTo>
                  <a:pt x="117515" y="97033"/>
                </a:lnTo>
                <a:lnTo>
                  <a:pt x="122146" y="90911"/>
                </a:lnTo>
                <a:lnTo>
                  <a:pt x="126187" y="84925"/>
                </a:lnTo>
                <a:lnTo>
                  <a:pt x="129833" y="79028"/>
                </a:lnTo>
                <a:lnTo>
                  <a:pt x="133216" y="74146"/>
                </a:lnTo>
                <a:lnTo>
                  <a:pt x="139515" y="66180"/>
                </a:lnTo>
                <a:lnTo>
                  <a:pt x="142950" y="59464"/>
                </a:lnTo>
                <a:lnTo>
                  <a:pt x="143866" y="56340"/>
                </a:lnTo>
                <a:lnTo>
                  <a:pt x="143524" y="52352"/>
                </a:lnTo>
                <a:lnTo>
                  <a:pt x="142344" y="47789"/>
                </a:lnTo>
                <a:lnTo>
                  <a:pt x="140604" y="42841"/>
                </a:lnTo>
                <a:lnTo>
                  <a:pt x="138671" y="34804"/>
                </a:lnTo>
                <a:lnTo>
                  <a:pt x="138156" y="31328"/>
                </a:lnTo>
                <a:lnTo>
                  <a:pt x="136860" y="28057"/>
                </a:lnTo>
                <a:lnTo>
                  <a:pt x="132880" y="21883"/>
                </a:lnTo>
                <a:lnTo>
                  <a:pt x="127936" y="15965"/>
                </a:lnTo>
                <a:lnTo>
                  <a:pt x="125284" y="13053"/>
                </a:lnTo>
                <a:lnTo>
                  <a:pt x="122564" y="11112"/>
                </a:lnTo>
                <a:lnTo>
                  <a:pt x="117001" y="8955"/>
                </a:lnTo>
                <a:lnTo>
                  <a:pt x="113232" y="7427"/>
                </a:lnTo>
                <a:lnTo>
                  <a:pt x="108813" y="5456"/>
                </a:lnTo>
                <a:lnTo>
                  <a:pt x="103963" y="3190"/>
                </a:lnTo>
                <a:lnTo>
                  <a:pt x="99777" y="1678"/>
                </a:lnTo>
                <a:lnTo>
                  <a:pt x="96034" y="671"/>
                </a:lnTo>
                <a:lnTo>
                  <a:pt x="92586" y="0"/>
                </a:lnTo>
                <a:lnTo>
                  <a:pt x="89335" y="504"/>
                </a:lnTo>
                <a:lnTo>
                  <a:pt x="83183" y="3605"/>
                </a:lnTo>
                <a:lnTo>
                  <a:pt x="77273" y="8158"/>
                </a:lnTo>
                <a:lnTo>
                  <a:pt x="68545" y="158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11"/>
          <p:cNvSpPr/>
          <p:nvPr/>
        </p:nvSpPr>
        <p:spPr>
          <a:xfrm>
            <a:off x="4700611" y="1200194"/>
            <a:ext cx="230913" cy="273879"/>
          </a:xfrm>
          <a:custGeom>
            <a:avLst/>
            <a:gdLst/>
            <a:ahLst/>
            <a:cxnLst/>
            <a:rect l="0" t="0" r="0" b="0"/>
            <a:pathLst>
              <a:path w="230913" h="273879">
                <a:moveTo>
                  <a:pt x="179998" y="8528"/>
                </a:moveTo>
                <a:lnTo>
                  <a:pt x="162429" y="8528"/>
                </a:lnTo>
                <a:lnTo>
                  <a:pt x="158760" y="7575"/>
                </a:lnTo>
                <a:lnTo>
                  <a:pt x="152145" y="3977"/>
                </a:lnTo>
                <a:lnTo>
                  <a:pt x="148094" y="2637"/>
                </a:lnTo>
                <a:lnTo>
                  <a:pt x="143489" y="1743"/>
                </a:lnTo>
                <a:lnTo>
                  <a:pt x="138514" y="1147"/>
                </a:lnTo>
                <a:lnTo>
                  <a:pt x="134245" y="750"/>
                </a:lnTo>
                <a:lnTo>
                  <a:pt x="130446" y="485"/>
                </a:lnTo>
                <a:lnTo>
                  <a:pt x="126961" y="309"/>
                </a:lnTo>
                <a:lnTo>
                  <a:pt x="122733" y="1143"/>
                </a:lnTo>
                <a:lnTo>
                  <a:pt x="118009" y="2653"/>
                </a:lnTo>
                <a:lnTo>
                  <a:pt x="112955" y="4611"/>
                </a:lnTo>
                <a:lnTo>
                  <a:pt x="107680" y="5917"/>
                </a:lnTo>
                <a:lnTo>
                  <a:pt x="102259" y="6787"/>
                </a:lnTo>
                <a:lnTo>
                  <a:pt x="96739" y="7367"/>
                </a:lnTo>
                <a:lnTo>
                  <a:pt x="92107" y="7754"/>
                </a:lnTo>
                <a:lnTo>
                  <a:pt x="88067" y="8012"/>
                </a:lnTo>
                <a:lnTo>
                  <a:pt x="84420" y="8184"/>
                </a:lnTo>
                <a:lnTo>
                  <a:pt x="81037" y="9251"/>
                </a:lnTo>
                <a:lnTo>
                  <a:pt x="74738" y="12977"/>
                </a:lnTo>
                <a:lnTo>
                  <a:pt x="70772" y="15304"/>
                </a:lnTo>
                <a:lnTo>
                  <a:pt x="66224" y="17808"/>
                </a:lnTo>
                <a:lnTo>
                  <a:pt x="61286" y="20430"/>
                </a:lnTo>
                <a:lnTo>
                  <a:pt x="57042" y="23130"/>
                </a:lnTo>
                <a:lnTo>
                  <a:pt x="53260" y="25883"/>
                </a:lnTo>
                <a:lnTo>
                  <a:pt x="49786" y="28670"/>
                </a:lnTo>
                <a:lnTo>
                  <a:pt x="45565" y="31481"/>
                </a:lnTo>
                <a:lnTo>
                  <a:pt x="40846" y="34308"/>
                </a:lnTo>
                <a:lnTo>
                  <a:pt x="35796" y="37144"/>
                </a:lnTo>
                <a:lnTo>
                  <a:pt x="31476" y="39988"/>
                </a:lnTo>
                <a:lnTo>
                  <a:pt x="27644" y="42837"/>
                </a:lnTo>
                <a:lnTo>
                  <a:pt x="24136" y="45688"/>
                </a:lnTo>
                <a:lnTo>
                  <a:pt x="19893" y="48541"/>
                </a:lnTo>
                <a:lnTo>
                  <a:pt x="15159" y="51396"/>
                </a:lnTo>
                <a:lnTo>
                  <a:pt x="10098" y="54252"/>
                </a:lnTo>
                <a:lnTo>
                  <a:pt x="6724" y="57108"/>
                </a:lnTo>
                <a:lnTo>
                  <a:pt x="4475" y="59965"/>
                </a:lnTo>
                <a:lnTo>
                  <a:pt x="864" y="66843"/>
                </a:lnTo>
                <a:lnTo>
                  <a:pt x="239" y="72585"/>
                </a:lnTo>
                <a:lnTo>
                  <a:pt x="54" y="80319"/>
                </a:lnTo>
                <a:lnTo>
                  <a:pt x="0" y="84092"/>
                </a:lnTo>
                <a:lnTo>
                  <a:pt x="2526" y="87514"/>
                </a:lnTo>
                <a:lnTo>
                  <a:pt x="4534" y="89761"/>
                </a:lnTo>
                <a:lnTo>
                  <a:pt x="6824" y="91258"/>
                </a:lnTo>
                <a:lnTo>
                  <a:pt x="11910" y="92922"/>
                </a:lnTo>
                <a:lnTo>
                  <a:pt x="15552" y="94318"/>
                </a:lnTo>
                <a:lnTo>
                  <a:pt x="19885" y="96201"/>
                </a:lnTo>
                <a:lnTo>
                  <a:pt x="24679" y="98409"/>
                </a:lnTo>
                <a:lnTo>
                  <a:pt x="28827" y="99881"/>
                </a:lnTo>
                <a:lnTo>
                  <a:pt x="35977" y="101517"/>
                </a:lnTo>
                <a:lnTo>
                  <a:pt x="42329" y="104784"/>
                </a:lnTo>
                <a:lnTo>
                  <a:pt x="45356" y="106989"/>
                </a:lnTo>
                <a:lnTo>
                  <a:pt x="49279" y="108458"/>
                </a:lnTo>
                <a:lnTo>
                  <a:pt x="53800" y="109438"/>
                </a:lnTo>
                <a:lnTo>
                  <a:pt x="58719" y="110092"/>
                </a:lnTo>
                <a:lnTo>
                  <a:pt x="63903" y="111480"/>
                </a:lnTo>
                <a:lnTo>
                  <a:pt x="69264" y="113357"/>
                </a:lnTo>
                <a:lnTo>
                  <a:pt x="74743" y="115562"/>
                </a:lnTo>
                <a:lnTo>
                  <a:pt x="81253" y="117031"/>
                </a:lnTo>
                <a:lnTo>
                  <a:pt x="88451" y="118011"/>
                </a:lnTo>
                <a:lnTo>
                  <a:pt x="96106" y="118664"/>
                </a:lnTo>
                <a:lnTo>
                  <a:pt x="103115" y="120052"/>
                </a:lnTo>
                <a:lnTo>
                  <a:pt x="109693" y="121930"/>
                </a:lnTo>
                <a:lnTo>
                  <a:pt x="115983" y="124134"/>
                </a:lnTo>
                <a:lnTo>
                  <a:pt x="122082" y="126556"/>
                </a:lnTo>
                <a:lnTo>
                  <a:pt x="128052" y="129124"/>
                </a:lnTo>
                <a:lnTo>
                  <a:pt x="139766" y="134516"/>
                </a:lnTo>
                <a:lnTo>
                  <a:pt x="151323" y="140088"/>
                </a:lnTo>
                <a:lnTo>
                  <a:pt x="156118" y="142907"/>
                </a:lnTo>
                <a:lnTo>
                  <a:pt x="160269" y="145739"/>
                </a:lnTo>
                <a:lnTo>
                  <a:pt x="163988" y="148579"/>
                </a:lnTo>
                <a:lnTo>
                  <a:pt x="168372" y="151426"/>
                </a:lnTo>
                <a:lnTo>
                  <a:pt x="173200" y="154276"/>
                </a:lnTo>
                <a:lnTo>
                  <a:pt x="178324" y="157128"/>
                </a:lnTo>
                <a:lnTo>
                  <a:pt x="189097" y="162838"/>
                </a:lnTo>
                <a:lnTo>
                  <a:pt x="194636" y="165694"/>
                </a:lnTo>
                <a:lnTo>
                  <a:pt x="199282" y="168550"/>
                </a:lnTo>
                <a:lnTo>
                  <a:pt x="203332" y="171407"/>
                </a:lnTo>
                <a:lnTo>
                  <a:pt x="206984" y="174264"/>
                </a:lnTo>
                <a:lnTo>
                  <a:pt x="209419" y="178074"/>
                </a:lnTo>
                <a:lnTo>
                  <a:pt x="211043" y="182518"/>
                </a:lnTo>
                <a:lnTo>
                  <a:pt x="212124" y="187387"/>
                </a:lnTo>
                <a:lnTo>
                  <a:pt x="215867" y="195336"/>
                </a:lnTo>
                <a:lnTo>
                  <a:pt x="218198" y="198789"/>
                </a:lnTo>
                <a:lnTo>
                  <a:pt x="220788" y="205166"/>
                </a:lnTo>
                <a:lnTo>
                  <a:pt x="221940" y="211175"/>
                </a:lnTo>
                <a:lnTo>
                  <a:pt x="222452" y="217021"/>
                </a:lnTo>
                <a:lnTo>
                  <a:pt x="222679" y="222794"/>
                </a:lnTo>
                <a:lnTo>
                  <a:pt x="222740" y="225667"/>
                </a:lnTo>
                <a:lnTo>
                  <a:pt x="221828" y="228535"/>
                </a:lnTo>
                <a:lnTo>
                  <a:pt x="218274" y="234261"/>
                </a:lnTo>
                <a:lnTo>
                  <a:pt x="216060" y="239981"/>
                </a:lnTo>
                <a:lnTo>
                  <a:pt x="215469" y="242840"/>
                </a:lnTo>
                <a:lnTo>
                  <a:pt x="212274" y="248557"/>
                </a:lnTo>
                <a:lnTo>
                  <a:pt x="207678" y="254273"/>
                </a:lnTo>
                <a:lnTo>
                  <a:pt x="202461" y="259988"/>
                </a:lnTo>
                <a:lnTo>
                  <a:pt x="198783" y="261893"/>
                </a:lnTo>
                <a:lnTo>
                  <a:pt x="194427" y="263163"/>
                </a:lnTo>
                <a:lnTo>
                  <a:pt x="189617" y="264010"/>
                </a:lnTo>
                <a:lnTo>
                  <a:pt x="185458" y="265527"/>
                </a:lnTo>
                <a:lnTo>
                  <a:pt x="178297" y="269752"/>
                </a:lnTo>
                <a:lnTo>
                  <a:pt x="171940" y="272265"/>
                </a:lnTo>
                <a:lnTo>
                  <a:pt x="164987" y="273382"/>
                </a:lnTo>
                <a:lnTo>
                  <a:pt x="160466" y="273680"/>
                </a:lnTo>
                <a:lnTo>
                  <a:pt x="155547" y="273878"/>
                </a:lnTo>
                <a:lnTo>
                  <a:pt x="151315" y="273058"/>
                </a:lnTo>
                <a:lnTo>
                  <a:pt x="147541" y="271559"/>
                </a:lnTo>
                <a:lnTo>
                  <a:pt x="140808" y="268306"/>
                </a:lnTo>
                <a:lnTo>
                  <a:pt x="134640" y="266860"/>
                </a:lnTo>
                <a:lnTo>
                  <a:pt x="128725" y="263677"/>
                </a:lnTo>
                <a:lnTo>
                  <a:pt x="125813" y="261495"/>
                </a:lnTo>
                <a:lnTo>
                  <a:pt x="123873" y="259088"/>
                </a:lnTo>
                <a:lnTo>
                  <a:pt x="122579" y="256530"/>
                </a:lnTo>
                <a:lnTo>
                  <a:pt x="121716" y="253873"/>
                </a:lnTo>
                <a:lnTo>
                  <a:pt x="118218" y="248380"/>
                </a:lnTo>
                <a:lnTo>
                  <a:pt x="113488" y="242764"/>
                </a:lnTo>
                <a:lnTo>
                  <a:pt x="108210" y="237093"/>
                </a:lnTo>
                <a:lnTo>
                  <a:pt x="107375" y="233295"/>
                </a:lnTo>
                <a:lnTo>
                  <a:pt x="107771" y="228858"/>
                </a:lnTo>
                <a:lnTo>
                  <a:pt x="108986" y="223994"/>
                </a:lnTo>
                <a:lnTo>
                  <a:pt x="110750" y="218847"/>
                </a:lnTo>
                <a:lnTo>
                  <a:pt x="112878" y="213511"/>
                </a:lnTo>
                <a:lnTo>
                  <a:pt x="115248" y="208048"/>
                </a:lnTo>
                <a:lnTo>
                  <a:pt x="120423" y="196899"/>
                </a:lnTo>
                <a:lnTo>
                  <a:pt x="131507" y="174219"/>
                </a:lnTo>
                <a:lnTo>
                  <a:pt x="134336" y="167566"/>
                </a:lnTo>
                <a:lnTo>
                  <a:pt x="137174" y="160273"/>
                </a:lnTo>
                <a:lnTo>
                  <a:pt x="140019" y="152554"/>
                </a:lnTo>
                <a:lnTo>
                  <a:pt x="144773" y="145503"/>
                </a:lnTo>
                <a:lnTo>
                  <a:pt x="150800" y="138897"/>
                </a:lnTo>
                <a:lnTo>
                  <a:pt x="157675" y="132588"/>
                </a:lnTo>
                <a:lnTo>
                  <a:pt x="163211" y="126477"/>
                </a:lnTo>
                <a:lnTo>
                  <a:pt x="167855" y="120498"/>
                </a:lnTo>
                <a:lnTo>
                  <a:pt x="171903" y="114608"/>
                </a:lnTo>
                <a:lnTo>
                  <a:pt x="177459" y="108775"/>
                </a:lnTo>
                <a:lnTo>
                  <a:pt x="184021" y="102982"/>
                </a:lnTo>
                <a:lnTo>
                  <a:pt x="191252" y="97215"/>
                </a:lnTo>
                <a:lnTo>
                  <a:pt x="197026" y="91465"/>
                </a:lnTo>
                <a:lnTo>
                  <a:pt x="201828" y="85727"/>
                </a:lnTo>
                <a:lnTo>
                  <a:pt x="205981" y="79996"/>
                </a:lnTo>
                <a:lnTo>
                  <a:pt x="209703" y="75224"/>
                </a:lnTo>
                <a:lnTo>
                  <a:pt x="216378" y="67381"/>
                </a:lnTo>
                <a:lnTo>
                  <a:pt x="219491" y="63003"/>
                </a:lnTo>
                <a:lnTo>
                  <a:pt x="222520" y="58180"/>
                </a:lnTo>
                <a:lnTo>
                  <a:pt x="225491" y="53059"/>
                </a:lnTo>
                <a:lnTo>
                  <a:pt x="228792" y="44830"/>
                </a:lnTo>
                <a:lnTo>
                  <a:pt x="230260" y="37997"/>
                </a:lnTo>
                <a:lnTo>
                  <a:pt x="230912" y="31785"/>
                </a:lnTo>
                <a:lnTo>
                  <a:pt x="230133" y="28795"/>
                </a:lnTo>
                <a:lnTo>
                  <a:pt x="226728" y="22933"/>
                </a:lnTo>
                <a:lnTo>
                  <a:pt x="222040" y="17153"/>
                </a:lnTo>
                <a:lnTo>
                  <a:pt x="219456" y="14278"/>
                </a:lnTo>
                <a:lnTo>
                  <a:pt x="215828" y="11409"/>
                </a:lnTo>
                <a:lnTo>
                  <a:pt x="211505" y="8544"/>
                </a:lnTo>
                <a:lnTo>
                  <a:pt x="206718" y="5681"/>
                </a:lnTo>
                <a:lnTo>
                  <a:pt x="201622" y="3772"/>
                </a:lnTo>
                <a:lnTo>
                  <a:pt x="196319" y="2500"/>
                </a:lnTo>
                <a:lnTo>
                  <a:pt x="190879" y="1652"/>
                </a:lnTo>
                <a:lnTo>
                  <a:pt x="185347" y="1086"/>
                </a:lnTo>
                <a:lnTo>
                  <a:pt x="179754" y="710"/>
                </a:lnTo>
                <a:lnTo>
                  <a:pt x="174120" y="458"/>
                </a:lnTo>
                <a:lnTo>
                  <a:pt x="160241" y="179"/>
                </a:lnTo>
                <a:lnTo>
                  <a:pt x="132598" y="0"/>
                </a:lnTo>
                <a:lnTo>
                  <a:pt x="126491" y="938"/>
                </a:lnTo>
                <a:lnTo>
                  <a:pt x="120514" y="2515"/>
                </a:lnTo>
                <a:lnTo>
                  <a:pt x="114625" y="4519"/>
                </a:lnTo>
                <a:lnTo>
                  <a:pt x="108793" y="5856"/>
                </a:lnTo>
                <a:lnTo>
                  <a:pt x="103001" y="6746"/>
                </a:lnTo>
                <a:lnTo>
                  <a:pt x="97234" y="7340"/>
                </a:lnTo>
                <a:lnTo>
                  <a:pt x="92437" y="7736"/>
                </a:lnTo>
                <a:lnTo>
                  <a:pt x="88287" y="8000"/>
                </a:lnTo>
                <a:lnTo>
                  <a:pt x="77129" y="85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12"/>
          <p:cNvSpPr/>
          <p:nvPr/>
        </p:nvSpPr>
        <p:spPr>
          <a:xfrm>
            <a:off x="4143375" y="3394710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0"/>
                </a:moveTo>
                <a:lnTo>
                  <a:pt x="160020" y="0"/>
                </a:lnTo>
                <a:lnTo>
                  <a:pt x="164782" y="952"/>
                </a:lnTo>
                <a:lnTo>
                  <a:pt x="168910" y="2540"/>
                </a:lnTo>
                <a:lnTo>
                  <a:pt x="172614" y="4551"/>
                </a:lnTo>
                <a:lnTo>
                  <a:pt x="176988" y="5891"/>
                </a:lnTo>
                <a:lnTo>
                  <a:pt x="181809" y="6785"/>
                </a:lnTo>
                <a:lnTo>
                  <a:pt x="186928" y="7380"/>
                </a:lnTo>
                <a:lnTo>
                  <a:pt x="191294" y="7778"/>
                </a:lnTo>
                <a:lnTo>
                  <a:pt x="195157" y="8043"/>
                </a:lnTo>
                <a:lnTo>
                  <a:pt x="198684" y="8219"/>
                </a:lnTo>
                <a:lnTo>
                  <a:pt x="205144" y="8415"/>
                </a:lnTo>
                <a:lnTo>
                  <a:pt x="221156" y="8563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13"/>
          <p:cNvSpPr/>
          <p:nvPr/>
        </p:nvSpPr>
        <p:spPr>
          <a:xfrm>
            <a:off x="4529255" y="3248987"/>
            <a:ext cx="222768" cy="274311"/>
          </a:xfrm>
          <a:custGeom>
            <a:avLst/>
            <a:gdLst/>
            <a:ahLst/>
            <a:cxnLst/>
            <a:rect l="0" t="0" r="0" b="0"/>
            <a:pathLst>
              <a:path w="222768" h="274311">
                <a:moveTo>
                  <a:pt x="85607" y="42853"/>
                </a:moveTo>
                <a:lnTo>
                  <a:pt x="85607" y="30082"/>
                </a:lnTo>
                <a:lnTo>
                  <a:pt x="86560" y="28624"/>
                </a:lnTo>
                <a:lnTo>
                  <a:pt x="88147" y="27652"/>
                </a:lnTo>
                <a:lnTo>
                  <a:pt x="90158" y="27004"/>
                </a:lnTo>
                <a:lnTo>
                  <a:pt x="91499" y="25619"/>
                </a:lnTo>
                <a:lnTo>
                  <a:pt x="92392" y="23744"/>
                </a:lnTo>
                <a:lnTo>
                  <a:pt x="93385" y="19120"/>
                </a:lnTo>
                <a:lnTo>
                  <a:pt x="94022" y="10930"/>
                </a:lnTo>
                <a:lnTo>
                  <a:pt x="94149" y="4479"/>
                </a:lnTo>
                <a:lnTo>
                  <a:pt x="93206" y="2983"/>
                </a:lnTo>
                <a:lnTo>
                  <a:pt x="91626" y="1985"/>
                </a:lnTo>
                <a:lnTo>
                  <a:pt x="86796" y="384"/>
                </a:lnTo>
                <a:lnTo>
                  <a:pt x="81409" y="107"/>
                </a:lnTo>
                <a:lnTo>
                  <a:pt x="68286" y="5"/>
                </a:lnTo>
                <a:lnTo>
                  <a:pt x="65487" y="0"/>
                </a:lnTo>
                <a:lnTo>
                  <a:pt x="61716" y="949"/>
                </a:lnTo>
                <a:lnTo>
                  <a:pt x="57297" y="2535"/>
                </a:lnTo>
                <a:lnTo>
                  <a:pt x="52446" y="4544"/>
                </a:lnTo>
                <a:lnTo>
                  <a:pt x="49213" y="6836"/>
                </a:lnTo>
                <a:lnTo>
                  <a:pt x="47056" y="9316"/>
                </a:lnTo>
                <a:lnTo>
                  <a:pt x="45619" y="11923"/>
                </a:lnTo>
                <a:lnTo>
                  <a:pt x="38942" y="19899"/>
                </a:lnTo>
                <a:lnTo>
                  <a:pt x="30577" y="28841"/>
                </a:lnTo>
                <a:lnTo>
                  <a:pt x="23684" y="35990"/>
                </a:lnTo>
                <a:lnTo>
                  <a:pt x="20513" y="40183"/>
                </a:lnTo>
                <a:lnTo>
                  <a:pt x="17446" y="44883"/>
                </a:lnTo>
                <a:lnTo>
                  <a:pt x="14449" y="49921"/>
                </a:lnTo>
                <a:lnTo>
                  <a:pt x="12451" y="55185"/>
                </a:lnTo>
                <a:lnTo>
                  <a:pt x="11119" y="60599"/>
                </a:lnTo>
                <a:lnTo>
                  <a:pt x="10230" y="66114"/>
                </a:lnTo>
                <a:lnTo>
                  <a:pt x="8686" y="71695"/>
                </a:lnTo>
                <a:lnTo>
                  <a:pt x="6704" y="77321"/>
                </a:lnTo>
                <a:lnTo>
                  <a:pt x="4430" y="82977"/>
                </a:lnTo>
                <a:lnTo>
                  <a:pt x="2914" y="87700"/>
                </a:lnTo>
                <a:lnTo>
                  <a:pt x="1229" y="95487"/>
                </a:lnTo>
                <a:lnTo>
                  <a:pt x="481" y="102123"/>
                </a:lnTo>
                <a:lnTo>
                  <a:pt x="148" y="108248"/>
                </a:lnTo>
                <a:lnTo>
                  <a:pt x="0" y="114144"/>
                </a:lnTo>
                <a:lnTo>
                  <a:pt x="913" y="117050"/>
                </a:lnTo>
                <a:lnTo>
                  <a:pt x="4468" y="122819"/>
                </a:lnTo>
                <a:lnTo>
                  <a:pt x="6749" y="124739"/>
                </a:lnTo>
                <a:lnTo>
                  <a:pt x="9223" y="126019"/>
                </a:lnTo>
                <a:lnTo>
                  <a:pt x="14511" y="127440"/>
                </a:lnTo>
                <a:lnTo>
                  <a:pt x="20037" y="128072"/>
                </a:lnTo>
                <a:lnTo>
                  <a:pt x="25667" y="128353"/>
                </a:lnTo>
                <a:lnTo>
                  <a:pt x="28502" y="128428"/>
                </a:lnTo>
                <a:lnTo>
                  <a:pt x="31344" y="127525"/>
                </a:lnTo>
                <a:lnTo>
                  <a:pt x="37043" y="123982"/>
                </a:lnTo>
                <a:lnTo>
                  <a:pt x="42750" y="119233"/>
                </a:lnTo>
                <a:lnTo>
                  <a:pt x="49415" y="113947"/>
                </a:lnTo>
                <a:lnTo>
                  <a:pt x="53859" y="111204"/>
                </a:lnTo>
                <a:lnTo>
                  <a:pt x="58726" y="108422"/>
                </a:lnTo>
                <a:lnTo>
                  <a:pt x="62924" y="104663"/>
                </a:lnTo>
                <a:lnTo>
                  <a:pt x="66675" y="100252"/>
                </a:lnTo>
                <a:lnTo>
                  <a:pt x="70128" y="95406"/>
                </a:lnTo>
                <a:lnTo>
                  <a:pt x="74335" y="90271"/>
                </a:lnTo>
                <a:lnTo>
                  <a:pt x="79045" y="84942"/>
                </a:lnTo>
                <a:lnTo>
                  <a:pt x="84090" y="79485"/>
                </a:lnTo>
                <a:lnTo>
                  <a:pt x="89358" y="74894"/>
                </a:lnTo>
                <a:lnTo>
                  <a:pt x="94775" y="70881"/>
                </a:lnTo>
                <a:lnTo>
                  <a:pt x="100292" y="67253"/>
                </a:lnTo>
                <a:lnTo>
                  <a:pt x="104922" y="62930"/>
                </a:lnTo>
                <a:lnTo>
                  <a:pt x="108961" y="58142"/>
                </a:lnTo>
                <a:lnTo>
                  <a:pt x="112607" y="53046"/>
                </a:lnTo>
                <a:lnTo>
                  <a:pt x="116941" y="48696"/>
                </a:lnTo>
                <a:lnTo>
                  <a:pt x="121737" y="44843"/>
                </a:lnTo>
                <a:lnTo>
                  <a:pt x="126839" y="41322"/>
                </a:lnTo>
                <a:lnTo>
                  <a:pt x="131192" y="38022"/>
                </a:lnTo>
                <a:lnTo>
                  <a:pt x="135047" y="34870"/>
                </a:lnTo>
                <a:lnTo>
                  <a:pt x="138570" y="31816"/>
                </a:lnTo>
                <a:lnTo>
                  <a:pt x="140918" y="28827"/>
                </a:lnTo>
                <a:lnTo>
                  <a:pt x="144223" y="21023"/>
                </a:lnTo>
                <a:lnTo>
                  <a:pt x="144996" y="18863"/>
                </a:lnTo>
                <a:lnTo>
                  <a:pt x="151384" y="11585"/>
                </a:lnTo>
                <a:lnTo>
                  <a:pt x="152941" y="9906"/>
                </a:lnTo>
                <a:lnTo>
                  <a:pt x="154309" y="10410"/>
                </a:lnTo>
                <a:lnTo>
                  <a:pt x="160808" y="15524"/>
                </a:lnTo>
                <a:lnTo>
                  <a:pt x="166925" y="21368"/>
                </a:lnTo>
                <a:lnTo>
                  <a:pt x="168394" y="23767"/>
                </a:lnTo>
                <a:lnTo>
                  <a:pt x="170027" y="28973"/>
                </a:lnTo>
                <a:lnTo>
                  <a:pt x="170945" y="37258"/>
                </a:lnTo>
                <a:lnTo>
                  <a:pt x="171160" y="45446"/>
                </a:lnTo>
                <a:lnTo>
                  <a:pt x="171217" y="50297"/>
                </a:lnTo>
                <a:lnTo>
                  <a:pt x="172208" y="55435"/>
                </a:lnTo>
                <a:lnTo>
                  <a:pt x="173821" y="60766"/>
                </a:lnTo>
                <a:lnTo>
                  <a:pt x="175849" y="66225"/>
                </a:lnTo>
                <a:lnTo>
                  <a:pt x="177201" y="71769"/>
                </a:lnTo>
                <a:lnTo>
                  <a:pt x="178102" y="77370"/>
                </a:lnTo>
                <a:lnTo>
                  <a:pt x="178703" y="83010"/>
                </a:lnTo>
                <a:lnTo>
                  <a:pt x="179103" y="88674"/>
                </a:lnTo>
                <a:lnTo>
                  <a:pt x="179371" y="94355"/>
                </a:lnTo>
                <a:lnTo>
                  <a:pt x="179549" y="100048"/>
                </a:lnTo>
                <a:lnTo>
                  <a:pt x="180620" y="105748"/>
                </a:lnTo>
                <a:lnTo>
                  <a:pt x="182286" y="111453"/>
                </a:lnTo>
                <a:lnTo>
                  <a:pt x="184350" y="117161"/>
                </a:lnTo>
                <a:lnTo>
                  <a:pt x="185725" y="123824"/>
                </a:lnTo>
                <a:lnTo>
                  <a:pt x="186643" y="131124"/>
                </a:lnTo>
                <a:lnTo>
                  <a:pt x="187254" y="138848"/>
                </a:lnTo>
                <a:lnTo>
                  <a:pt x="187662" y="145901"/>
                </a:lnTo>
                <a:lnTo>
                  <a:pt x="188114" y="158820"/>
                </a:lnTo>
                <a:lnTo>
                  <a:pt x="189188" y="164931"/>
                </a:lnTo>
                <a:lnTo>
                  <a:pt x="190856" y="170911"/>
                </a:lnTo>
                <a:lnTo>
                  <a:pt x="192921" y="176802"/>
                </a:lnTo>
                <a:lnTo>
                  <a:pt x="194297" y="182635"/>
                </a:lnTo>
                <a:lnTo>
                  <a:pt x="195215" y="188428"/>
                </a:lnTo>
                <a:lnTo>
                  <a:pt x="195826" y="194196"/>
                </a:lnTo>
                <a:lnTo>
                  <a:pt x="197187" y="199945"/>
                </a:lnTo>
                <a:lnTo>
                  <a:pt x="199045" y="205684"/>
                </a:lnTo>
                <a:lnTo>
                  <a:pt x="201238" y="211414"/>
                </a:lnTo>
                <a:lnTo>
                  <a:pt x="202699" y="216187"/>
                </a:lnTo>
                <a:lnTo>
                  <a:pt x="204323" y="224030"/>
                </a:lnTo>
                <a:lnTo>
                  <a:pt x="204756" y="228408"/>
                </a:lnTo>
                <a:lnTo>
                  <a:pt x="205045" y="233231"/>
                </a:lnTo>
                <a:lnTo>
                  <a:pt x="205366" y="242718"/>
                </a:lnTo>
                <a:lnTo>
                  <a:pt x="205508" y="250109"/>
                </a:lnTo>
                <a:lnTo>
                  <a:pt x="206498" y="253413"/>
                </a:lnTo>
                <a:lnTo>
                  <a:pt x="211491" y="261663"/>
                </a:lnTo>
                <a:lnTo>
                  <a:pt x="212993" y="263926"/>
                </a:lnTo>
                <a:lnTo>
                  <a:pt x="213661" y="267473"/>
                </a:lnTo>
                <a:lnTo>
                  <a:pt x="213839" y="269752"/>
                </a:lnTo>
                <a:lnTo>
                  <a:pt x="214910" y="271271"/>
                </a:lnTo>
                <a:lnTo>
                  <a:pt x="216576" y="272284"/>
                </a:lnTo>
                <a:lnTo>
                  <a:pt x="222767" y="27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14"/>
          <p:cNvSpPr/>
          <p:nvPr/>
        </p:nvSpPr>
        <p:spPr>
          <a:xfrm>
            <a:off x="4940630" y="3197542"/>
            <a:ext cx="179759" cy="300038"/>
          </a:xfrm>
          <a:custGeom>
            <a:avLst/>
            <a:gdLst/>
            <a:ahLst/>
            <a:cxnLst/>
            <a:rect l="0" t="0" r="0" b="0"/>
            <a:pathLst>
              <a:path w="179759" h="300038">
                <a:moveTo>
                  <a:pt x="59995" y="0"/>
                </a:moveTo>
                <a:lnTo>
                  <a:pt x="51775" y="0"/>
                </a:lnTo>
                <a:lnTo>
                  <a:pt x="51527" y="4551"/>
                </a:lnTo>
                <a:lnTo>
                  <a:pt x="50539" y="6844"/>
                </a:lnTo>
                <a:lnTo>
                  <a:pt x="45552" y="14622"/>
                </a:lnTo>
                <a:lnTo>
                  <a:pt x="44050" y="20151"/>
                </a:lnTo>
                <a:lnTo>
                  <a:pt x="41745" y="22959"/>
                </a:lnTo>
                <a:lnTo>
                  <a:pt x="38303" y="25784"/>
                </a:lnTo>
                <a:lnTo>
                  <a:pt x="34104" y="28619"/>
                </a:lnTo>
                <a:lnTo>
                  <a:pt x="31304" y="32415"/>
                </a:lnTo>
                <a:lnTo>
                  <a:pt x="29438" y="36850"/>
                </a:lnTo>
                <a:lnTo>
                  <a:pt x="28193" y="41712"/>
                </a:lnTo>
                <a:lnTo>
                  <a:pt x="26411" y="46858"/>
                </a:lnTo>
                <a:lnTo>
                  <a:pt x="24270" y="52193"/>
                </a:lnTo>
                <a:lnTo>
                  <a:pt x="21891" y="57656"/>
                </a:lnTo>
                <a:lnTo>
                  <a:pt x="16707" y="68805"/>
                </a:lnTo>
                <a:lnTo>
                  <a:pt x="5618" y="91484"/>
                </a:lnTo>
                <a:lnTo>
                  <a:pt x="3741" y="97185"/>
                </a:lnTo>
                <a:lnTo>
                  <a:pt x="2490" y="102890"/>
                </a:lnTo>
                <a:lnTo>
                  <a:pt x="1655" y="108598"/>
                </a:lnTo>
                <a:lnTo>
                  <a:pt x="1099" y="115261"/>
                </a:lnTo>
                <a:lnTo>
                  <a:pt x="728" y="122561"/>
                </a:lnTo>
                <a:lnTo>
                  <a:pt x="317" y="137339"/>
                </a:lnTo>
                <a:lnTo>
                  <a:pt x="16" y="174073"/>
                </a:lnTo>
                <a:lnTo>
                  <a:pt x="0" y="185633"/>
                </a:lnTo>
                <a:lnTo>
                  <a:pt x="948" y="191383"/>
                </a:lnTo>
                <a:lnTo>
                  <a:pt x="2533" y="197121"/>
                </a:lnTo>
                <a:lnTo>
                  <a:pt x="4542" y="202851"/>
                </a:lnTo>
                <a:lnTo>
                  <a:pt x="6833" y="208577"/>
                </a:lnTo>
                <a:lnTo>
                  <a:pt x="9314" y="214299"/>
                </a:lnTo>
                <a:lnTo>
                  <a:pt x="11920" y="220018"/>
                </a:lnTo>
                <a:lnTo>
                  <a:pt x="17355" y="228913"/>
                </a:lnTo>
                <a:lnTo>
                  <a:pt x="20138" y="232619"/>
                </a:lnTo>
                <a:lnTo>
                  <a:pt x="23899" y="236042"/>
                </a:lnTo>
                <a:lnTo>
                  <a:pt x="28311" y="239276"/>
                </a:lnTo>
                <a:lnTo>
                  <a:pt x="33157" y="242385"/>
                </a:lnTo>
                <a:lnTo>
                  <a:pt x="37340" y="244457"/>
                </a:lnTo>
                <a:lnTo>
                  <a:pt x="41082" y="245840"/>
                </a:lnTo>
                <a:lnTo>
                  <a:pt x="44528" y="246760"/>
                </a:lnTo>
                <a:lnTo>
                  <a:pt x="47779" y="248327"/>
                </a:lnTo>
                <a:lnTo>
                  <a:pt x="50898" y="250324"/>
                </a:lnTo>
                <a:lnTo>
                  <a:pt x="53930" y="252608"/>
                </a:lnTo>
                <a:lnTo>
                  <a:pt x="57857" y="254130"/>
                </a:lnTo>
                <a:lnTo>
                  <a:pt x="62379" y="255145"/>
                </a:lnTo>
                <a:lnTo>
                  <a:pt x="67300" y="255822"/>
                </a:lnTo>
                <a:lnTo>
                  <a:pt x="72484" y="256273"/>
                </a:lnTo>
                <a:lnTo>
                  <a:pt x="77847" y="256574"/>
                </a:lnTo>
                <a:lnTo>
                  <a:pt x="87931" y="256908"/>
                </a:lnTo>
                <a:lnTo>
                  <a:pt x="95588" y="257056"/>
                </a:lnTo>
                <a:lnTo>
                  <a:pt x="99916" y="256144"/>
                </a:lnTo>
                <a:lnTo>
                  <a:pt x="104706" y="254582"/>
                </a:lnTo>
                <a:lnTo>
                  <a:pt x="109805" y="252589"/>
                </a:lnTo>
                <a:lnTo>
                  <a:pt x="114157" y="250308"/>
                </a:lnTo>
                <a:lnTo>
                  <a:pt x="118010" y="247834"/>
                </a:lnTo>
                <a:lnTo>
                  <a:pt x="121531" y="245233"/>
                </a:lnTo>
                <a:lnTo>
                  <a:pt x="125784" y="242546"/>
                </a:lnTo>
                <a:lnTo>
                  <a:pt x="130525" y="239802"/>
                </a:lnTo>
                <a:lnTo>
                  <a:pt x="135589" y="237021"/>
                </a:lnTo>
                <a:lnTo>
                  <a:pt x="138966" y="233261"/>
                </a:lnTo>
                <a:lnTo>
                  <a:pt x="141217" y="228850"/>
                </a:lnTo>
                <a:lnTo>
                  <a:pt x="142718" y="224004"/>
                </a:lnTo>
                <a:lnTo>
                  <a:pt x="144671" y="218869"/>
                </a:lnTo>
                <a:lnTo>
                  <a:pt x="146926" y="213540"/>
                </a:lnTo>
                <a:lnTo>
                  <a:pt x="149381" y="208083"/>
                </a:lnTo>
                <a:lnTo>
                  <a:pt x="154649" y="199479"/>
                </a:lnTo>
                <a:lnTo>
                  <a:pt x="157388" y="195851"/>
                </a:lnTo>
                <a:lnTo>
                  <a:pt x="161119" y="191527"/>
                </a:lnTo>
                <a:lnTo>
                  <a:pt x="165511" y="186740"/>
                </a:lnTo>
                <a:lnTo>
                  <a:pt x="170344" y="181643"/>
                </a:lnTo>
                <a:lnTo>
                  <a:pt x="175713" y="173440"/>
                </a:lnTo>
                <a:lnTo>
                  <a:pt x="178100" y="166620"/>
                </a:lnTo>
                <a:lnTo>
                  <a:pt x="179444" y="157425"/>
                </a:lnTo>
                <a:lnTo>
                  <a:pt x="179758" y="151564"/>
                </a:lnTo>
                <a:lnTo>
                  <a:pt x="177937" y="149620"/>
                </a:lnTo>
                <a:lnTo>
                  <a:pt x="174818" y="148324"/>
                </a:lnTo>
                <a:lnTo>
                  <a:pt x="165226" y="146244"/>
                </a:lnTo>
                <a:lnTo>
                  <a:pt x="162534" y="146074"/>
                </a:lnTo>
                <a:lnTo>
                  <a:pt x="154462" y="145884"/>
                </a:lnTo>
                <a:lnTo>
                  <a:pt x="150596" y="146786"/>
                </a:lnTo>
                <a:lnTo>
                  <a:pt x="147065" y="148340"/>
                </a:lnTo>
                <a:lnTo>
                  <a:pt x="143760" y="150329"/>
                </a:lnTo>
                <a:lnTo>
                  <a:pt x="139650" y="153559"/>
                </a:lnTo>
                <a:lnTo>
                  <a:pt x="135006" y="157617"/>
                </a:lnTo>
                <a:lnTo>
                  <a:pt x="130005" y="162228"/>
                </a:lnTo>
                <a:lnTo>
                  <a:pt x="119368" y="172432"/>
                </a:lnTo>
                <a:lnTo>
                  <a:pt x="97017" y="194504"/>
                </a:lnTo>
                <a:lnTo>
                  <a:pt x="90391" y="200154"/>
                </a:lnTo>
                <a:lnTo>
                  <a:pt x="83116" y="205827"/>
                </a:lnTo>
                <a:lnTo>
                  <a:pt x="75409" y="211513"/>
                </a:lnTo>
                <a:lnTo>
                  <a:pt x="70271" y="217208"/>
                </a:lnTo>
                <a:lnTo>
                  <a:pt x="66846" y="222911"/>
                </a:lnTo>
                <a:lnTo>
                  <a:pt x="64562" y="228617"/>
                </a:lnTo>
                <a:lnTo>
                  <a:pt x="61134" y="234326"/>
                </a:lnTo>
                <a:lnTo>
                  <a:pt x="56945" y="240038"/>
                </a:lnTo>
                <a:lnTo>
                  <a:pt x="52246" y="245750"/>
                </a:lnTo>
                <a:lnTo>
                  <a:pt x="48161" y="251464"/>
                </a:lnTo>
                <a:lnTo>
                  <a:pt x="44486" y="257177"/>
                </a:lnTo>
                <a:lnTo>
                  <a:pt x="41082" y="262892"/>
                </a:lnTo>
                <a:lnTo>
                  <a:pt x="37862" y="267654"/>
                </a:lnTo>
                <a:lnTo>
                  <a:pt x="34762" y="271781"/>
                </a:lnTo>
                <a:lnTo>
                  <a:pt x="31742" y="275485"/>
                </a:lnTo>
                <a:lnTo>
                  <a:pt x="28777" y="278907"/>
                </a:lnTo>
                <a:lnTo>
                  <a:pt x="25849" y="282140"/>
                </a:lnTo>
                <a:lnTo>
                  <a:pt x="22943" y="285249"/>
                </a:lnTo>
                <a:lnTo>
                  <a:pt x="21006" y="288273"/>
                </a:lnTo>
                <a:lnTo>
                  <a:pt x="17897" y="297432"/>
                </a:lnTo>
                <a:lnTo>
                  <a:pt x="17132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15"/>
          <p:cNvSpPr/>
          <p:nvPr/>
        </p:nvSpPr>
        <p:spPr>
          <a:xfrm>
            <a:off x="4417695" y="3574732"/>
            <a:ext cx="951548" cy="60009"/>
          </a:xfrm>
          <a:custGeom>
            <a:avLst/>
            <a:gdLst/>
            <a:ahLst/>
            <a:cxnLst/>
            <a:rect l="0" t="0" r="0" b="0"/>
            <a:pathLst>
              <a:path w="951548" h="60009">
                <a:moveTo>
                  <a:pt x="0" y="60008"/>
                </a:moveTo>
                <a:lnTo>
                  <a:pt x="24702" y="60008"/>
                </a:lnTo>
                <a:lnTo>
                  <a:pt x="29802" y="59055"/>
                </a:lnTo>
                <a:lnTo>
                  <a:pt x="35108" y="57468"/>
                </a:lnTo>
                <a:lnTo>
                  <a:pt x="40550" y="55457"/>
                </a:lnTo>
                <a:lnTo>
                  <a:pt x="46084" y="54116"/>
                </a:lnTo>
                <a:lnTo>
                  <a:pt x="57311" y="52627"/>
                </a:lnTo>
                <a:lnTo>
                  <a:pt x="78893" y="51788"/>
                </a:lnTo>
                <a:lnTo>
                  <a:pt x="86885" y="50718"/>
                </a:lnTo>
                <a:lnTo>
                  <a:pt x="95071" y="49052"/>
                </a:lnTo>
                <a:lnTo>
                  <a:pt x="103386" y="46989"/>
                </a:lnTo>
                <a:lnTo>
                  <a:pt x="111786" y="45614"/>
                </a:lnTo>
                <a:lnTo>
                  <a:pt x="128740" y="44085"/>
                </a:lnTo>
                <a:lnTo>
                  <a:pt x="138214" y="42725"/>
                </a:lnTo>
                <a:lnTo>
                  <a:pt x="148340" y="40866"/>
                </a:lnTo>
                <a:lnTo>
                  <a:pt x="158900" y="38674"/>
                </a:lnTo>
                <a:lnTo>
                  <a:pt x="180795" y="33698"/>
                </a:lnTo>
                <a:lnTo>
                  <a:pt x="191967" y="31038"/>
                </a:lnTo>
                <a:lnTo>
                  <a:pt x="203226" y="29265"/>
                </a:lnTo>
                <a:lnTo>
                  <a:pt x="214541" y="28082"/>
                </a:lnTo>
                <a:lnTo>
                  <a:pt x="225895" y="27294"/>
                </a:lnTo>
                <a:lnTo>
                  <a:pt x="237273" y="25816"/>
                </a:lnTo>
                <a:lnTo>
                  <a:pt x="248670" y="23878"/>
                </a:lnTo>
                <a:lnTo>
                  <a:pt x="260078" y="21634"/>
                </a:lnTo>
                <a:lnTo>
                  <a:pt x="272445" y="20138"/>
                </a:lnTo>
                <a:lnTo>
                  <a:pt x="298886" y="18475"/>
                </a:lnTo>
                <a:lnTo>
                  <a:pt x="312605" y="17079"/>
                </a:lnTo>
                <a:lnTo>
                  <a:pt x="326513" y="15196"/>
                </a:lnTo>
                <a:lnTo>
                  <a:pt x="340547" y="12988"/>
                </a:lnTo>
                <a:lnTo>
                  <a:pt x="354667" y="11516"/>
                </a:lnTo>
                <a:lnTo>
                  <a:pt x="383054" y="9881"/>
                </a:lnTo>
                <a:lnTo>
                  <a:pt x="411546" y="9154"/>
                </a:lnTo>
                <a:lnTo>
                  <a:pt x="511496" y="8607"/>
                </a:lnTo>
                <a:lnTo>
                  <a:pt x="525783" y="7643"/>
                </a:lnTo>
                <a:lnTo>
                  <a:pt x="540069" y="6048"/>
                </a:lnTo>
                <a:lnTo>
                  <a:pt x="554356" y="4032"/>
                </a:lnTo>
                <a:lnTo>
                  <a:pt x="568643" y="2688"/>
                </a:lnTo>
                <a:lnTo>
                  <a:pt x="597217" y="1195"/>
                </a:lnTo>
                <a:lnTo>
                  <a:pt x="611505" y="1749"/>
                </a:lnTo>
                <a:lnTo>
                  <a:pt x="625792" y="3071"/>
                </a:lnTo>
                <a:lnTo>
                  <a:pt x="640080" y="4905"/>
                </a:lnTo>
                <a:lnTo>
                  <a:pt x="653414" y="6128"/>
                </a:lnTo>
                <a:lnTo>
                  <a:pt x="678391" y="7486"/>
                </a:lnTo>
                <a:lnTo>
                  <a:pt x="702192" y="8090"/>
                </a:lnTo>
                <a:lnTo>
                  <a:pt x="748516" y="8477"/>
                </a:lnTo>
                <a:lnTo>
                  <a:pt x="759043" y="7557"/>
                </a:lnTo>
                <a:lnTo>
                  <a:pt x="768918" y="5990"/>
                </a:lnTo>
                <a:lnTo>
                  <a:pt x="778360" y="3994"/>
                </a:lnTo>
                <a:lnTo>
                  <a:pt x="787512" y="2662"/>
                </a:lnTo>
                <a:lnTo>
                  <a:pt x="814044" y="789"/>
                </a:lnTo>
                <a:lnTo>
                  <a:pt x="840003" y="234"/>
                </a:lnTo>
                <a:lnTo>
                  <a:pt x="9515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16"/>
          <p:cNvSpPr/>
          <p:nvPr/>
        </p:nvSpPr>
        <p:spPr>
          <a:xfrm>
            <a:off x="4952923" y="3711896"/>
            <a:ext cx="279160" cy="291450"/>
          </a:xfrm>
          <a:custGeom>
            <a:avLst/>
            <a:gdLst/>
            <a:ahLst/>
            <a:cxnLst/>
            <a:rect l="0" t="0" r="0" b="0"/>
            <a:pathLst>
              <a:path w="279160" h="291450">
                <a:moveTo>
                  <a:pt x="4839" y="60004"/>
                </a:moveTo>
                <a:lnTo>
                  <a:pt x="4839" y="35862"/>
                </a:lnTo>
                <a:lnTo>
                  <a:pt x="7379" y="32446"/>
                </a:lnTo>
                <a:lnTo>
                  <a:pt x="9390" y="30202"/>
                </a:lnTo>
                <a:lnTo>
                  <a:pt x="10731" y="27754"/>
                </a:lnTo>
                <a:lnTo>
                  <a:pt x="13569" y="19756"/>
                </a:lnTo>
                <a:lnTo>
                  <a:pt x="20020" y="11355"/>
                </a:lnTo>
                <a:lnTo>
                  <a:pt x="25239" y="5679"/>
                </a:lnTo>
                <a:lnTo>
                  <a:pt x="27964" y="3785"/>
                </a:lnTo>
                <a:lnTo>
                  <a:pt x="33532" y="1680"/>
                </a:lnTo>
                <a:lnTo>
                  <a:pt x="41722" y="745"/>
                </a:lnTo>
                <a:lnTo>
                  <a:pt x="50759" y="328"/>
                </a:lnTo>
                <a:lnTo>
                  <a:pt x="57950" y="144"/>
                </a:lnTo>
                <a:lnTo>
                  <a:pt x="93038" y="0"/>
                </a:lnTo>
                <a:lnTo>
                  <a:pt x="101506" y="2538"/>
                </a:lnTo>
                <a:lnTo>
                  <a:pt x="106431" y="4548"/>
                </a:lnTo>
                <a:lnTo>
                  <a:pt x="114444" y="9322"/>
                </a:lnTo>
                <a:lnTo>
                  <a:pt x="121179" y="14618"/>
                </a:lnTo>
                <a:lnTo>
                  <a:pt x="127348" y="20147"/>
                </a:lnTo>
                <a:lnTo>
                  <a:pt x="133265" y="28320"/>
                </a:lnTo>
                <a:lnTo>
                  <a:pt x="136177" y="33166"/>
                </a:lnTo>
                <a:lnTo>
                  <a:pt x="139070" y="38302"/>
                </a:lnTo>
                <a:lnTo>
                  <a:pt x="144824" y="49088"/>
                </a:lnTo>
                <a:lnTo>
                  <a:pt x="150557" y="57692"/>
                </a:lnTo>
                <a:lnTo>
                  <a:pt x="153420" y="61320"/>
                </a:lnTo>
                <a:lnTo>
                  <a:pt x="155327" y="65644"/>
                </a:lnTo>
                <a:lnTo>
                  <a:pt x="156600" y="70432"/>
                </a:lnTo>
                <a:lnTo>
                  <a:pt x="157448" y="75528"/>
                </a:lnTo>
                <a:lnTo>
                  <a:pt x="158966" y="80831"/>
                </a:lnTo>
                <a:lnTo>
                  <a:pt x="160930" y="86271"/>
                </a:lnTo>
                <a:lnTo>
                  <a:pt x="163193" y="91802"/>
                </a:lnTo>
                <a:lnTo>
                  <a:pt x="164701" y="97395"/>
                </a:lnTo>
                <a:lnTo>
                  <a:pt x="165706" y="103029"/>
                </a:lnTo>
                <a:lnTo>
                  <a:pt x="166376" y="108690"/>
                </a:lnTo>
                <a:lnTo>
                  <a:pt x="165871" y="115321"/>
                </a:lnTo>
                <a:lnTo>
                  <a:pt x="164581" y="122599"/>
                </a:lnTo>
                <a:lnTo>
                  <a:pt x="162769" y="130309"/>
                </a:lnTo>
                <a:lnTo>
                  <a:pt x="160608" y="137354"/>
                </a:lnTo>
                <a:lnTo>
                  <a:pt x="158215" y="143956"/>
                </a:lnTo>
                <a:lnTo>
                  <a:pt x="155667" y="150262"/>
                </a:lnTo>
                <a:lnTo>
                  <a:pt x="153969" y="156370"/>
                </a:lnTo>
                <a:lnTo>
                  <a:pt x="152836" y="162348"/>
                </a:lnTo>
                <a:lnTo>
                  <a:pt x="152081" y="168238"/>
                </a:lnTo>
                <a:lnTo>
                  <a:pt x="150625" y="174070"/>
                </a:lnTo>
                <a:lnTo>
                  <a:pt x="148703" y="179863"/>
                </a:lnTo>
                <a:lnTo>
                  <a:pt x="146468" y="185630"/>
                </a:lnTo>
                <a:lnTo>
                  <a:pt x="144026" y="191379"/>
                </a:lnTo>
                <a:lnTo>
                  <a:pt x="138772" y="202848"/>
                </a:lnTo>
                <a:lnTo>
                  <a:pt x="130460" y="220015"/>
                </a:lnTo>
                <a:lnTo>
                  <a:pt x="126686" y="225733"/>
                </a:lnTo>
                <a:lnTo>
                  <a:pt x="122266" y="231450"/>
                </a:lnTo>
                <a:lnTo>
                  <a:pt x="117413" y="237166"/>
                </a:lnTo>
                <a:lnTo>
                  <a:pt x="109482" y="246057"/>
                </a:lnTo>
                <a:lnTo>
                  <a:pt x="101830" y="254137"/>
                </a:lnTo>
                <a:lnTo>
                  <a:pt x="92078" y="264077"/>
                </a:lnTo>
                <a:lnTo>
                  <a:pt x="83935" y="269766"/>
                </a:lnTo>
                <a:lnTo>
                  <a:pt x="77140" y="273246"/>
                </a:lnTo>
                <a:lnTo>
                  <a:pt x="70945" y="277968"/>
                </a:lnTo>
                <a:lnTo>
                  <a:pt x="62477" y="283242"/>
                </a:lnTo>
                <a:lnTo>
                  <a:pt x="57552" y="285981"/>
                </a:lnTo>
                <a:lnTo>
                  <a:pt x="49539" y="289026"/>
                </a:lnTo>
                <a:lnTo>
                  <a:pt x="42804" y="290379"/>
                </a:lnTo>
                <a:lnTo>
                  <a:pt x="36635" y="290980"/>
                </a:lnTo>
                <a:lnTo>
                  <a:pt x="30718" y="291248"/>
                </a:lnTo>
                <a:lnTo>
                  <a:pt x="22032" y="291398"/>
                </a:lnTo>
                <a:lnTo>
                  <a:pt x="10563" y="291449"/>
                </a:lnTo>
                <a:lnTo>
                  <a:pt x="8655" y="290500"/>
                </a:lnTo>
                <a:lnTo>
                  <a:pt x="7383" y="288915"/>
                </a:lnTo>
                <a:lnTo>
                  <a:pt x="5342" y="284079"/>
                </a:lnTo>
                <a:lnTo>
                  <a:pt x="437" y="278691"/>
                </a:lnTo>
                <a:lnTo>
                  <a:pt x="0" y="276280"/>
                </a:lnTo>
                <a:lnTo>
                  <a:pt x="660" y="273720"/>
                </a:lnTo>
                <a:lnTo>
                  <a:pt x="2054" y="271062"/>
                </a:lnTo>
                <a:lnTo>
                  <a:pt x="3601" y="263027"/>
                </a:lnTo>
                <a:lnTo>
                  <a:pt x="4289" y="254059"/>
                </a:lnTo>
                <a:lnTo>
                  <a:pt x="4594" y="246898"/>
                </a:lnTo>
                <a:lnTo>
                  <a:pt x="6581" y="243655"/>
                </a:lnTo>
                <a:lnTo>
                  <a:pt x="13868" y="237511"/>
                </a:lnTo>
                <a:lnTo>
                  <a:pt x="20917" y="229066"/>
                </a:lnTo>
                <a:lnTo>
                  <a:pt x="24130" y="224147"/>
                </a:lnTo>
                <a:lnTo>
                  <a:pt x="32781" y="216141"/>
                </a:lnTo>
                <a:lnTo>
                  <a:pt x="37754" y="212673"/>
                </a:lnTo>
                <a:lnTo>
                  <a:pt x="42975" y="209408"/>
                </a:lnTo>
                <a:lnTo>
                  <a:pt x="48361" y="206279"/>
                </a:lnTo>
                <a:lnTo>
                  <a:pt x="53856" y="203240"/>
                </a:lnTo>
                <a:lnTo>
                  <a:pt x="60377" y="200262"/>
                </a:lnTo>
                <a:lnTo>
                  <a:pt x="67582" y="197325"/>
                </a:lnTo>
                <a:lnTo>
                  <a:pt x="75242" y="194414"/>
                </a:lnTo>
                <a:lnTo>
                  <a:pt x="81303" y="192473"/>
                </a:lnTo>
                <a:lnTo>
                  <a:pt x="86294" y="191179"/>
                </a:lnTo>
                <a:lnTo>
                  <a:pt x="90575" y="190316"/>
                </a:lnTo>
                <a:lnTo>
                  <a:pt x="95334" y="189741"/>
                </a:lnTo>
                <a:lnTo>
                  <a:pt x="100411" y="189358"/>
                </a:lnTo>
                <a:lnTo>
                  <a:pt x="105701" y="189102"/>
                </a:lnTo>
                <a:lnTo>
                  <a:pt x="116659" y="188819"/>
                </a:lnTo>
                <a:lnTo>
                  <a:pt x="139216" y="188636"/>
                </a:lnTo>
                <a:lnTo>
                  <a:pt x="144906" y="189573"/>
                </a:lnTo>
                <a:lnTo>
                  <a:pt x="150605" y="191151"/>
                </a:lnTo>
                <a:lnTo>
                  <a:pt x="156309" y="193155"/>
                </a:lnTo>
                <a:lnTo>
                  <a:pt x="162017" y="195444"/>
                </a:lnTo>
                <a:lnTo>
                  <a:pt x="167726" y="197922"/>
                </a:lnTo>
                <a:lnTo>
                  <a:pt x="179151" y="203216"/>
                </a:lnTo>
                <a:lnTo>
                  <a:pt x="207722" y="217210"/>
                </a:lnTo>
                <a:lnTo>
                  <a:pt x="212484" y="219101"/>
                </a:lnTo>
                <a:lnTo>
                  <a:pt x="220316" y="221201"/>
                </a:lnTo>
                <a:lnTo>
                  <a:pt x="223738" y="223666"/>
                </a:lnTo>
                <a:lnTo>
                  <a:pt x="230080" y="231485"/>
                </a:lnTo>
                <a:lnTo>
                  <a:pt x="233105" y="234332"/>
                </a:lnTo>
                <a:lnTo>
                  <a:pt x="236074" y="236230"/>
                </a:lnTo>
                <a:lnTo>
                  <a:pt x="242865" y="239291"/>
                </a:lnTo>
                <a:lnTo>
                  <a:pt x="252233" y="243827"/>
                </a:lnTo>
                <a:lnTo>
                  <a:pt x="255493" y="246370"/>
                </a:lnTo>
                <a:lnTo>
                  <a:pt x="257667" y="249018"/>
                </a:lnTo>
                <a:lnTo>
                  <a:pt x="259117" y="251736"/>
                </a:lnTo>
                <a:lnTo>
                  <a:pt x="261035" y="253548"/>
                </a:lnTo>
                <a:lnTo>
                  <a:pt x="263266" y="254755"/>
                </a:lnTo>
                <a:lnTo>
                  <a:pt x="265706" y="255561"/>
                </a:lnTo>
                <a:lnTo>
                  <a:pt x="270958" y="258995"/>
                </a:lnTo>
                <a:lnTo>
                  <a:pt x="279159" y="265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17"/>
          <p:cNvSpPr/>
          <p:nvPr/>
        </p:nvSpPr>
        <p:spPr>
          <a:xfrm>
            <a:off x="5403532" y="2125980"/>
            <a:ext cx="77153" cy="1251586"/>
          </a:xfrm>
          <a:custGeom>
            <a:avLst/>
            <a:gdLst/>
            <a:ahLst/>
            <a:cxnLst/>
            <a:rect l="0" t="0" r="0" b="0"/>
            <a:pathLst>
              <a:path w="77153" h="1251586">
                <a:moveTo>
                  <a:pt x="0" y="0"/>
                </a:moveTo>
                <a:lnTo>
                  <a:pt x="0" y="12770"/>
                </a:lnTo>
                <a:lnTo>
                  <a:pt x="953" y="15180"/>
                </a:lnTo>
                <a:lnTo>
                  <a:pt x="2540" y="17740"/>
                </a:lnTo>
                <a:lnTo>
                  <a:pt x="4551" y="20399"/>
                </a:lnTo>
                <a:lnTo>
                  <a:pt x="6785" y="25894"/>
                </a:lnTo>
                <a:lnTo>
                  <a:pt x="7381" y="28692"/>
                </a:lnTo>
                <a:lnTo>
                  <a:pt x="8731" y="31510"/>
                </a:lnTo>
                <a:lnTo>
                  <a:pt x="10583" y="34342"/>
                </a:lnTo>
                <a:lnTo>
                  <a:pt x="12770" y="37182"/>
                </a:lnTo>
                <a:lnTo>
                  <a:pt x="14229" y="40980"/>
                </a:lnTo>
                <a:lnTo>
                  <a:pt x="16281" y="55428"/>
                </a:lnTo>
                <a:lnTo>
                  <a:pt x="18022" y="89634"/>
                </a:lnTo>
                <a:lnTo>
                  <a:pt x="19635" y="96903"/>
                </a:lnTo>
                <a:lnTo>
                  <a:pt x="21662" y="104607"/>
                </a:lnTo>
                <a:lnTo>
                  <a:pt x="23916" y="118247"/>
                </a:lnTo>
                <a:lnTo>
                  <a:pt x="25480" y="155201"/>
                </a:lnTo>
                <a:lnTo>
                  <a:pt x="25708" y="215539"/>
                </a:lnTo>
                <a:lnTo>
                  <a:pt x="24759" y="223702"/>
                </a:lnTo>
                <a:lnTo>
                  <a:pt x="23173" y="232002"/>
                </a:lnTo>
                <a:lnTo>
                  <a:pt x="21164" y="240393"/>
                </a:lnTo>
                <a:lnTo>
                  <a:pt x="21472" y="257336"/>
                </a:lnTo>
                <a:lnTo>
                  <a:pt x="23830" y="275344"/>
                </a:lnTo>
                <a:lnTo>
                  <a:pt x="25158" y="305950"/>
                </a:lnTo>
                <a:lnTo>
                  <a:pt x="25607" y="342374"/>
                </a:lnTo>
                <a:lnTo>
                  <a:pt x="25696" y="381637"/>
                </a:lnTo>
                <a:lnTo>
                  <a:pt x="26656" y="392537"/>
                </a:lnTo>
                <a:lnTo>
                  <a:pt x="28248" y="403614"/>
                </a:lnTo>
                <a:lnTo>
                  <a:pt x="30262" y="414808"/>
                </a:lnTo>
                <a:lnTo>
                  <a:pt x="32500" y="437406"/>
                </a:lnTo>
                <a:lnTo>
                  <a:pt x="33759" y="474089"/>
                </a:lnTo>
                <a:lnTo>
                  <a:pt x="34290" y="787121"/>
                </a:lnTo>
                <a:lnTo>
                  <a:pt x="35243" y="800020"/>
                </a:lnTo>
                <a:lnTo>
                  <a:pt x="36830" y="812429"/>
                </a:lnTo>
                <a:lnTo>
                  <a:pt x="38841" y="824512"/>
                </a:lnTo>
                <a:lnTo>
                  <a:pt x="41075" y="848097"/>
                </a:lnTo>
                <a:lnTo>
                  <a:pt x="42333" y="885335"/>
                </a:lnTo>
                <a:lnTo>
                  <a:pt x="43580" y="911642"/>
                </a:lnTo>
                <a:lnTo>
                  <a:pt x="45246" y="923991"/>
                </a:lnTo>
                <a:lnTo>
                  <a:pt x="47309" y="936034"/>
                </a:lnTo>
                <a:lnTo>
                  <a:pt x="49601" y="959575"/>
                </a:lnTo>
                <a:lnTo>
                  <a:pt x="50892" y="994248"/>
                </a:lnTo>
                <a:lnTo>
                  <a:pt x="52146" y="1017198"/>
                </a:lnTo>
                <a:lnTo>
                  <a:pt x="53814" y="1028652"/>
                </a:lnTo>
                <a:lnTo>
                  <a:pt x="55879" y="1040098"/>
                </a:lnTo>
                <a:lnTo>
                  <a:pt x="58172" y="1060435"/>
                </a:lnTo>
                <a:lnTo>
                  <a:pt x="60144" y="1079952"/>
                </a:lnTo>
                <a:lnTo>
                  <a:pt x="62004" y="1090490"/>
                </a:lnTo>
                <a:lnTo>
                  <a:pt x="64196" y="1101326"/>
                </a:lnTo>
                <a:lnTo>
                  <a:pt x="65657" y="1110455"/>
                </a:lnTo>
                <a:lnTo>
                  <a:pt x="68003" y="1141333"/>
                </a:lnTo>
                <a:lnTo>
                  <a:pt x="69276" y="1157817"/>
                </a:lnTo>
                <a:lnTo>
                  <a:pt x="70949" y="1166212"/>
                </a:lnTo>
                <a:lnTo>
                  <a:pt x="73017" y="1174668"/>
                </a:lnTo>
                <a:lnTo>
                  <a:pt x="75314" y="1189142"/>
                </a:lnTo>
                <a:lnTo>
                  <a:pt x="77105" y="1228121"/>
                </a:lnTo>
                <a:lnTo>
                  <a:pt x="77152" y="12515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18"/>
          <p:cNvSpPr/>
          <p:nvPr/>
        </p:nvSpPr>
        <p:spPr>
          <a:xfrm>
            <a:off x="5369242" y="3283267"/>
            <a:ext cx="265749" cy="135926"/>
          </a:xfrm>
          <a:custGeom>
            <a:avLst/>
            <a:gdLst/>
            <a:ahLst/>
            <a:cxnLst/>
            <a:rect l="0" t="0" r="0" b="0"/>
            <a:pathLst>
              <a:path w="265749" h="135926">
                <a:moveTo>
                  <a:pt x="0" y="42862"/>
                </a:moveTo>
                <a:lnTo>
                  <a:pt x="0" y="55633"/>
                </a:lnTo>
                <a:lnTo>
                  <a:pt x="953" y="57091"/>
                </a:lnTo>
                <a:lnTo>
                  <a:pt x="2540" y="58063"/>
                </a:lnTo>
                <a:lnTo>
                  <a:pt x="4551" y="58711"/>
                </a:lnTo>
                <a:lnTo>
                  <a:pt x="9325" y="61971"/>
                </a:lnTo>
                <a:lnTo>
                  <a:pt x="11932" y="64174"/>
                </a:lnTo>
                <a:lnTo>
                  <a:pt x="14622" y="66595"/>
                </a:lnTo>
                <a:lnTo>
                  <a:pt x="20151" y="71825"/>
                </a:lnTo>
                <a:lnTo>
                  <a:pt x="22959" y="73601"/>
                </a:lnTo>
                <a:lnTo>
                  <a:pt x="28619" y="75574"/>
                </a:lnTo>
                <a:lnTo>
                  <a:pt x="34310" y="78991"/>
                </a:lnTo>
                <a:lnTo>
                  <a:pt x="37160" y="81236"/>
                </a:lnTo>
                <a:lnTo>
                  <a:pt x="40966" y="82732"/>
                </a:lnTo>
                <a:lnTo>
                  <a:pt x="45408" y="83730"/>
                </a:lnTo>
                <a:lnTo>
                  <a:pt x="50275" y="84395"/>
                </a:lnTo>
                <a:lnTo>
                  <a:pt x="58222" y="87674"/>
                </a:lnTo>
                <a:lnTo>
                  <a:pt x="61674" y="89882"/>
                </a:lnTo>
                <a:lnTo>
                  <a:pt x="64929" y="92306"/>
                </a:lnTo>
                <a:lnTo>
                  <a:pt x="68051" y="94875"/>
                </a:lnTo>
                <a:lnTo>
                  <a:pt x="71085" y="97540"/>
                </a:lnTo>
                <a:lnTo>
                  <a:pt x="74060" y="99317"/>
                </a:lnTo>
                <a:lnTo>
                  <a:pt x="79906" y="101291"/>
                </a:lnTo>
                <a:lnTo>
                  <a:pt x="85678" y="104708"/>
                </a:lnTo>
                <a:lnTo>
                  <a:pt x="88551" y="106953"/>
                </a:lnTo>
                <a:lnTo>
                  <a:pt x="92372" y="109402"/>
                </a:lnTo>
                <a:lnTo>
                  <a:pt x="96823" y="111987"/>
                </a:lnTo>
                <a:lnTo>
                  <a:pt x="101697" y="114663"/>
                </a:lnTo>
                <a:lnTo>
                  <a:pt x="104945" y="117400"/>
                </a:lnTo>
                <a:lnTo>
                  <a:pt x="107111" y="120176"/>
                </a:lnTo>
                <a:lnTo>
                  <a:pt x="108555" y="122980"/>
                </a:lnTo>
                <a:lnTo>
                  <a:pt x="110470" y="124849"/>
                </a:lnTo>
                <a:lnTo>
                  <a:pt x="112699" y="126095"/>
                </a:lnTo>
                <a:lnTo>
                  <a:pt x="115138" y="126926"/>
                </a:lnTo>
                <a:lnTo>
                  <a:pt x="122927" y="127849"/>
                </a:lnTo>
                <a:lnTo>
                  <a:pt x="127672" y="128096"/>
                </a:lnTo>
                <a:lnTo>
                  <a:pt x="130834" y="129212"/>
                </a:lnTo>
                <a:lnTo>
                  <a:pt x="132943" y="130909"/>
                </a:lnTo>
                <a:lnTo>
                  <a:pt x="134349" y="132993"/>
                </a:lnTo>
                <a:lnTo>
                  <a:pt x="136239" y="134382"/>
                </a:lnTo>
                <a:lnTo>
                  <a:pt x="138451" y="135308"/>
                </a:lnTo>
                <a:lnTo>
                  <a:pt x="140878" y="135925"/>
                </a:lnTo>
                <a:lnTo>
                  <a:pt x="142496" y="135385"/>
                </a:lnTo>
                <a:lnTo>
                  <a:pt x="143575" y="134071"/>
                </a:lnTo>
                <a:lnTo>
                  <a:pt x="144294" y="132243"/>
                </a:lnTo>
                <a:lnTo>
                  <a:pt x="145726" y="131025"/>
                </a:lnTo>
                <a:lnTo>
                  <a:pt x="147634" y="130213"/>
                </a:lnTo>
                <a:lnTo>
                  <a:pt x="149857" y="129671"/>
                </a:lnTo>
                <a:lnTo>
                  <a:pt x="154868" y="126529"/>
                </a:lnTo>
                <a:lnTo>
                  <a:pt x="157538" y="124358"/>
                </a:lnTo>
                <a:lnTo>
                  <a:pt x="159318" y="121958"/>
                </a:lnTo>
                <a:lnTo>
                  <a:pt x="160505" y="119405"/>
                </a:lnTo>
                <a:lnTo>
                  <a:pt x="161296" y="116751"/>
                </a:lnTo>
                <a:lnTo>
                  <a:pt x="162776" y="114029"/>
                </a:lnTo>
                <a:lnTo>
                  <a:pt x="164715" y="111262"/>
                </a:lnTo>
                <a:lnTo>
                  <a:pt x="166959" y="108465"/>
                </a:lnTo>
                <a:lnTo>
                  <a:pt x="170362" y="104695"/>
                </a:lnTo>
                <a:lnTo>
                  <a:pt x="179222" y="95426"/>
                </a:lnTo>
                <a:lnTo>
                  <a:pt x="182346" y="91240"/>
                </a:lnTo>
                <a:lnTo>
                  <a:pt x="184429" y="87497"/>
                </a:lnTo>
                <a:lnTo>
                  <a:pt x="185818" y="84049"/>
                </a:lnTo>
                <a:lnTo>
                  <a:pt x="188648" y="79845"/>
                </a:lnTo>
                <a:lnTo>
                  <a:pt x="192441" y="75138"/>
                </a:lnTo>
                <a:lnTo>
                  <a:pt x="196874" y="70094"/>
                </a:lnTo>
                <a:lnTo>
                  <a:pt x="200782" y="64827"/>
                </a:lnTo>
                <a:lnTo>
                  <a:pt x="204340" y="59411"/>
                </a:lnTo>
                <a:lnTo>
                  <a:pt x="207664" y="53895"/>
                </a:lnTo>
                <a:lnTo>
                  <a:pt x="211785" y="49265"/>
                </a:lnTo>
                <a:lnTo>
                  <a:pt x="216438" y="45226"/>
                </a:lnTo>
                <a:lnTo>
                  <a:pt x="221444" y="41580"/>
                </a:lnTo>
                <a:lnTo>
                  <a:pt x="225735" y="37245"/>
                </a:lnTo>
                <a:lnTo>
                  <a:pt x="229547" y="32450"/>
                </a:lnTo>
                <a:lnTo>
                  <a:pt x="233042" y="27349"/>
                </a:lnTo>
                <a:lnTo>
                  <a:pt x="236323" y="22995"/>
                </a:lnTo>
                <a:lnTo>
                  <a:pt x="239464" y="19140"/>
                </a:lnTo>
                <a:lnTo>
                  <a:pt x="242510" y="15618"/>
                </a:lnTo>
                <a:lnTo>
                  <a:pt x="245493" y="13269"/>
                </a:lnTo>
                <a:lnTo>
                  <a:pt x="251349" y="10660"/>
                </a:lnTo>
                <a:lnTo>
                  <a:pt x="257125" y="696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19"/>
          <p:cNvSpPr/>
          <p:nvPr/>
        </p:nvSpPr>
        <p:spPr>
          <a:xfrm>
            <a:off x="5336144" y="3643312"/>
            <a:ext cx="221586" cy="257176"/>
          </a:xfrm>
          <a:custGeom>
            <a:avLst/>
            <a:gdLst/>
            <a:ahLst/>
            <a:cxnLst/>
            <a:rect l="0" t="0" r="0" b="0"/>
            <a:pathLst>
              <a:path w="221586" h="257176">
                <a:moveTo>
                  <a:pt x="7381" y="25717"/>
                </a:moveTo>
                <a:lnTo>
                  <a:pt x="0" y="25717"/>
                </a:lnTo>
                <a:lnTo>
                  <a:pt x="11836" y="25717"/>
                </a:lnTo>
                <a:lnTo>
                  <a:pt x="14161" y="24765"/>
                </a:lnTo>
                <a:lnTo>
                  <a:pt x="19284" y="21167"/>
                </a:lnTo>
                <a:lnTo>
                  <a:pt x="22936" y="19826"/>
                </a:lnTo>
                <a:lnTo>
                  <a:pt x="27276" y="18933"/>
                </a:lnTo>
                <a:lnTo>
                  <a:pt x="32074" y="18337"/>
                </a:lnTo>
                <a:lnTo>
                  <a:pt x="36225" y="17940"/>
                </a:lnTo>
                <a:lnTo>
                  <a:pt x="39946" y="17675"/>
                </a:lnTo>
                <a:lnTo>
                  <a:pt x="43378" y="17498"/>
                </a:lnTo>
                <a:lnTo>
                  <a:pt x="47571" y="16428"/>
                </a:lnTo>
                <a:lnTo>
                  <a:pt x="52272" y="14762"/>
                </a:lnTo>
                <a:lnTo>
                  <a:pt x="57311" y="12699"/>
                </a:lnTo>
                <a:lnTo>
                  <a:pt x="62575" y="11323"/>
                </a:lnTo>
                <a:lnTo>
                  <a:pt x="67989" y="10406"/>
                </a:lnTo>
                <a:lnTo>
                  <a:pt x="73504" y="9795"/>
                </a:lnTo>
                <a:lnTo>
                  <a:pt x="79085" y="9388"/>
                </a:lnTo>
                <a:lnTo>
                  <a:pt x="84711" y="9116"/>
                </a:lnTo>
                <a:lnTo>
                  <a:pt x="90367" y="8935"/>
                </a:lnTo>
                <a:lnTo>
                  <a:pt x="96043" y="7862"/>
                </a:lnTo>
                <a:lnTo>
                  <a:pt x="101731" y="6194"/>
                </a:lnTo>
                <a:lnTo>
                  <a:pt x="107428" y="4129"/>
                </a:lnTo>
                <a:lnTo>
                  <a:pt x="113131" y="2753"/>
                </a:lnTo>
                <a:lnTo>
                  <a:pt x="118839" y="1835"/>
                </a:lnTo>
                <a:lnTo>
                  <a:pt x="124549" y="1224"/>
                </a:lnTo>
                <a:lnTo>
                  <a:pt x="129307" y="816"/>
                </a:lnTo>
                <a:lnTo>
                  <a:pt x="133433" y="544"/>
                </a:lnTo>
                <a:lnTo>
                  <a:pt x="137135" y="363"/>
                </a:lnTo>
                <a:lnTo>
                  <a:pt x="146329" y="161"/>
                </a:lnTo>
                <a:lnTo>
                  <a:pt x="211415" y="0"/>
                </a:lnTo>
                <a:lnTo>
                  <a:pt x="211984" y="953"/>
                </a:lnTo>
                <a:lnTo>
                  <a:pt x="212615" y="4551"/>
                </a:lnTo>
                <a:lnTo>
                  <a:pt x="215436" y="9325"/>
                </a:lnTo>
                <a:lnTo>
                  <a:pt x="220457" y="15601"/>
                </a:lnTo>
                <a:lnTo>
                  <a:pt x="221143" y="21539"/>
                </a:lnTo>
                <a:lnTo>
                  <a:pt x="221327" y="25789"/>
                </a:lnTo>
                <a:lnTo>
                  <a:pt x="221530" y="35592"/>
                </a:lnTo>
                <a:lnTo>
                  <a:pt x="221585" y="40873"/>
                </a:lnTo>
                <a:lnTo>
                  <a:pt x="220668" y="46299"/>
                </a:lnTo>
                <a:lnTo>
                  <a:pt x="219105" y="51821"/>
                </a:lnTo>
                <a:lnTo>
                  <a:pt x="217110" y="57407"/>
                </a:lnTo>
                <a:lnTo>
                  <a:pt x="215780" y="63036"/>
                </a:lnTo>
                <a:lnTo>
                  <a:pt x="214894" y="68694"/>
                </a:lnTo>
                <a:lnTo>
                  <a:pt x="214303" y="74371"/>
                </a:lnTo>
                <a:lnTo>
                  <a:pt x="213909" y="80061"/>
                </a:lnTo>
                <a:lnTo>
                  <a:pt x="213646" y="85759"/>
                </a:lnTo>
                <a:lnTo>
                  <a:pt x="213471" y="91463"/>
                </a:lnTo>
                <a:lnTo>
                  <a:pt x="212402" y="97170"/>
                </a:lnTo>
                <a:lnTo>
                  <a:pt x="210736" y="102880"/>
                </a:lnTo>
                <a:lnTo>
                  <a:pt x="208674" y="108592"/>
                </a:lnTo>
                <a:lnTo>
                  <a:pt x="207299" y="114305"/>
                </a:lnTo>
                <a:lnTo>
                  <a:pt x="206382" y="120018"/>
                </a:lnTo>
                <a:lnTo>
                  <a:pt x="205771" y="125732"/>
                </a:lnTo>
                <a:lnTo>
                  <a:pt x="205363" y="131447"/>
                </a:lnTo>
                <a:lnTo>
                  <a:pt x="205092" y="137161"/>
                </a:lnTo>
                <a:lnTo>
                  <a:pt x="204910" y="142876"/>
                </a:lnTo>
                <a:lnTo>
                  <a:pt x="203837" y="148591"/>
                </a:lnTo>
                <a:lnTo>
                  <a:pt x="202169" y="154305"/>
                </a:lnTo>
                <a:lnTo>
                  <a:pt x="200105" y="160020"/>
                </a:lnTo>
                <a:lnTo>
                  <a:pt x="198728" y="165735"/>
                </a:lnTo>
                <a:lnTo>
                  <a:pt x="197811" y="171450"/>
                </a:lnTo>
                <a:lnTo>
                  <a:pt x="197199" y="177165"/>
                </a:lnTo>
                <a:lnTo>
                  <a:pt x="195839" y="182880"/>
                </a:lnTo>
                <a:lnTo>
                  <a:pt x="193980" y="188595"/>
                </a:lnTo>
                <a:lnTo>
                  <a:pt x="191787" y="194310"/>
                </a:lnTo>
                <a:lnTo>
                  <a:pt x="190326" y="199073"/>
                </a:lnTo>
                <a:lnTo>
                  <a:pt x="188702" y="206904"/>
                </a:lnTo>
                <a:lnTo>
                  <a:pt x="187981" y="213560"/>
                </a:lnTo>
                <a:lnTo>
                  <a:pt x="187660" y="220646"/>
                </a:lnTo>
                <a:lnTo>
                  <a:pt x="187437" y="241652"/>
                </a:lnTo>
                <a:lnTo>
                  <a:pt x="186473" y="243969"/>
                </a:lnTo>
                <a:lnTo>
                  <a:pt x="184878" y="245513"/>
                </a:lnTo>
                <a:lnTo>
                  <a:pt x="182862" y="246543"/>
                </a:lnTo>
                <a:lnTo>
                  <a:pt x="181518" y="248182"/>
                </a:lnTo>
                <a:lnTo>
                  <a:pt x="180623" y="250227"/>
                </a:lnTo>
                <a:lnTo>
                  <a:pt x="178831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20"/>
          <p:cNvSpPr/>
          <p:nvPr/>
        </p:nvSpPr>
        <p:spPr>
          <a:xfrm>
            <a:off x="5334952" y="3754754"/>
            <a:ext cx="360046" cy="42864"/>
          </a:xfrm>
          <a:custGeom>
            <a:avLst/>
            <a:gdLst/>
            <a:ahLst/>
            <a:cxnLst/>
            <a:rect l="0" t="0" r="0" b="0"/>
            <a:pathLst>
              <a:path w="360046" h="42864">
                <a:moveTo>
                  <a:pt x="0" y="42863"/>
                </a:moveTo>
                <a:lnTo>
                  <a:pt x="17569" y="42863"/>
                </a:lnTo>
                <a:lnTo>
                  <a:pt x="23143" y="41911"/>
                </a:lnTo>
                <a:lnTo>
                  <a:pt x="29717" y="40323"/>
                </a:lnTo>
                <a:lnTo>
                  <a:pt x="36956" y="38312"/>
                </a:lnTo>
                <a:lnTo>
                  <a:pt x="43687" y="36971"/>
                </a:lnTo>
                <a:lnTo>
                  <a:pt x="50080" y="36078"/>
                </a:lnTo>
                <a:lnTo>
                  <a:pt x="56247" y="35482"/>
                </a:lnTo>
                <a:lnTo>
                  <a:pt x="63215" y="34132"/>
                </a:lnTo>
                <a:lnTo>
                  <a:pt x="70718" y="32280"/>
                </a:lnTo>
                <a:lnTo>
                  <a:pt x="78578" y="30093"/>
                </a:lnTo>
                <a:lnTo>
                  <a:pt x="86676" y="28634"/>
                </a:lnTo>
                <a:lnTo>
                  <a:pt x="94931" y="27662"/>
                </a:lnTo>
                <a:lnTo>
                  <a:pt x="103292" y="27014"/>
                </a:lnTo>
                <a:lnTo>
                  <a:pt x="111724" y="25629"/>
                </a:lnTo>
                <a:lnTo>
                  <a:pt x="120203" y="23754"/>
                </a:lnTo>
                <a:lnTo>
                  <a:pt x="158893" y="13900"/>
                </a:lnTo>
                <a:lnTo>
                  <a:pt x="168794" y="12124"/>
                </a:lnTo>
                <a:lnTo>
                  <a:pt x="178252" y="10941"/>
                </a:lnTo>
                <a:lnTo>
                  <a:pt x="187414" y="10151"/>
                </a:lnTo>
                <a:lnTo>
                  <a:pt x="196380" y="9625"/>
                </a:lnTo>
                <a:lnTo>
                  <a:pt x="213963" y="9041"/>
                </a:lnTo>
                <a:lnTo>
                  <a:pt x="222652" y="7932"/>
                </a:lnTo>
                <a:lnTo>
                  <a:pt x="231302" y="6241"/>
                </a:lnTo>
                <a:lnTo>
                  <a:pt x="239926" y="4161"/>
                </a:lnTo>
                <a:lnTo>
                  <a:pt x="247581" y="2774"/>
                </a:lnTo>
                <a:lnTo>
                  <a:pt x="254589" y="1850"/>
                </a:lnTo>
                <a:lnTo>
                  <a:pt x="261166" y="1233"/>
                </a:lnTo>
                <a:lnTo>
                  <a:pt x="268408" y="822"/>
                </a:lnTo>
                <a:lnTo>
                  <a:pt x="284075" y="366"/>
                </a:lnTo>
                <a:lnTo>
                  <a:pt x="322499" y="3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21"/>
          <p:cNvSpPr/>
          <p:nvPr/>
        </p:nvSpPr>
        <p:spPr>
          <a:xfrm>
            <a:off x="5034945" y="1268733"/>
            <a:ext cx="317153" cy="204511"/>
          </a:xfrm>
          <a:custGeom>
            <a:avLst/>
            <a:gdLst/>
            <a:ahLst/>
            <a:cxnLst/>
            <a:rect l="0" t="0" r="0" b="0"/>
            <a:pathLst>
              <a:path w="317153" h="204511">
                <a:moveTo>
                  <a:pt x="8542" y="68577"/>
                </a:moveTo>
                <a:lnTo>
                  <a:pt x="3992" y="68577"/>
                </a:lnTo>
                <a:lnTo>
                  <a:pt x="2650" y="67624"/>
                </a:lnTo>
                <a:lnTo>
                  <a:pt x="1757" y="66037"/>
                </a:lnTo>
                <a:lnTo>
                  <a:pt x="74" y="60357"/>
                </a:lnTo>
                <a:lnTo>
                  <a:pt x="0" y="55558"/>
                </a:lnTo>
                <a:lnTo>
                  <a:pt x="943" y="53230"/>
                </a:lnTo>
                <a:lnTo>
                  <a:pt x="4529" y="48103"/>
                </a:lnTo>
                <a:lnTo>
                  <a:pt x="7353" y="44413"/>
                </a:lnTo>
                <a:lnTo>
                  <a:pt x="8013" y="41010"/>
                </a:lnTo>
                <a:lnTo>
                  <a:pt x="8511" y="34680"/>
                </a:lnTo>
                <a:lnTo>
                  <a:pt x="13084" y="29852"/>
                </a:lnTo>
                <a:lnTo>
                  <a:pt x="20471" y="22389"/>
                </a:lnTo>
                <a:lnTo>
                  <a:pt x="23162" y="20640"/>
                </a:lnTo>
                <a:lnTo>
                  <a:pt x="31501" y="17226"/>
                </a:lnTo>
                <a:lnTo>
                  <a:pt x="37161" y="13051"/>
                </a:lnTo>
                <a:lnTo>
                  <a:pt x="45392" y="8021"/>
                </a:lnTo>
                <a:lnTo>
                  <a:pt x="54447" y="3563"/>
                </a:lnTo>
                <a:lnTo>
                  <a:pt x="61647" y="1582"/>
                </a:lnTo>
                <a:lnTo>
                  <a:pt x="70562" y="701"/>
                </a:lnTo>
                <a:lnTo>
                  <a:pt x="79921" y="310"/>
                </a:lnTo>
                <a:lnTo>
                  <a:pt x="87256" y="136"/>
                </a:lnTo>
                <a:lnTo>
                  <a:pt x="134387" y="0"/>
                </a:lnTo>
                <a:lnTo>
                  <a:pt x="139112" y="951"/>
                </a:lnTo>
                <a:lnTo>
                  <a:pt x="146900" y="4548"/>
                </a:lnTo>
                <a:lnTo>
                  <a:pt x="156077" y="6782"/>
                </a:lnTo>
                <a:lnTo>
                  <a:pt x="161192" y="7378"/>
                </a:lnTo>
                <a:lnTo>
                  <a:pt x="165553" y="8727"/>
                </a:lnTo>
                <a:lnTo>
                  <a:pt x="175290" y="14225"/>
                </a:lnTo>
                <a:lnTo>
                  <a:pt x="177903" y="15845"/>
                </a:lnTo>
                <a:lnTo>
                  <a:pt x="178599" y="17230"/>
                </a:lnTo>
                <a:lnTo>
                  <a:pt x="179373" y="21308"/>
                </a:lnTo>
                <a:lnTo>
                  <a:pt x="182257" y="26296"/>
                </a:lnTo>
                <a:lnTo>
                  <a:pt x="184359" y="28959"/>
                </a:lnTo>
                <a:lnTo>
                  <a:pt x="185761" y="32640"/>
                </a:lnTo>
                <a:lnTo>
                  <a:pt x="186695" y="36999"/>
                </a:lnTo>
                <a:lnTo>
                  <a:pt x="187319" y="41810"/>
                </a:lnTo>
                <a:lnTo>
                  <a:pt x="186782" y="45970"/>
                </a:lnTo>
                <a:lnTo>
                  <a:pt x="185471" y="49695"/>
                </a:lnTo>
                <a:lnTo>
                  <a:pt x="183644" y="53131"/>
                </a:lnTo>
                <a:lnTo>
                  <a:pt x="182427" y="57327"/>
                </a:lnTo>
                <a:lnTo>
                  <a:pt x="181616" y="62030"/>
                </a:lnTo>
                <a:lnTo>
                  <a:pt x="181074" y="67069"/>
                </a:lnTo>
                <a:lnTo>
                  <a:pt x="179761" y="72334"/>
                </a:lnTo>
                <a:lnTo>
                  <a:pt x="177933" y="77749"/>
                </a:lnTo>
                <a:lnTo>
                  <a:pt x="175762" y="83264"/>
                </a:lnTo>
                <a:lnTo>
                  <a:pt x="173362" y="87893"/>
                </a:lnTo>
                <a:lnTo>
                  <a:pt x="170809" y="91932"/>
                </a:lnTo>
                <a:lnTo>
                  <a:pt x="168155" y="95577"/>
                </a:lnTo>
                <a:lnTo>
                  <a:pt x="164481" y="99912"/>
                </a:lnTo>
                <a:lnTo>
                  <a:pt x="160126" y="104707"/>
                </a:lnTo>
                <a:lnTo>
                  <a:pt x="155318" y="109808"/>
                </a:lnTo>
                <a:lnTo>
                  <a:pt x="150208" y="114162"/>
                </a:lnTo>
                <a:lnTo>
                  <a:pt x="144896" y="118017"/>
                </a:lnTo>
                <a:lnTo>
                  <a:pt x="139450" y="121539"/>
                </a:lnTo>
                <a:lnTo>
                  <a:pt x="133914" y="125793"/>
                </a:lnTo>
                <a:lnTo>
                  <a:pt x="128318" y="130533"/>
                </a:lnTo>
                <a:lnTo>
                  <a:pt x="117974" y="139928"/>
                </a:lnTo>
                <a:lnTo>
                  <a:pt x="110201" y="147278"/>
                </a:lnTo>
                <a:lnTo>
                  <a:pt x="105842" y="150572"/>
                </a:lnTo>
                <a:lnTo>
                  <a:pt x="101031" y="153720"/>
                </a:lnTo>
                <a:lnTo>
                  <a:pt x="95919" y="156771"/>
                </a:lnTo>
                <a:lnTo>
                  <a:pt x="92511" y="159758"/>
                </a:lnTo>
                <a:lnTo>
                  <a:pt x="90239" y="162702"/>
                </a:lnTo>
                <a:lnTo>
                  <a:pt x="86762" y="168512"/>
                </a:lnTo>
                <a:lnTo>
                  <a:pt x="82041" y="174270"/>
                </a:lnTo>
                <a:lnTo>
                  <a:pt x="76768" y="180004"/>
                </a:lnTo>
                <a:lnTo>
                  <a:pt x="70173" y="186895"/>
                </a:lnTo>
                <a:lnTo>
                  <a:pt x="69632" y="188413"/>
                </a:lnTo>
                <a:lnTo>
                  <a:pt x="68870" y="194148"/>
                </a:lnTo>
                <a:lnTo>
                  <a:pt x="68692" y="195824"/>
                </a:lnTo>
                <a:lnTo>
                  <a:pt x="69597" y="196270"/>
                </a:lnTo>
                <a:lnTo>
                  <a:pt x="73143" y="196767"/>
                </a:lnTo>
                <a:lnTo>
                  <a:pt x="75422" y="197852"/>
                </a:lnTo>
                <a:lnTo>
                  <a:pt x="83180" y="202977"/>
                </a:lnTo>
                <a:lnTo>
                  <a:pt x="88705" y="204510"/>
                </a:lnTo>
                <a:lnTo>
                  <a:pt x="96875" y="202651"/>
                </a:lnTo>
                <a:lnTo>
                  <a:pt x="101720" y="200822"/>
                </a:lnTo>
                <a:lnTo>
                  <a:pt x="106856" y="199603"/>
                </a:lnTo>
                <a:lnTo>
                  <a:pt x="112185" y="198790"/>
                </a:lnTo>
                <a:lnTo>
                  <a:pt x="117642" y="198248"/>
                </a:lnTo>
                <a:lnTo>
                  <a:pt x="123185" y="197887"/>
                </a:lnTo>
                <a:lnTo>
                  <a:pt x="128786" y="197646"/>
                </a:lnTo>
                <a:lnTo>
                  <a:pt x="134424" y="197485"/>
                </a:lnTo>
                <a:lnTo>
                  <a:pt x="141041" y="196426"/>
                </a:lnTo>
                <a:lnTo>
                  <a:pt x="148310" y="194767"/>
                </a:lnTo>
                <a:lnTo>
                  <a:pt x="156013" y="192708"/>
                </a:lnTo>
                <a:lnTo>
                  <a:pt x="164006" y="191336"/>
                </a:lnTo>
                <a:lnTo>
                  <a:pt x="172192" y="190421"/>
                </a:lnTo>
                <a:lnTo>
                  <a:pt x="180507" y="189811"/>
                </a:lnTo>
                <a:lnTo>
                  <a:pt x="188908" y="188452"/>
                </a:lnTo>
                <a:lnTo>
                  <a:pt x="197366" y="186594"/>
                </a:lnTo>
                <a:lnTo>
                  <a:pt x="205862" y="184402"/>
                </a:lnTo>
                <a:lnTo>
                  <a:pt x="213431" y="182941"/>
                </a:lnTo>
                <a:lnTo>
                  <a:pt x="220382" y="181967"/>
                </a:lnTo>
                <a:lnTo>
                  <a:pt x="226922" y="181318"/>
                </a:lnTo>
                <a:lnTo>
                  <a:pt x="233186" y="180885"/>
                </a:lnTo>
                <a:lnTo>
                  <a:pt x="239267" y="180596"/>
                </a:lnTo>
                <a:lnTo>
                  <a:pt x="251104" y="180276"/>
                </a:lnTo>
                <a:lnTo>
                  <a:pt x="297991" y="180024"/>
                </a:lnTo>
                <a:lnTo>
                  <a:pt x="317152" y="18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22"/>
          <p:cNvSpPr/>
          <p:nvPr/>
        </p:nvSpPr>
        <p:spPr>
          <a:xfrm>
            <a:off x="4923472" y="4183496"/>
            <a:ext cx="257176" cy="272494"/>
          </a:xfrm>
          <a:custGeom>
            <a:avLst/>
            <a:gdLst/>
            <a:ahLst/>
            <a:cxnLst/>
            <a:rect l="0" t="0" r="0" b="0"/>
            <a:pathLst>
              <a:path w="257176" h="272494">
                <a:moveTo>
                  <a:pt x="0" y="34174"/>
                </a:moveTo>
                <a:lnTo>
                  <a:pt x="20473" y="13700"/>
                </a:lnTo>
                <a:lnTo>
                  <a:pt x="23174" y="11952"/>
                </a:lnTo>
                <a:lnTo>
                  <a:pt x="28714" y="10010"/>
                </a:lnTo>
                <a:lnTo>
                  <a:pt x="34352" y="6607"/>
                </a:lnTo>
                <a:lnTo>
                  <a:pt x="37189" y="4366"/>
                </a:lnTo>
                <a:lnTo>
                  <a:pt x="40032" y="2872"/>
                </a:lnTo>
                <a:lnTo>
                  <a:pt x="45732" y="1212"/>
                </a:lnTo>
                <a:lnTo>
                  <a:pt x="49538" y="769"/>
                </a:lnTo>
                <a:lnTo>
                  <a:pt x="53980" y="474"/>
                </a:lnTo>
                <a:lnTo>
                  <a:pt x="63044" y="146"/>
                </a:lnTo>
                <a:lnTo>
                  <a:pt x="70247" y="0"/>
                </a:lnTo>
                <a:lnTo>
                  <a:pt x="74454" y="914"/>
                </a:lnTo>
                <a:lnTo>
                  <a:pt x="79163" y="2476"/>
                </a:lnTo>
                <a:lnTo>
                  <a:pt x="84208" y="4469"/>
                </a:lnTo>
                <a:lnTo>
                  <a:pt x="89477" y="6750"/>
                </a:lnTo>
                <a:lnTo>
                  <a:pt x="100410" y="11826"/>
                </a:lnTo>
                <a:lnTo>
                  <a:pt x="105040" y="14512"/>
                </a:lnTo>
                <a:lnTo>
                  <a:pt x="112724" y="20038"/>
                </a:lnTo>
                <a:lnTo>
                  <a:pt x="116107" y="24750"/>
                </a:lnTo>
                <a:lnTo>
                  <a:pt x="119315" y="30749"/>
                </a:lnTo>
                <a:lnTo>
                  <a:pt x="125419" y="44081"/>
                </a:lnTo>
                <a:lnTo>
                  <a:pt x="131307" y="56357"/>
                </a:lnTo>
                <a:lnTo>
                  <a:pt x="133258" y="63250"/>
                </a:lnTo>
                <a:lnTo>
                  <a:pt x="134559" y="70703"/>
                </a:lnTo>
                <a:lnTo>
                  <a:pt x="135426" y="78529"/>
                </a:lnTo>
                <a:lnTo>
                  <a:pt x="136004" y="86604"/>
                </a:lnTo>
                <a:lnTo>
                  <a:pt x="136389" y="94845"/>
                </a:lnTo>
                <a:lnTo>
                  <a:pt x="136646" y="103196"/>
                </a:lnTo>
                <a:lnTo>
                  <a:pt x="135865" y="111621"/>
                </a:lnTo>
                <a:lnTo>
                  <a:pt x="134392" y="120095"/>
                </a:lnTo>
                <a:lnTo>
                  <a:pt x="132457" y="128602"/>
                </a:lnTo>
                <a:lnTo>
                  <a:pt x="130215" y="137131"/>
                </a:lnTo>
                <a:lnTo>
                  <a:pt x="127768" y="145675"/>
                </a:lnTo>
                <a:lnTo>
                  <a:pt x="122508" y="162787"/>
                </a:lnTo>
                <a:lnTo>
                  <a:pt x="108537" y="205627"/>
                </a:lnTo>
                <a:lnTo>
                  <a:pt x="104743" y="213246"/>
                </a:lnTo>
                <a:lnTo>
                  <a:pt x="100309" y="220230"/>
                </a:lnTo>
                <a:lnTo>
                  <a:pt x="95448" y="226791"/>
                </a:lnTo>
                <a:lnTo>
                  <a:pt x="91254" y="232118"/>
                </a:lnTo>
                <a:lnTo>
                  <a:pt x="84055" y="240576"/>
                </a:lnTo>
                <a:lnTo>
                  <a:pt x="79849" y="244165"/>
                </a:lnTo>
                <a:lnTo>
                  <a:pt x="75140" y="247511"/>
                </a:lnTo>
                <a:lnTo>
                  <a:pt x="70096" y="250694"/>
                </a:lnTo>
                <a:lnTo>
                  <a:pt x="64828" y="253768"/>
                </a:lnTo>
                <a:lnTo>
                  <a:pt x="59411" y="256770"/>
                </a:lnTo>
                <a:lnTo>
                  <a:pt x="53895" y="259723"/>
                </a:lnTo>
                <a:lnTo>
                  <a:pt x="49265" y="262645"/>
                </a:lnTo>
                <a:lnTo>
                  <a:pt x="41581" y="268431"/>
                </a:lnTo>
                <a:lnTo>
                  <a:pt x="34991" y="271638"/>
                </a:lnTo>
                <a:lnTo>
                  <a:pt x="31899" y="272493"/>
                </a:lnTo>
                <a:lnTo>
                  <a:pt x="28886" y="272111"/>
                </a:lnTo>
                <a:lnTo>
                  <a:pt x="25925" y="270904"/>
                </a:lnTo>
                <a:lnTo>
                  <a:pt x="22998" y="269146"/>
                </a:lnTo>
                <a:lnTo>
                  <a:pt x="17207" y="267193"/>
                </a:lnTo>
                <a:lnTo>
                  <a:pt x="14328" y="266673"/>
                </a:lnTo>
                <a:lnTo>
                  <a:pt x="8591" y="263554"/>
                </a:lnTo>
                <a:lnTo>
                  <a:pt x="5727" y="261389"/>
                </a:lnTo>
                <a:lnTo>
                  <a:pt x="3818" y="258993"/>
                </a:lnTo>
                <a:lnTo>
                  <a:pt x="2545" y="256443"/>
                </a:lnTo>
                <a:lnTo>
                  <a:pt x="1131" y="251070"/>
                </a:lnTo>
                <a:lnTo>
                  <a:pt x="335" y="242690"/>
                </a:lnTo>
                <a:lnTo>
                  <a:pt x="149" y="237020"/>
                </a:lnTo>
                <a:lnTo>
                  <a:pt x="44" y="228473"/>
                </a:lnTo>
                <a:lnTo>
                  <a:pt x="2560" y="220224"/>
                </a:lnTo>
                <a:lnTo>
                  <a:pt x="4564" y="215357"/>
                </a:lnTo>
                <a:lnTo>
                  <a:pt x="7806" y="211160"/>
                </a:lnTo>
                <a:lnTo>
                  <a:pt x="11871" y="207410"/>
                </a:lnTo>
                <a:lnTo>
                  <a:pt x="16486" y="203957"/>
                </a:lnTo>
                <a:lnTo>
                  <a:pt x="24155" y="197580"/>
                </a:lnTo>
                <a:lnTo>
                  <a:pt x="31691" y="191571"/>
                </a:lnTo>
                <a:lnTo>
                  <a:pt x="36367" y="188635"/>
                </a:lnTo>
                <a:lnTo>
                  <a:pt x="41390" y="185726"/>
                </a:lnTo>
                <a:lnTo>
                  <a:pt x="52050" y="179953"/>
                </a:lnTo>
                <a:lnTo>
                  <a:pt x="57560" y="177080"/>
                </a:lnTo>
                <a:lnTo>
                  <a:pt x="62186" y="175164"/>
                </a:lnTo>
                <a:lnTo>
                  <a:pt x="69866" y="173036"/>
                </a:lnTo>
                <a:lnTo>
                  <a:pt x="75152" y="172469"/>
                </a:lnTo>
                <a:lnTo>
                  <a:pt x="81534" y="172090"/>
                </a:lnTo>
                <a:lnTo>
                  <a:pt x="95292" y="171670"/>
                </a:lnTo>
                <a:lnTo>
                  <a:pt x="125485" y="171378"/>
                </a:lnTo>
                <a:lnTo>
                  <a:pt x="131281" y="172316"/>
                </a:lnTo>
                <a:lnTo>
                  <a:pt x="137051" y="173893"/>
                </a:lnTo>
                <a:lnTo>
                  <a:pt x="142802" y="175897"/>
                </a:lnTo>
                <a:lnTo>
                  <a:pt x="148542" y="177234"/>
                </a:lnTo>
                <a:lnTo>
                  <a:pt x="154273" y="178124"/>
                </a:lnTo>
                <a:lnTo>
                  <a:pt x="159999" y="178719"/>
                </a:lnTo>
                <a:lnTo>
                  <a:pt x="165721" y="179114"/>
                </a:lnTo>
                <a:lnTo>
                  <a:pt x="171441" y="179378"/>
                </a:lnTo>
                <a:lnTo>
                  <a:pt x="177159" y="179554"/>
                </a:lnTo>
                <a:lnTo>
                  <a:pt x="182876" y="180624"/>
                </a:lnTo>
                <a:lnTo>
                  <a:pt x="188592" y="182290"/>
                </a:lnTo>
                <a:lnTo>
                  <a:pt x="194308" y="184353"/>
                </a:lnTo>
                <a:lnTo>
                  <a:pt x="200024" y="185728"/>
                </a:lnTo>
                <a:lnTo>
                  <a:pt x="205740" y="186645"/>
                </a:lnTo>
                <a:lnTo>
                  <a:pt x="211455" y="187256"/>
                </a:lnTo>
                <a:lnTo>
                  <a:pt x="217170" y="187664"/>
                </a:lnTo>
                <a:lnTo>
                  <a:pt x="222885" y="187935"/>
                </a:lnTo>
                <a:lnTo>
                  <a:pt x="237490" y="188318"/>
                </a:lnTo>
                <a:lnTo>
                  <a:pt x="257175" y="188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23"/>
          <p:cNvSpPr/>
          <p:nvPr/>
        </p:nvSpPr>
        <p:spPr>
          <a:xfrm>
            <a:off x="5309234" y="4114800"/>
            <a:ext cx="231459" cy="111443"/>
          </a:xfrm>
          <a:custGeom>
            <a:avLst/>
            <a:gdLst/>
            <a:ahLst/>
            <a:cxnLst/>
            <a:rect l="0" t="0" r="0" b="0"/>
            <a:pathLst>
              <a:path w="231459" h="111443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1" y="17368"/>
                </a:lnTo>
                <a:lnTo>
                  <a:pt x="4552" y="20151"/>
                </a:lnTo>
                <a:lnTo>
                  <a:pt x="5892" y="23911"/>
                </a:lnTo>
                <a:lnTo>
                  <a:pt x="6786" y="28323"/>
                </a:lnTo>
                <a:lnTo>
                  <a:pt x="7382" y="33169"/>
                </a:lnTo>
                <a:lnTo>
                  <a:pt x="7779" y="38305"/>
                </a:lnTo>
                <a:lnTo>
                  <a:pt x="8044" y="43634"/>
                </a:lnTo>
                <a:lnTo>
                  <a:pt x="8416" y="57696"/>
                </a:lnTo>
                <a:lnTo>
                  <a:pt x="8572" y="93858"/>
                </a:lnTo>
                <a:lnTo>
                  <a:pt x="8572" y="98230"/>
                </a:lnTo>
                <a:lnTo>
                  <a:pt x="9525" y="100729"/>
                </a:lnTo>
                <a:lnTo>
                  <a:pt x="11113" y="103347"/>
                </a:lnTo>
                <a:lnTo>
                  <a:pt x="13124" y="106046"/>
                </a:lnTo>
                <a:lnTo>
                  <a:pt x="15417" y="107844"/>
                </a:lnTo>
                <a:lnTo>
                  <a:pt x="17898" y="109044"/>
                </a:lnTo>
                <a:lnTo>
                  <a:pt x="23195" y="110376"/>
                </a:lnTo>
                <a:lnTo>
                  <a:pt x="28725" y="110968"/>
                </a:lnTo>
                <a:lnTo>
                  <a:pt x="34357" y="111231"/>
                </a:lnTo>
                <a:lnTo>
                  <a:pt x="42883" y="111380"/>
                </a:lnTo>
                <a:lnTo>
                  <a:pt x="231458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24"/>
          <p:cNvSpPr/>
          <p:nvPr/>
        </p:nvSpPr>
        <p:spPr>
          <a:xfrm>
            <a:off x="5429250" y="4071937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25717" y="0"/>
                </a:moveTo>
                <a:lnTo>
                  <a:pt x="9869" y="0"/>
                </a:lnTo>
                <a:lnTo>
                  <a:pt x="9148" y="5080"/>
                </a:lnTo>
                <a:lnTo>
                  <a:pt x="8828" y="13688"/>
                </a:lnTo>
                <a:lnTo>
                  <a:pt x="8623" y="37276"/>
                </a:lnTo>
                <a:lnTo>
                  <a:pt x="8572" y="285235"/>
                </a:lnTo>
                <a:lnTo>
                  <a:pt x="7620" y="288264"/>
                </a:lnTo>
                <a:lnTo>
                  <a:pt x="6032" y="291236"/>
                </a:lnTo>
                <a:lnTo>
                  <a:pt x="4021" y="294170"/>
                </a:lnTo>
                <a:lnTo>
                  <a:pt x="2680" y="297078"/>
                </a:lnTo>
                <a:lnTo>
                  <a:pt x="1787" y="29997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25"/>
          <p:cNvSpPr/>
          <p:nvPr/>
        </p:nvSpPr>
        <p:spPr>
          <a:xfrm>
            <a:off x="4469160" y="4286357"/>
            <a:ext cx="248573" cy="34184"/>
          </a:xfrm>
          <a:custGeom>
            <a:avLst/>
            <a:gdLst/>
            <a:ahLst/>
            <a:cxnLst/>
            <a:rect l="0" t="0" r="0" b="0"/>
            <a:pathLst>
              <a:path w="248573" h="34184">
                <a:moveTo>
                  <a:pt x="8542" y="34183"/>
                </a:moveTo>
                <a:lnTo>
                  <a:pt x="0" y="25641"/>
                </a:lnTo>
                <a:lnTo>
                  <a:pt x="40520" y="25610"/>
                </a:lnTo>
                <a:lnTo>
                  <a:pt x="46053" y="24658"/>
                </a:lnTo>
                <a:lnTo>
                  <a:pt x="51647" y="23070"/>
                </a:lnTo>
                <a:lnTo>
                  <a:pt x="57281" y="21059"/>
                </a:lnTo>
                <a:lnTo>
                  <a:pt x="63895" y="19719"/>
                </a:lnTo>
                <a:lnTo>
                  <a:pt x="71162" y="18825"/>
                </a:lnTo>
                <a:lnTo>
                  <a:pt x="78863" y="18229"/>
                </a:lnTo>
                <a:lnTo>
                  <a:pt x="85903" y="16879"/>
                </a:lnTo>
                <a:lnTo>
                  <a:pt x="92501" y="15027"/>
                </a:lnTo>
                <a:lnTo>
                  <a:pt x="98805" y="12840"/>
                </a:lnTo>
                <a:lnTo>
                  <a:pt x="104912" y="11381"/>
                </a:lnTo>
                <a:lnTo>
                  <a:pt x="110889" y="10409"/>
                </a:lnTo>
                <a:lnTo>
                  <a:pt x="116778" y="9761"/>
                </a:lnTo>
                <a:lnTo>
                  <a:pt x="123562" y="9330"/>
                </a:lnTo>
                <a:lnTo>
                  <a:pt x="130942" y="9042"/>
                </a:lnTo>
                <a:lnTo>
                  <a:pt x="138719" y="8849"/>
                </a:lnTo>
                <a:lnTo>
                  <a:pt x="145810" y="7769"/>
                </a:lnTo>
                <a:lnTo>
                  <a:pt x="152441" y="6096"/>
                </a:lnTo>
                <a:lnTo>
                  <a:pt x="158767" y="4028"/>
                </a:lnTo>
                <a:lnTo>
                  <a:pt x="164890" y="2650"/>
                </a:lnTo>
                <a:lnTo>
                  <a:pt x="170876" y="1731"/>
                </a:lnTo>
                <a:lnTo>
                  <a:pt x="176773" y="1118"/>
                </a:lnTo>
                <a:lnTo>
                  <a:pt x="182608" y="710"/>
                </a:lnTo>
                <a:lnTo>
                  <a:pt x="188404" y="437"/>
                </a:lnTo>
                <a:lnTo>
                  <a:pt x="199923" y="135"/>
                </a:lnTo>
                <a:lnTo>
                  <a:pt x="211393" y="0"/>
                </a:lnTo>
                <a:lnTo>
                  <a:pt x="216166" y="917"/>
                </a:lnTo>
                <a:lnTo>
                  <a:pt x="220301" y="2480"/>
                </a:lnTo>
                <a:lnTo>
                  <a:pt x="224009" y="4475"/>
                </a:lnTo>
                <a:lnTo>
                  <a:pt x="227434" y="5805"/>
                </a:lnTo>
                <a:lnTo>
                  <a:pt x="230670" y="6692"/>
                </a:lnTo>
                <a:lnTo>
                  <a:pt x="236806" y="7677"/>
                </a:lnTo>
                <a:lnTo>
                  <a:pt x="239776" y="7940"/>
                </a:lnTo>
                <a:lnTo>
                  <a:pt x="248572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26"/>
          <p:cNvSpPr/>
          <p:nvPr/>
        </p:nvSpPr>
        <p:spPr>
          <a:xfrm>
            <a:off x="4752022" y="4466272"/>
            <a:ext cx="891541" cy="120016"/>
          </a:xfrm>
          <a:custGeom>
            <a:avLst/>
            <a:gdLst/>
            <a:ahLst/>
            <a:cxnLst/>
            <a:rect l="0" t="0" r="0" b="0"/>
            <a:pathLst>
              <a:path w="891541" h="120016">
                <a:moveTo>
                  <a:pt x="0" y="120015"/>
                </a:moveTo>
                <a:lnTo>
                  <a:pt x="7381" y="120015"/>
                </a:lnTo>
                <a:lnTo>
                  <a:pt x="10583" y="117475"/>
                </a:lnTo>
                <a:lnTo>
                  <a:pt x="12770" y="115465"/>
                </a:lnTo>
                <a:lnTo>
                  <a:pt x="16134" y="114123"/>
                </a:lnTo>
                <a:lnTo>
                  <a:pt x="32679" y="111972"/>
                </a:lnTo>
                <a:lnTo>
                  <a:pt x="36074" y="111796"/>
                </a:lnTo>
                <a:lnTo>
                  <a:pt x="47465" y="109060"/>
                </a:lnTo>
                <a:lnTo>
                  <a:pt x="61100" y="105621"/>
                </a:lnTo>
                <a:lnTo>
                  <a:pt x="80440" y="102732"/>
                </a:lnTo>
                <a:lnTo>
                  <a:pt x="87917" y="100874"/>
                </a:lnTo>
                <a:lnTo>
                  <a:pt x="103844" y="97220"/>
                </a:lnTo>
                <a:lnTo>
                  <a:pt x="128876" y="94211"/>
                </a:lnTo>
                <a:lnTo>
                  <a:pt x="137353" y="92335"/>
                </a:lnTo>
                <a:lnTo>
                  <a:pt x="155343" y="88663"/>
                </a:lnTo>
                <a:lnTo>
                  <a:pt x="176039" y="87031"/>
                </a:lnTo>
                <a:lnTo>
                  <a:pt x="195397" y="83766"/>
                </a:lnTo>
                <a:lnTo>
                  <a:pt x="247593" y="71180"/>
                </a:lnTo>
                <a:lnTo>
                  <a:pt x="298427" y="59957"/>
                </a:lnTo>
                <a:lnTo>
                  <a:pt x="323134" y="54270"/>
                </a:lnTo>
                <a:lnTo>
                  <a:pt x="391885" y="40002"/>
                </a:lnTo>
                <a:lnTo>
                  <a:pt x="406037" y="38098"/>
                </a:lnTo>
                <a:lnTo>
                  <a:pt x="420233" y="36829"/>
                </a:lnTo>
                <a:lnTo>
                  <a:pt x="434461" y="35982"/>
                </a:lnTo>
                <a:lnTo>
                  <a:pt x="449661" y="34466"/>
                </a:lnTo>
                <a:lnTo>
                  <a:pt x="465509" y="32502"/>
                </a:lnTo>
                <a:lnTo>
                  <a:pt x="481789" y="30241"/>
                </a:lnTo>
                <a:lnTo>
                  <a:pt x="512578" y="25188"/>
                </a:lnTo>
                <a:lnTo>
                  <a:pt x="571150" y="14183"/>
                </a:lnTo>
                <a:lnTo>
                  <a:pt x="585554" y="12313"/>
                </a:lnTo>
                <a:lnTo>
                  <a:pt x="599919" y="11066"/>
                </a:lnTo>
                <a:lnTo>
                  <a:pt x="627629" y="8728"/>
                </a:lnTo>
                <a:lnTo>
                  <a:pt x="640352" y="6772"/>
                </a:lnTo>
                <a:lnTo>
                  <a:pt x="652644" y="4514"/>
                </a:lnTo>
                <a:lnTo>
                  <a:pt x="679001" y="2007"/>
                </a:lnTo>
                <a:lnTo>
                  <a:pt x="704686" y="892"/>
                </a:lnTo>
                <a:lnTo>
                  <a:pt x="725626" y="396"/>
                </a:lnTo>
                <a:lnTo>
                  <a:pt x="8915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27"/>
          <p:cNvSpPr/>
          <p:nvPr/>
        </p:nvSpPr>
        <p:spPr>
          <a:xfrm>
            <a:off x="5386387" y="4552146"/>
            <a:ext cx="184530" cy="265555"/>
          </a:xfrm>
          <a:custGeom>
            <a:avLst/>
            <a:gdLst/>
            <a:ahLst/>
            <a:cxnLst/>
            <a:rect l="0" t="0" r="0" b="0"/>
            <a:pathLst>
              <a:path w="184530" h="265555">
                <a:moveTo>
                  <a:pt x="0" y="59858"/>
                </a:moveTo>
                <a:lnTo>
                  <a:pt x="7381" y="52477"/>
                </a:lnTo>
                <a:lnTo>
                  <a:pt x="10583" y="46736"/>
                </a:lnTo>
                <a:lnTo>
                  <a:pt x="12770" y="42537"/>
                </a:lnTo>
                <a:lnTo>
                  <a:pt x="16134" y="38786"/>
                </a:lnTo>
                <a:lnTo>
                  <a:pt x="20281" y="35333"/>
                </a:lnTo>
                <a:lnTo>
                  <a:pt x="24950" y="32078"/>
                </a:lnTo>
                <a:lnTo>
                  <a:pt x="29016" y="28956"/>
                </a:lnTo>
                <a:lnTo>
                  <a:pt x="32679" y="25922"/>
                </a:lnTo>
                <a:lnTo>
                  <a:pt x="36074" y="22947"/>
                </a:lnTo>
                <a:lnTo>
                  <a:pt x="40242" y="20010"/>
                </a:lnTo>
                <a:lnTo>
                  <a:pt x="44925" y="17101"/>
                </a:lnTo>
                <a:lnTo>
                  <a:pt x="49953" y="14208"/>
                </a:lnTo>
                <a:lnTo>
                  <a:pt x="60619" y="8455"/>
                </a:lnTo>
                <a:lnTo>
                  <a:pt x="66130" y="5587"/>
                </a:lnTo>
                <a:lnTo>
                  <a:pt x="71710" y="3675"/>
                </a:lnTo>
                <a:lnTo>
                  <a:pt x="77334" y="2400"/>
                </a:lnTo>
                <a:lnTo>
                  <a:pt x="82988" y="1550"/>
                </a:lnTo>
                <a:lnTo>
                  <a:pt x="88663" y="984"/>
                </a:lnTo>
                <a:lnTo>
                  <a:pt x="94351" y="607"/>
                </a:lnTo>
                <a:lnTo>
                  <a:pt x="104799" y="187"/>
                </a:lnTo>
                <a:lnTo>
                  <a:pt x="112617" y="0"/>
                </a:lnTo>
                <a:lnTo>
                  <a:pt x="116036" y="903"/>
                </a:lnTo>
                <a:lnTo>
                  <a:pt x="119267" y="2457"/>
                </a:lnTo>
                <a:lnTo>
                  <a:pt x="122374" y="4446"/>
                </a:lnTo>
                <a:lnTo>
                  <a:pt x="125397" y="5772"/>
                </a:lnTo>
                <a:lnTo>
                  <a:pt x="128366" y="6656"/>
                </a:lnTo>
                <a:lnTo>
                  <a:pt x="131297" y="7245"/>
                </a:lnTo>
                <a:lnTo>
                  <a:pt x="133252" y="8591"/>
                </a:lnTo>
                <a:lnTo>
                  <a:pt x="134554" y="10440"/>
                </a:lnTo>
                <a:lnTo>
                  <a:pt x="135423" y="12625"/>
                </a:lnTo>
                <a:lnTo>
                  <a:pt x="136388" y="20133"/>
                </a:lnTo>
                <a:lnTo>
                  <a:pt x="136645" y="24802"/>
                </a:lnTo>
                <a:lnTo>
                  <a:pt x="135865" y="29820"/>
                </a:lnTo>
                <a:lnTo>
                  <a:pt x="134391" y="35071"/>
                </a:lnTo>
                <a:lnTo>
                  <a:pt x="132457" y="40476"/>
                </a:lnTo>
                <a:lnTo>
                  <a:pt x="131167" y="45032"/>
                </a:lnTo>
                <a:lnTo>
                  <a:pt x="129734" y="52634"/>
                </a:lnTo>
                <a:lnTo>
                  <a:pt x="127447" y="56947"/>
                </a:lnTo>
                <a:lnTo>
                  <a:pt x="124017" y="61728"/>
                </a:lnTo>
                <a:lnTo>
                  <a:pt x="119826" y="66820"/>
                </a:lnTo>
                <a:lnTo>
                  <a:pt x="116079" y="71167"/>
                </a:lnTo>
                <a:lnTo>
                  <a:pt x="112629" y="75018"/>
                </a:lnTo>
                <a:lnTo>
                  <a:pt x="106255" y="81836"/>
                </a:lnTo>
                <a:lnTo>
                  <a:pt x="100247" y="88042"/>
                </a:lnTo>
                <a:lnTo>
                  <a:pt x="97311" y="90078"/>
                </a:lnTo>
                <a:lnTo>
                  <a:pt x="94402" y="91434"/>
                </a:lnTo>
                <a:lnTo>
                  <a:pt x="91509" y="92339"/>
                </a:lnTo>
                <a:lnTo>
                  <a:pt x="85756" y="93344"/>
                </a:lnTo>
                <a:lnTo>
                  <a:pt x="82888" y="93612"/>
                </a:lnTo>
                <a:lnTo>
                  <a:pt x="80023" y="94744"/>
                </a:lnTo>
                <a:lnTo>
                  <a:pt x="74301" y="98541"/>
                </a:lnTo>
                <a:lnTo>
                  <a:pt x="70275" y="101483"/>
                </a:lnTo>
                <a:lnTo>
                  <a:pt x="68757" y="100943"/>
                </a:lnTo>
                <a:lnTo>
                  <a:pt x="63023" y="96585"/>
                </a:lnTo>
                <a:lnTo>
                  <a:pt x="61348" y="95232"/>
                </a:lnTo>
                <a:lnTo>
                  <a:pt x="58063" y="94630"/>
                </a:lnTo>
                <a:lnTo>
                  <a:pt x="55333" y="94363"/>
                </a:lnTo>
                <a:lnTo>
                  <a:pt x="57295" y="94244"/>
                </a:lnTo>
                <a:lnTo>
                  <a:pt x="58199" y="93259"/>
                </a:lnTo>
                <a:lnTo>
                  <a:pt x="58802" y="91651"/>
                </a:lnTo>
                <a:lnTo>
                  <a:pt x="59204" y="89626"/>
                </a:lnTo>
                <a:lnTo>
                  <a:pt x="60425" y="88276"/>
                </a:lnTo>
                <a:lnTo>
                  <a:pt x="62190" y="87376"/>
                </a:lnTo>
                <a:lnTo>
                  <a:pt x="67645" y="85424"/>
                </a:lnTo>
                <a:lnTo>
                  <a:pt x="71767" y="83569"/>
                </a:lnTo>
                <a:lnTo>
                  <a:pt x="76419" y="81381"/>
                </a:lnTo>
                <a:lnTo>
                  <a:pt x="80474" y="79922"/>
                </a:lnTo>
                <a:lnTo>
                  <a:pt x="84129" y="78949"/>
                </a:lnTo>
                <a:lnTo>
                  <a:pt x="87519" y="78301"/>
                </a:lnTo>
                <a:lnTo>
                  <a:pt x="90731" y="77869"/>
                </a:lnTo>
                <a:lnTo>
                  <a:pt x="93825" y="77580"/>
                </a:lnTo>
                <a:lnTo>
                  <a:pt x="96840" y="77388"/>
                </a:lnTo>
                <a:lnTo>
                  <a:pt x="105270" y="77174"/>
                </a:lnTo>
                <a:lnTo>
                  <a:pt x="110185" y="77118"/>
                </a:lnTo>
                <a:lnTo>
                  <a:pt x="115367" y="78032"/>
                </a:lnTo>
                <a:lnTo>
                  <a:pt x="120726" y="79594"/>
                </a:lnTo>
                <a:lnTo>
                  <a:pt x="126204" y="81588"/>
                </a:lnTo>
                <a:lnTo>
                  <a:pt x="131761" y="83870"/>
                </a:lnTo>
                <a:lnTo>
                  <a:pt x="137371" y="86344"/>
                </a:lnTo>
                <a:lnTo>
                  <a:pt x="148684" y="91632"/>
                </a:lnTo>
                <a:lnTo>
                  <a:pt x="160062" y="97158"/>
                </a:lnTo>
                <a:lnTo>
                  <a:pt x="164810" y="100917"/>
                </a:lnTo>
                <a:lnTo>
                  <a:pt x="168928" y="105328"/>
                </a:lnTo>
                <a:lnTo>
                  <a:pt x="172626" y="110174"/>
                </a:lnTo>
                <a:lnTo>
                  <a:pt x="176736" y="118099"/>
                </a:lnTo>
                <a:lnTo>
                  <a:pt x="179514" y="125748"/>
                </a:lnTo>
                <a:lnTo>
                  <a:pt x="181589" y="130455"/>
                </a:lnTo>
                <a:lnTo>
                  <a:pt x="183924" y="135498"/>
                </a:lnTo>
                <a:lnTo>
                  <a:pt x="184529" y="140765"/>
                </a:lnTo>
                <a:lnTo>
                  <a:pt x="183979" y="146181"/>
                </a:lnTo>
                <a:lnTo>
                  <a:pt x="182660" y="151697"/>
                </a:lnTo>
                <a:lnTo>
                  <a:pt x="181781" y="157279"/>
                </a:lnTo>
                <a:lnTo>
                  <a:pt x="181195" y="162906"/>
                </a:lnTo>
                <a:lnTo>
                  <a:pt x="180804" y="168562"/>
                </a:lnTo>
                <a:lnTo>
                  <a:pt x="179591" y="174237"/>
                </a:lnTo>
                <a:lnTo>
                  <a:pt x="177830" y="179926"/>
                </a:lnTo>
                <a:lnTo>
                  <a:pt x="175703" y="185624"/>
                </a:lnTo>
                <a:lnTo>
                  <a:pt x="174286" y="191327"/>
                </a:lnTo>
                <a:lnTo>
                  <a:pt x="173341" y="197034"/>
                </a:lnTo>
                <a:lnTo>
                  <a:pt x="172710" y="202744"/>
                </a:lnTo>
                <a:lnTo>
                  <a:pt x="170385" y="208456"/>
                </a:lnTo>
                <a:lnTo>
                  <a:pt x="166931" y="214168"/>
                </a:lnTo>
                <a:lnTo>
                  <a:pt x="162722" y="219882"/>
                </a:lnTo>
                <a:lnTo>
                  <a:pt x="158964" y="224643"/>
                </a:lnTo>
                <a:lnTo>
                  <a:pt x="155506" y="228770"/>
                </a:lnTo>
                <a:lnTo>
                  <a:pt x="152248" y="232474"/>
                </a:lnTo>
                <a:lnTo>
                  <a:pt x="148171" y="235895"/>
                </a:lnTo>
                <a:lnTo>
                  <a:pt x="143549" y="239129"/>
                </a:lnTo>
                <a:lnTo>
                  <a:pt x="138562" y="242237"/>
                </a:lnTo>
                <a:lnTo>
                  <a:pt x="134284" y="245262"/>
                </a:lnTo>
                <a:lnTo>
                  <a:pt x="130480" y="248231"/>
                </a:lnTo>
                <a:lnTo>
                  <a:pt x="126992" y="251163"/>
                </a:lnTo>
                <a:lnTo>
                  <a:pt x="123714" y="254070"/>
                </a:lnTo>
                <a:lnTo>
                  <a:pt x="117531" y="259840"/>
                </a:lnTo>
                <a:lnTo>
                  <a:pt x="114549" y="261759"/>
                </a:lnTo>
                <a:lnTo>
                  <a:pt x="111609" y="263039"/>
                </a:lnTo>
                <a:lnTo>
                  <a:pt x="108696" y="263892"/>
                </a:lnTo>
                <a:lnTo>
                  <a:pt x="104849" y="264461"/>
                </a:lnTo>
                <a:lnTo>
                  <a:pt x="100380" y="264840"/>
                </a:lnTo>
                <a:lnTo>
                  <a:pt x="88620" y="265449"/>
                </a:lnTo>
                <a:lnTo>
                  <a:pt x="84472" y="265532"/>
                </a:lnTo>
                <a:lnTo>
                  <a:pt x="82032" y="265554"/>
                </a:lnTo>
                <a:lnTo>
                  <a:pt x="79453" y="264616"/>
                </a:lnTo>
                <a:lnTo>
                  <a:pt x="74048" y="261035"/>
                </a:lnTo>
                <a:lnTo>
                  <a:pt x="69060" y="257378"/>
                </a:lnTo>
                <a:lnTo>
                  <a:pt x="68643" y="250287"/>
                </a:lnTo>
                <a:lnTo>
                  <a:pt x="68580" y="2484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28"/>
          <p:cNvSpPr/>
          <p:nvPr/>
        </p:nvSpPr>
        <p:spPr>
          <a:xfrm>
            <a:off x="5703611" y="4440659"/>
            <a:ext cx="231268" cy="359942"/>
          </a:xfrm>
          <a:custGeom>
            <a:avLst/>
            <a:gdLst/>
            <a:ahLst/>
            <a:cxnLst/>
            <a:rect l="0" t="0" r="0" b="0"/>
            <a:pathLst>
              <a:path w="231268" h="359942">
                <a:moveTo>
                  <a:pt x="94256" y="8468"/>
                </a:moveTo>
                <a:lnTo>
                  <a:pt x="89705" y="8468"/>
                </a:lnTo>
                <a:lnTo>
                  <a:pt x="87412" y="7516"/>
                </a:lnTo>
                <a:lnTo>
                  <a:pt x="80587" y="2577"/>
                </a:lnTo>
                <a:lnTo>
                  <a:pt x="78656" y="1087"/>
                </a:lnTo>
                <a:lnTo>
                  <a:pt x="75258" y="425"/>
                </a:lnTo>
                <a:lnTo>
                  <a:pt x="69866" y="0"/>
                </a:lnTo>
                <a:lnTo>
                  <a:pt x="66589" y="2482"/>
                </a:lnTo>
                <a:lnTo>
                  <a:pt x="59388" y="9235"/>
                </a:lnTo>
                <a:lnTo>
                  <a:pt x="56724" y="11837"/>
                </a:lnTo>
                <a:lnTo>
                  <a:pt x="54947" y="14524"/>
                </a:lnTo>
                <a:lnTo>
                  <a:pt x="52972" y="20050"/>
                </a:lnTo>
                <a:lnTo>
                  <a:pt x="47016" y="28220"/>
                </a:lnTo>
                <a:lnTo>
                  <a:pt x="42760" y="33066"/>
                </a:lnTo>
                <a:lnTo>
                  <a:pt x="38970" y="38202"/>
                </a:lnTo>
                <a:lnTo>
                  <a:pt x="32219" y="48988"/>
                </a:lnTo>
                <a:lnTo>
                  <a:pt x="26044" y="60132"/>
                </a:lnTo>
                <a:lnTo>
                  <a:pt x="23064" y="65770"/>
                </a:lnTo>
                <a:lnTo>
                  <a:pt x="21077" y="71435"/>
                </a:lnTo>
                <a:lnTo>
                  <a:pt x="19753" y="77116"/>
                </a:lnTo>
                <a:lnTo>
                  <a:pt x="18870" y="82808"/>
                </a:lnTo>
                <a:lnTo>
                  <a:pt x="17328" y="89461"/>
                </a:lnTo>
                <a:lnTo>
                  <a:pt x="15349" y="96753"/>
                </a:lnTo>
                <a:lnTo>
                  <a:pt x="13076" y="104472"/>
                </a:lnTo>
                <a:lnTo>
                  <a:pt x="10608" y="111523"/>
                </a:lnTo>
                <a:lnTo>
                  <a:pt x="8011" y="118129"/>
                </a:lnTo>
                <a:lnTo>
                  <a:pt x="5327" y="124438"/>
                </a:lnTo>
                <a:lnTo>
                  <a:pt x="3537" y="131502"/>
                </a:lnTo>
                <a:lnTo>
                  <a:pt x="2344" y="139068"/>
                </a:lnTo>
                <a:lnTo>
                  <a:pt x="1549" y="146970"/>
                </a:lnTo>
                <a:lnTo>
                  <a:pt x="1019" y="154143"/>
                </a:lnTo>
                <a:lnTo>
                  <a:pt x="666" y="160829"/>
                </a:lnTo>
                <a:lnTo>
                  <a:pt x="273" y="173339"/>
                </a:lnTo>
                <a:lnTo>
                  <a:pt x="0" y="202664"/>
                </a:lnTo>
                <a:lnTo>
                  <a:pt x="938" y="208417"/>
                </a:lnTo>
                <a:lnTo>
                  <a:pt x="2517" y="214157"/>
                </a:lnTo>
                <a:lnTo>
                  <a:pt x="4521" y="219889"/>
                </a:lnTo>
                <a:lnTo>
                  <a:pt x="5858" y="225615"/>
                </a:lnTo>
                <a:lnTo>
                  <a:pt x="6749" y="231338"/>
                </a:lnTo>
                <a:lnTo>
                  <a:pt x="7343" y="237058"/>
                </a:lnTo>
                <a:lnTo>
                  <a:pt x="8692" y="242777"/>
                </a:lnTo>
                <a:lnTo>
                  <a:pt x="10543" y="248494"/>
                </a:lnTo>
                <a:lnTo>
                  <a:pt x="15140" y="258973"/>
                </a:lnTo>
                <a:lnTo>
                  <a:pt x="23084" y="271182"/>
                </a:lnTo>
                <a:lnTo>
                  <a:pt x="28651" y="281122"/>
                </a:lnTo>
                <a:lnTo>
                  <a:pt x="34301" y="289350"/>
                </a:lnTo>
                <a:lnTo>
                  <a:pt x="40939" y="297134"/>
                </a:lnTo>
                <a:lnTo>
                  <a:pt x="50240" y="306944"/>
                </a:lnTo>
                <a:lnTo>
                  <a:pt x="61635" y="318626"/>
                </a:lnTo>
                <a:lnTo>
                  <a:pt x="65841" y="321920"/>
                </a:lnTo>
                <a:lnTo>
                  <a:pt x="70550" y="325069"/>
                </a:lnTo>
                <a:lnTo>
                  <a:pt x="75595" y="328120"/>
                </a:lnTo>
                <a:lnTo>
                  <a:pt x="79910" y="330154"/>
                </a:lnTo>
                <a:lnTo>
                  <a:pt x="83740" y="331511"/>
                </a:lnTo>
                <a:lnTo>
                  <a:pt x="87245" y="332415"/>
                </a:lnTo>
                <a:lnTo>
                  <a:pt x="91487" y="333970"/>
                </a:lnTo>
                <a:lnTo>
                  <a:pt x="96220" y="335960"/>
                </a:lnTo>
                <a:lnTo>
                  <a:pt x="101280" y="338238"/>
                </a:lnTo>
                <a:lnTo>
                  <a:pt x="105606" y="339757"/>
                </a:lnTo>
                <a:lnTo>
                  <a:pt x="109443" y="340770"/>
                </a:lnTo>
                <a:lnTo>
                  <a:pt x="112953" y="341445"/>
                </a:lnTo>
                <a:lnTo>
                  <a:pt x="117198" y="341895"/>
                </a:lnTo>
                <a:lnTo>
                  <a:pt x="121933" y="342195"/>
                </a:lnTo>
                <a:lnTo>
                  <a:pt x="126995" y="342396"/>
                </a:lnTo>
                <a:lnTo>
                  <a:pt x="132275" y="341577"/>
                </a:lnTo>
                <a:lnTo>
                  <a:pt x="137699" y="340078"/>
                </a:lnTo>
                <a:lnTo>
                  <a:pt x="143221" y="338126"/>
                </a:lnTo>
                <a:lnTo>
                  <a:pt x="147854" y="336826"/>
                </a:lnTo>
                <a:lnTo>
                  <a:pt x="151896" y="335958"/>
                </a:lnTo>
                <a:lnTo>
                  <a:pt x="155543" y="335380"/>
                </a:lnTo>
                <a:lnTo>
                  <a:pt x="159879" y="334042"/>
                </a:lnTo>
                <a:lnTo>
                  <a:pt x="164674" y="332197"/>
                </a:lnTo>
                <a:lnTo>
                  <a:pt x="169777" y="330015"/>
                </a:lnTo>
                <a:lnTo>
                  <a:pt x="174131" y="326655"/>
                </a:lnTo>
                <a:lnTo>
                  <a:pt x="177986" y="322510"/>
                </a:lnTo>
                <a:lnTo>
                  <a:pt x="184809" y="313777"/>
                </a:lnTo>
                <a:lnTo>
                  <a:pt x="191017" y="306721"/>
                </a:lnTo>
                <a:lnTo>
                  <a:pt x="196951" y="297870"/>
                </a:lnTo>
                <a:lnTo>
                  <a:pt x="202763" y="287586"/>
                </a:lnTo>
                <a:lnTo>
                  <a:pt x="208522" y="276666"/>
                </a:lnTo>
                <a:lnTo>
                  <a:pt x="217118" y="259807"/>
                </a:lnTo>
                <a:lnTo>
                  <a:pt x="222839" y="250984"/>
                </a:lnTo>
                <a:lnTo>
                  <a:pt x="225698" y="247298"/>
                </a:lnTo>
                <a:lnTo>
                  <a:pt x="227604" y="242936"/>
                </a:lnTo>
                <a:lnTo>
                  <a:pt x="229722" y="233009"/>
                </a:lnTo>
                <a:lnTo>
                  <a:pt x="230663" y="222246"/>
                </a:lnTo>
                <a:lnTo>
                  <a:pt x="231081" y="212065"/>
                </a:lnTo>
                <a:lnTo>
                  <a:pt x="231267" y="204366"/>
                </a:lnTo>
                <a:lnTo>
                  <a:pt x="230364" y="200979"/>
                </a:lnTo>
                <a:lnTo>
                  <a:pt x="226821" y="194676"/>
                </a:lnTo>
                <a:lnTo>
                  <a:pt x="222072" y="188700"/>
                </a:lnTo>
                <a:lnTo>
                  <a:pt x="219471" y="185772"/>
                </a:lnTo>
                <a:lnTo>
                  <a:pt x="216786" y="183821"/>
                </a:lnTo>
                <a:lnTo>
                  <a:pt x="211261" y="181653"/>
                </a:lnTo>
                <a:lnTo>
                  <a:pt x="205631" y="180689"/>
                </a:lnTo>
                <a:lnTo>
                  <a:pt x="202796" y="180432"/>
                </a:lnTo>
                <a:lnTo>
                  <a:pt x="199001" y="181213"/>
                </a:lnTo>
                <a:lnTo>
                  <a:pt x="194566" y="182687"/>
                </a:lnTo>
                <a:lnTo>
                  <a:pt x="189705" y="184621"/>
                </a:lnTo>
                <a:lnTo>
                  <a:pt x="184558" y="186864"/>
                </a:lnTo>
                <a:lnTo>
                  <a:pt x="173760" y="191895"/>
                </a:lnTo>
                <a:lnTo>
                  <a:pt x="169166" y="194570"/>
                </a:lnTo>
                <a:lnTo>
                  <a:pt x="165151" y="197306"/>
                </a:lnTo>
                <a:lnTo>
                  <a:pt x="161522" y="200082"/>
                </a:lnTo>
                <a:lnTo>
                  <a:pt x="157198" y="203839"/>
                </a:lnTo>
                <a:lnTo>
                  <a:pt x="152410" y="208247"/>
                </a:lnTo>
                <a:lnTo>
                  <a:pt x="147312" y="213092"/>
                </a:lnTo>
                <a:lnTo>
                  <a:pt x="142010" y="219179"/>
                </a:lnTo>
                <a:lnTo>
                  <a:pt x="136569" y="226095"/>
                </a:lnTo>
                <a:lnTo>
                  <a:pt x="131037" y="233562"/>
                </a:lnTo>
                <a:lnTo>
                  <a:pt x="126397" y="240446"/>
                </a:lnTo>
                <a:lnTo>
                  <a:pt x="122351" y="246940"/>
                </a:lnTo>
                <a:lnTo>
                  <a:pt x="118701" y="253175"/>
                </a:lnTo>
                <a:lnTo>
                  <a:pt x="109565" y="267721"/>
                </a:lnTo>
                <a:lnTo>
                  <a:pt x="104462" y="275601"/>
                </a:lnTo>
                <a:lnTo>
                  <a:pt x="100108" y="282759"/>
                </a:lnTo>
                <a:lnTo>
                  <a:pt x="96252" y="289437"/>
                </a:lnTo>
                <a:lnTo>
                  <a:pt x="89428" y="301936"/>
                </a:lnTo>
                <a:lnTo>
                  <a:pt x="83221" y="313840"/>
                </a:lnTo>
                <a:lnTo>
                  <a:pt x="81184" y="319682"/>
                </a:lnTo>
                <a:lnTo>
                  <a:pt x="79827" y="325482"/>
                </a:lnTo>
                <a:lnTo>
                  <a:pt x="78317" y="336053"/>
                </a:lnTo>
                <a:lnTo>
                  <a:pt x="77647" y="343926"/>
                </a:lnTo>
                <a:lnTo>
                  <a:pt x="77270" y="353714"/>
                </a:lnTo>
                <a:lnTo>
                  <a:pt x="77158" y="358096"/>
                </a:lnTo>
                <a:lnTo>
                  <a:pt x="78095" y="358710"/>
                </a:lnTo>
                <a:lnTo>
                  <a:pt x="83902" y="359698"/>
                </a:lnTo>
                <a:lnTo>
                  <a:pt x="85684" y="3599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29"/>
          <p:cNvSpPr/>
          <p:nvPr/>
        </p:nvSpPr>
        <p:spPr>
          <a:xfrm>
            <a:off x="5455320" y="1235631"/>
            <a:ext cx="222027" cy="225738"/>
          </a:xfrm>
          <a:custGeom>
            <a:avLst/>
            <a:gdLst/>
            <a:ahLst/>
            <a:cxnLst/>
            <a:rect l="0" t="0" r="0" b="0"/>
            <a:pathLst>
              <a:path w="222027" h="225738">
                <a:moveTo>
                  <a:pt x="8220" y="7381"/>
                </a:moveTo>
                <a:lnTo>
                  <a:pt x="0" y="7381"/>
                </a:lnTo>
                <a:lnTo>
                  <a:pt x="19807" y="7381"/>
                </a:lnTo>
                <a:lnTo>
                  <a:pt x="23564" y="6429"/>
                </a:lnTo>
                <a:lnTo>
                  <a:pt x="27975" y="4841"/>
                </a:lnTo>
                <a:lnTo>
                  <a:pt x="32819" y="2830"/>
                </a:lnTo>
                <a:lnTo>
                  <a:pt x="38907" y="1490"/>
                </a:lnTo>
                <a:lnTo>
                  <a:pt x="45823" y="596"/>
                </a:lnTo>
                <a:lnTo>
                  <a:pt x="53291" y="0"/>
                </a:lnTo>
                <a:lnTo>
                  <a:pt x="60175" y="555"/>
                </a:lnTo>
                <a:lnTo>
                  <a:pt x="66669" y="1878"/>
                </a:lnTo>
                <a:lnTo>
                  <a:pt x="72904" y="3712"/>
                </a:lnTo>
                <a:lnTo>
                  <a:pt x="79917" y="4935"/>
                </a:lnTo>
                <a:lnTo>
                  <a:pt x="87450" y="5750"/>
                </a:lnTo>
                <a:lnTo>
                  <a:pt x="95330" y="6294"/>
                </a:lnTo>
                <a:lnTo>
                  <a:pt x="102488" y="6656"/>
                </a:lnTo>
                <a:lnTo>
                  <a:pt x="115522" y="7059"/>
                </a:lnTo>
                <a:lnTo>
                  <a:pt x="121664" y="8119"/>
                </a:lnTo>
                <a:lnTo>
                  <a:pt x="127665" y="9778"/>
                </a:lnTo>
                <a:lnTo>
                  <a:pt x="133569" y="11836"/>
                </a:lnTo>
                <a:lnTo>
                  <a:pt x="138459" y="14161"/>
                </a:lnTo>
                <a:lnTo>
                  <a:pt x="142671" y="16664"/>
                </a:lnTo>
                <a:lnTo>
                  <a:pt x="146431" y="19285"/>
                </a:lnTo>
                <a:lnTo>
                  <a:pt x="153149" y="24737"/>
                </a:lnTo>
                <a:lnTo>
                  <a:pt x="156275" y="27524"/>
                </a:lnTo>
                <a:lnTo>
                  <a:pt x="158357" y="30335"/>
                </a:lnTo>
                <a:lnTo>
                  <a:pt x="160673" y="35998"/>
                </a:lnTo>
                <a:lnTo>
                  <a:pt x="161701" y="41689"/>
                </a:lnTo>
                <a:lnTo>
                  <a:pt x="162159" y="48347"/>
                </a:lnTo>
                <a:lnTo>
                  <a:pt x="162362" y="57656"/>
                </a:lnTo>
                <a:lnTo>
                  <a:pt x="161464" y="62805"/>
                </a:lnTo>
                <a:lnTo>
                  <a:pt x="159913" y="68143"/>
                </a:lnTo>
                <a:lnTo>
                  <a:pt x="157926" y="73606"/>
                </a:lnTo>
                <a:lnTo>
                  <a:pt x="154696" y="78201"/>
                </a:lnTo>
                <a:lnTo>
                  <a:pt x="150638" y="82217"/>
                </a:lnTo>
                <a:lnTo>
                  <a:pt x="146028" y="85847"/>
                </a:lnTo>
                <a:lnTo>
                  <a:pt x="142001" y="90171"/>
                </a:lnTo>
                <a:lnTo>
                  <a:pt x="138365" y="94960"/>
                </a:lnTo>
                <a:lnTo>
                  <a:pt x="134988" y="100057"/>
                </a:lnTo>
                <a:lnTo>
                  <a:pt x="129880" y="104407"/>
                </a:lnTo>
                <a:lnTo>
                  <a:pt x="123616" y="108260"/>
                </a:lnTo>
                <a:lnTo>
                  <a:pt x="79888" y="130137"/>
                </a:lnTo>
                <a:lnTo>
                  <a:pt x="75049" y="132081"/>
                </a:lnTo>
                <a:lnTo>
                  <a:pt x="70870" y="133377"/>
                </a:lnTo>
                <a:lnTo>
                  <a:pt x="67131" y="134241"/>
                </a:lnTo>
                <a:lnTo>
                  <a:pt x="60438" y="137741"/>
                </a:lnTo>
                <a:lnTo>
                  <a:pt x="57319" y="140007"/>
                </a:lnTo>
                <a:lnTo>
                  <a:pt x="51314" y="142526"/>
                </a:lnTo>
                <a:lnTo>
                  <a:pt x="44249" y="144143"/>
                </a:lnTo>
                <a:lnTo>
                  <a:pt x="44621" y="144276"/>
                </a:lnTo>
                <a:lnTo>
                  <a:pt x="47575" y="144423"/>
                </a:lnTo>
                <a:lnTo>
                  <a:pt x="48744" y="143510"/>
                </a:lnTo>
                <a:lnTo>
                  <a:pt x="49524" y="141949"/>
                </a:lnTo>
                <a:lnTo>
                  <a:pt x="50043" y="139955"/>
                </a:lnTo>
                <a:lnTo>
                  <a:pt x="51342" y="138626"/>
                </a:lnTo>
                <a:lnTo>
                  <a:pt x="53160" y="137740"/>
                </a:lnTo>
                <a:lnTo>
                  <a:pt x="57721" y="136756"/>
                </a:lnTo>
                <a:lnTo>
                  <a:pt x="62923" y="136319"/>
                </a:lnTo>
                <a:lnTo>
                  <a:pt x="66596" y="135249"/>
                </a:lnTo>
                <a:lnTo>
                  <a:pt x="70949" y="133584"/>
                </a:lnTo>
                <a:lnTo>
                  <a:pt x="75757" y="131521"/>
                </a:lnTo>
                <a:lnTo>
                  <a:pt x="80867" y="130146"/>
                </a:lnTo>
                <a:lnTo>
                  <a:pt x="86179" y="129230"/>
                </a:lnTo>
                <a:lnTo>
                  <a:pt x="91625" y="128618"/>
                </a:lnTo>
                <a:lnTo>
                  <a:pt x="98113" y="127258"/>
                </a:lnTo>
                <a:lnTo>
                  <a:pt x="105296" y="125399"/>
                </a:lnTo>
                <a:lnTo>
                  <a:pt x="112942" y="123207"/>
                </a:lnTo>
                <a:lnTo>
                  <a:pt x="120897" y="121746"/>
                </a:lnTo>
                <a:lnTo>
                  <a:pt x="129058" y="120772"/>
                </a:lnTo>
                <a:lnTo>
                  <a:pt x="137356" y="120122"/>
                </a:lnTo>
                <a:lnTo>
                  <a:pt x="144793" y="119689"/>
                </a:lnTo>
                <a:lnTo>
                  <a:pt x="158137" y="119208"/>
                </a:lnTo>
                <a:lnTo>
                  <a:pt x="164362" y="120033"/>
                </a:lnTo>
                <a:lnTo>
                  <a:pt x="170417" y="121535"/>
                </a:lnTo>
                <a:lnTo>
                  <a:pt x="176359" y="123488"/>
                </a:lnTo>
                <a:lnTo>
                  <a:pt x="181272" y="124791"/>
                </a:lnTo>
                <a:lnTo>
                  <a:pt x="185501" y="125659"/>
                </a:lnTo>
                <a:lnTo>
                  <a:pt x="189272" y="126238"/>
                </a:lnTo>
                <a:lnTo>
                  <a:pt x="196002" y="129421"/>
                </a:lnTo>
                <a:lnTo>
                  <a:pt x="202169" y="134011"/>
                </a:lnTo>
                <a:lnTo>
                  <a:pt x="208084" y="139226"/>
                </a:lnTo>
                <a:lnTo>
                  <a:pt x="213888" y="144719"/>
                </a:lnTo>
                <a:lnTo>
                  <a:pt x="216770" y="147517"/>
                </a:lnTo>
                <a:lnTo>
                  <a:pt x="218691" y="150335"/>
                </a:lnTo>
                <a:lnTo>
                  <a:pt x="220825" y="156006"/>
                </a:lnTo>
                <a:lnTo>
                  <a:pt x="221773" y="161702"/>
                </a:lnTo>
                <a:lnTo>
                  <a:pt x="222026" y="164554"/>
                </a:lnTo>
                <a:lnTo>
                  <a:pt x="221242" y="168360"/>
                </a:lnTo>
                <a:lnTo>
                  <a:pt x="219767" y="172803"/>
                </a:lnTo>
                <a:lnTo>
                  <a:pt x="217831" y="177670"/>
                </a:lnTo>
                <a:lnTo>
                  <a:pt x="215588" y="181867"/>
                </a:lnTo>
                <a:lnTo>
                  <a:pt x="213140" y="185618"/>
                </a:lnTo>
                <a:lnTo>
                  <a:pt x="210556" y="189070"/>
                </a:lnTo>
                <a:lnTo>
                  <a:pt x="206928" y="192325"/>
                </a:lnTo>
                <a:lnTo>
                  <a:pt x="202604" y="195447"/>
                </a:lnTo>
                <a:lnTo>
                  <a:pt x="197817" y="198481"/>
                </a:lnTo>
                <a:lnTo>
                  <a:pt x="192720" y="201456"/>
                </a:lnTo>
                <a:lnTo>
                  <a:pt x="187417" y="204392"/>
                </a:lnTo>
                <a:lnTo>
                  <a:pt x="181977" y="207302"/>
                </a:lnTo>
                <a:lnTo>
                  <a:pt x="176445" y="209241"/>
                </a:lnTo>
                <a:lnTo>
                  <a:pt x="170853" y="210535"/>
                </a:lnTo>
                <a:lnTo>
                  <a:pt x="165219" y="211397"/>
                </a:lnTo>
                <a:lnTo>
                  <a:pt x="159558" y="212924"/>
                </a:lnTo>
                <a:lnTo>
                  <a:pt x="153880" y="214895"/>
                </a:lnTo>
                <a:lnTo>
                  <a:pt x="148189" y="217161"/>
                </a:lnTo>
                <a:lnTo>
                  <a:pt x="134246" y="222219"/>
                </a:lnTo>
                <a:lnTo>
                  <a:pt x="126527" y="224901"/>
                </a:lnTo>
                <a:lnTo>
                  <a:pt x="119476" y="225737"/>
                </a:lnTo>
                <a:lnTo>
                  <a:pt x="112871" y="225342"/>
                </a:lnTo>
                <a:lnTo>
                  <a:pt x="106562" y="224126"/>
                </a:lnTo>
                <a:lnTo>
                  <a:pt x="100451" y="223315"/>
                </a:lnTo>
                <a:lnTo>
                  <a:pt x="94473" y="222775"/>
                </a:lnTo>
                <a:lnTo>
                  <a:pt x="83702" y="222174"/>
                </a:lnTo>
                <a:lnTo>
                  <a:pt x="75740" y="221907"/>
                </a:lnTo>
                <a:lnTo>
                  <a:pt x="72283" y="220883"/>
                </a:lnTo>
                <a:lnTo>
                  <a:pt x="65902" y="217206"/>
                </a:lnTo>
                <a:lnTo>
                  <a:pt x="59892" y="214937"/>
                </a:lnTo>
                <a:lnTo>
                  <a:pt x="54045" y="213928"/>
                </a:lnTo>
                <a:lnTo>
                  <a:pt x="48271" y="213480"/>
                </a:lnTo>
                <a:lnTo>
                  <a:pt x="42695" y="213192"/>
                </a:lnTo>
                <a:lnTo>
                  <a:pt x="33937" y="2131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30"/>
          <p:cNvSpPr/>
          <p:nvPr/>
        </p:nvSpPr>
        <p:spPr>
          <a:xfrm>
            <a:off x="5403532" y="4903586"/>
            <a:ext cx="154261" cy="265621"/>
          </a:xfrm>
          <a:custGeom>
            <a:avLst/>
            <a:gdLst/>
            <a:ahLst/>
            <a:cxnLst/>
            <a:rect l="0" t="0" r="0" b="0"/>
            <a:pathLst>
              <a:path w="154261" h="265621">
                <a:moveTo>
                  <a:pt x="0" y="42746"/>
                </a:moveTo>
                <a:lnTo>
                  <a:pt x="0" y="35365"/>
                </a:lnTo>
                <a:lnTo>
                  <a:pt x="4551" y="29976"/>
                </a:lnTo>
                <a:lnTo>
                  <a:pt x="7381" y="26898"/>
                </a:lnTo>
                <a:lnTo>
                  <a:pt x="9683" y="25513"/>
                </a:lnTo>
                <a:lnTo>
                  <a:pt x="13123" y="23638"/>
                </a:lnTo>
                <a:lnTo>
                  <a:pt x="17322" y="21435"/>
                </a:lnTo>
                <a:lnTo>
                  <a:pt x="21072" y="19013"/>
                </a:lnTo>
                <a:lnTo>
                  <a:pt x="24526" y="16447"/>
                </a:lnTo>
                <a:lnTo>
                  <a:pt x="27781" y="13783"/>
                </a:lnTo>
                <a:lnTo>
                  <a:pt x="30903" y="12008"/>
                </a:lnTo>
                <a:lnTo>
                  <a:pt x="33937" y="10824"/>
                </a:lnTo>
                <a:lnTo>
                  <a:pt x="36913" y="10035"/>
                </a:lnTo>
                <a:lnTo>
                  <a:pt x="40800" y="8556"/>
                </a:lnTo>
                <a:lnTo>
                  <a:pt x="45298" y="6618"/>
                </a:lnTo>
                <a:lnTo>
                  <a:pt x="50201" y="4373"/>
                </a:lnTo>
                <a:lnTo>
                  <a:pt x="55375" y="2876"/>
                </a:lnTo>
                <a:lnTo>
                  <a:pt x="60729" y="1879"/>
                </a:lnTo>
                <a:lnTo>
                  <a:pt x="66203" y="1214"/>
                </a:lnTo>
                <a:lnTo>
                  <a:pt x="71758" y="770"/>
                </a:lnTo>
                <a:lnTo>
                  <a:pt x="77367" y="475"/>
                </a:lnTo>
                <a:lnTo>
                  <a:pt x="91821" y="59"/>
                </a:lnTo>
                <a:lnTo>
                  <a:pt x="95504" y="0"/>
                </a:lnTo>
                <a:lnTo>
                  <a:pt x="98912" y="914"/>
                </a:lnTo>
                <a:lnTo>
                  <a:pt x="102136" y="2476"/>
                </a:lnTo>
                <a:lnTo>
                  <a:pt x="109604" y="7275"/>
                </a:lnTo>
                <a:lnTo>
                  <a:pt x="113166" y="13011"/>
                </a:lnTo>
                <a:lnTo>
                  <a:pt x="116971" y="20958"/>
                </a:lnTo>
                <a:lnTo>
                  <a:pt x="118663" y="27665"/>
                </a:lnTo>
                <a:lnTo>
                  <a:pt x="119113" y="31739"/>
                </a:lnTo>
                <a:lnTo>
                  <a:pt x="119414" y="36361"/>
                </a:lnTo>
                <a:lnTo>
                  <a:pt x="119614" y="41347"/>
                </a:lnTo>
                <a:lnTo>
                  <a:pt x="118796" y="46576"/>
                </a:lnTo>
                <a:lnTo>
                  <a:pt x="117297" y="51967"/>
                </a:lnTo>
                <a:lnTo>
                  <a:pt x="115346" y="57466"/>
                </a:lnTo>
                <a:lnTo>
                  <a:pt x="113092" y="63037"/>
                </a:lnTo>
                <a:lnTo>
                  <a:pt x="110637" y="68656"/>
                </a:lnTo>
                <a:lnTo>
                  <a:pt x="108049" y="74307"/>
                </a:lnTo>
                <a:lnTo>
                  <a:pt x="105370" y="79026"/>
                </a:lnTo>
                <a:lnTo>
                  <a:pt x="102631" y="83125"/>
                </a:lnTo>
                <a:lnTo>
                  <a:pt x="99854" y="86811"/>
                </a:lnTo>
                <a:lnTo>
                  <a:pt x="96096" y="91173"/>
                </a:lnTo>
                <a:lnTo>
                  <a:pt x="91687" y="95986"/>
                </a:lnTo>
                <a:lnTo>
                  <a:pt x="78919" y="109321"/>
                </a:lnTo>
                <a:lnTo>
                  <a:pt x="75473" y="112846"/>
                </a:lnTo>
                <a:lnTo>
                  <a:pt x="73175" y="116150"/>
                </a:lnTo>
                <a:lnTo>
                  <a:pt x="70622" y="122360"/>
                </a:lnTo>
                <a:lnTo>
                  <a:pt x="66948" y="128295"/>
                </a:lnTo>
                <a:lnTo>
                  <a:pt x="62140" y="134108"/>
                </a:lnTo>
                <a:lnTo>
                  <a:pt x="59524" y="136991"/>
                </a:lnTo>
                <a:lnTo>
                  <a:pt x="51476" y="145572"/>
                </a:lnTo>
                <a:lnTo>
                  <a:pt x="51448" y="141052"/>
                </a:lnTo>
                <a:lnTo>
                  <a:pt x="52396" y="139716"/>
                </a:lnTo>
                <a:lnTo>
                  <a:pt x="53981" y="138825"/>
                </a:lnTo>
                <a:lnTo>
                  <a:pt x="58281" y="137836"/>
                </a:lnTo>
                <a:lnTo>
                  <a:pt x="60762" y="137572"/>
                </a:lnTo>
                <a:lnTo>
                  <a:pt x="63368" y="137396"/>
                </a:lnTo>
                <a:lnTo>
                  <a:pt x="66058" y="136326"/>
                </a:lnTo>
                <a:lnTo>
                  <a:pt x="68803" y="134660"/>
                </a:lnTo>
                <a:lnTo>
                  <a:pt x="71586" y="132597"/>
                </a:lnTo>
                <a:lnTo>
                  <a:pt x="75347" y="131222"/>
                </a:lnTo>
                <a:lnTo>
                  <a:pt x="79759" y="130305"/>
                </a:lnTo>
                <a:lnTo>
                  <a:pt x="84605" y="129694"/>
                </a:lnTo>
                <a:lnTo>
                  <a:pt x="89741" y="129286"/>
                </a:lnTo>
                <a:lnTo>
                  <a:pt x="95070" y="129015"/>
                </a:lnTo>
                <a:lnTo>
                  <a:pt x="106071" y="128713"/>
                </a:lnTo>
                <a:lnTo>
                  <a:pt x="117310" y="128578"/>
                </a:lnTo>
                <a:lnTo>
                  <a:pt x="122022" y="129495"/>
                </a:lnTo>
                <a:lnTo>
                  <a:pt x="126115" y="131059"/>
                </a:lnTo>
                <a:lnTo>
                  <a:pt x="129797" y="133054"/>
                </a:lnTo>
                <a:lnTo>
                  <a:pt x="133204" y="135336"/>
                </a:lnTo>
                <a:lnTo>
                  <a:pt x="136427" y="137811"/>
                </a:lnTo>
                <a:lnTo>
                  <a:pt x="139529" y="140413"/>
                </a:lnTo>
                <a:lnTo>
                  <a:pt x="142550" y="143099"/>
                </a:lnTo>
                <a:lnTo>
                  <a:pt x="148445" y="148625"/>
                </a:lnTo>
                <a:lnTo>
                  <a:pt x="150399" y="151432"/>
                </a:lnTo>
                <a:lnTo>
                  <a:pt x="152569" y="157091"/>
                </a:lnTo>
                <a:lnTo>
                  <a:pt x="153533" y="162781"/>
                </a:lnTo>
                <a:lnTo>
                  <a:pt x="153962" y="169438"/>
                </a:lnTo>
                <a:lnTo>
                  <a:pt x="154153" y="178746"/>
                </a:lnTo>
                <a:lnTo>
                  <a:pt x="154260" y="194696"/>
                </a:lnTo>
                <a:lnTo>
                  <a:pt x="153323" y="200244"/>
                </a:lnTo>
                <a:lnTo>
                  <a:pt x="151745" y="205847"/>
                </a:lnTo>
                <a:lnTo>
                  <a:pt x="149741" y="211488"/>
                </a:lnTo>
                <a:lnTo>
                  <a:pt x="147452" y="216201"/>
                </a:lnTo>
                <a:lnTo>
                  <a:pt x="144974" y="220295"/>
                </a:lnTo>
                <a:lnTo>
                  <a:pt x="142369" y="223977"/>
                </a:lnTo>
                <a:lnTo>
                  <a:pt x="138728" y="227384"/>
                </a:lnTo>
                <a:lnTo>
                  <a:pt x="134395" y="230608"/>
                </a:lnTo>
                <a:lnTo>
                  <a:pt x="129602" y="233710"/>
                </a:lnTo>
                <a:lnTo>
                  <a:pt x="125454" y="237683"/>
                </a:lnTo>
                <a:lnTo>
                  <a:pt x="121736" y="242237"/>
                </a:lnTo>
                <a:lnTo>
                  <a:pt x="118304" y="247177"/>
                </a:lnTo>
                <a:lnTo>
                  <a:pt x="115065" y="250471"/>
                </a:lnTo>
                <a:lnTo>
                  <a:pt x="111953" y="252667"/>
                </a:lnTo>
                <a:lnTo>
                  <a:pt x="108925" y="254130"/>
                </a:lnTo>
                <a:lnTo>
                  <a:pt x="105954" y="256059"/>
                </a:lnTo>
                <a:lnTo>
                  <a:pt x="103021" y="258298"/>
                </a:lnTo>
                <a:lnTo>
                  <a:pt x="100113" y="260742"/>
                </a:lnTo>
                <a:lnTo>
                  <a:pt x="96269" y="262371"/>
                </a:lnTo>
                <a:lnTo>
                  <a:pt x="91802" y="263458"/>
                </a:lnTo>
                <a:lnTo>
                  <a:pt x="86919" y="264182"/>
                </a:lnTo>
                <a:lnTo>
                  <a:pt x="82711" y="264665"/>
                </a:lnTo>
                <a:lnTo>
                  <a:pt x="78953" y="264988"/>
                </a:lnTo>
                <a:lnTo>
                  <a:pt x="75495" y="265202"/>
                </a:lnTo>
                <a:lnTo>
                  <a:pt x="69114" y="265441"/>
                </a:lnTo>
                <a:lnTo>
                  <a:pt x="60165" y="265575"/>
                </a:lnTo>
                <a:lnTo>
                  <a:pt x="48609" y="265620"/>
                </a:lnTo>
                <a:lnTo>
                  <a:pt x="45741" y="264671"/>
                </a:lnTo>
                <a:lnTo>
                  <a:pt x="42877" y="263086"/>
                </a:lnTo>
                <a:lnTo>
                  <a:pt x="35986" y="258250"/>
                </a:lnTo>
                <a:lnTo>
                  <a:pt x="32504" y="257588"/>
                </a:lnTo>
                <a:lnTo>
                  <a:pt x="25718" y="257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31"/>
          <p:cNvSpPr/>
          <p:nvPr/>
        </p:nvSpPr>
        <p:spPr>
          <a:xfrm>
            <a:off x="5707518" y="4877752"/>
            <a:ext cx="140420" cy="239526"/>
          </a:xfrm>
          <a:custGeom>
            <a:avLst/>
            <a:gdLst/>
            <a:ahLst/>
            <a:cxnLst/>
            <a:rect l="0" t="0" r="0" b="0"/>
            <a:pathLst>
              <a:path w="140420" h="239526">
                <a:moveTo>
                  <a:pt x="73204" y="0"/>
                </a:moveTo>
                <a:lnTo>
                  <a:pt x="73204" y="20151"/>
                </a:lnTo>
                <a:lnTo>
                  <a:pt x="72252" y="23911"/>
                </a:lnTo>
                <a:lnTo>
                  <a:pt x="70664" y="28324"/>
                </a:lnTo>
                <a:lnTo>
                  <a:pt x="68653" y="33170"/>
                </a:lnTo>
                <a:lnTo>
                  <a:pt x="66360" y="38306"/>
                </a:lnTo>
                <a:lnTo>
                  <a:pt x="61272" y="49092"/>
                </a:lnTo>
                <a:lnTo>
                  <a:pt x="57630" y="54636"/>
                </a:lnTo>
                <a:lnTo>
                  <a:pt x="53297" y="60236"/>
                </a:lnTo>
                <a:lnTo>
                  <a:pt x="48502" y="65875"/>
                </a:lnTo>
                <a:lnTo>
                  <a:pt x="44353" y="71540"/>
                </a:lnTo>
                <a:lnTo>
                  <a:pt x="40635" y="77221"/>
                </a:lnTo>
                <a:lnTo>
                  <a:pt x="37204" y="82913"/>
                </a:lnTo>
                <a:lnTo>
                  <a:pt x="33964" y="88613"/>
                </a:lnTo>
                <a:lnTo>
                  <a:pt x="27824" y="100026"/>
                </a:lnTo>
                <a:lnTo>
                  <a:pt x="25806" y="105736"/>
                </a:lnTo>
                <a:lnTo>
                  <a:pt x="24460" y="111448"/>
                </a:lnTo>
                <a:lnTo>
                  <a:pt x="23563" y="117162"/>
                </a:lnTo>
                <a:lnTo>
                  <a:pt x="22012" y="122876"/>
                </a:lnTo>
                <a:lnTo>
                  <a:pt x="20026" y="128590"/>
                </a:lnTo>
                <a:lnTo>
                  <a:pt x="17749" y="134304"/>
                </a:lnTo>
                <a:lnTo>
                  <a:pt x="15279" y="140018"/>
                </a:lnTo>
                <a:lnTo>
                  <a:pt x="9995" y="151448"/>
                </a:lnTo>
                <a:lnTo>
                  <a:pt x="8204" y="157163"/>
                </a:lnTo>
                <a:lnTo>
                  <a:pt x="7011" y="162877"/>
                </a:lnTo>
                <a:lnTo>
                  <a:pt x="6216" y="168593"/>
                </a:lnTo>
                <a:lnTo>
                  <a:pt x="4733" y="173355"/>
                </a:lnTo>
                <a:lnTo>
                  <a:pt x="2791" y="177483"/>
                </a:lnTo>
                <a:lnTo>
                  <a:pt x="545" y="181187"/>
                </a:lnTo>
                <a:lnTo>
                  <a:pt x="0" y="185561"/>
                </a:lnTo>
                <a:lnTo>
                  <a:pt x="589" y="190382"/>
                </a:lnTo>
                <a:lnTo>
                  <a:pt x="1933" y="195502"/>
                </a:lnTo>
                <a:lnTo>
                  <a:pt x="2830" y="199867"/>
                </a:lnTo>
                <a:lnTo>
                  <a:pt x="3827" y="207257"/>
                </a:lnTo>
                <a:lnTo>
                  <a:pt x="5045" y="210562"/>
                </a:lnTo>
                <a:lnTo>
                  <a:pt x="8939" y="216773"/>
                </a:lnTo>
                <a:lnTo>
                  <a:pt x="11311" y="219763"/>
                </a:lnTo>
                <a:lnTo>
                  <a:pt x="13844" y="222709"/>
                </a:lnTo>
                <a:lnTo>
                  <a:pt x="16486" y="225625"/>
                </a:lnTo>
                <a:lnTo>
                  <a:pt x="21961" y="231405"/>
                </a:lnTo>
                <a:lnTo>
                  <a:pt x="24754" y="234280"/>
                </a:lnTo>
                <a:lnTo>
                  <a:pt x="27569" y="236197"/>
                </a:lnTo>
                <a:lnTo>
                  <a:pt x="30399" y="237475"/>
                </a:lnTo>
                <a:lnTo>
                  <a:pt x="33237" y="238326"/>
                </a:lnTo>
                <a:lnTo>
                  <a:pt x="37034" y="238895"/>
                </a:lnTo>
                <a:lnTo>
                  <a:pt x="41471" y="239273"/>
                </a:lnTo>
                <a:lnTo>
                  <a:pt x="46334" y="239525"/>
                </a:lnTo>
                <a:lnTo>
                  <a:pt x="50528" y="238741"/>
                </a:lnTo>
                <a:lnTo>
                  <a:pt x="54277" y="237266"/>
                </a:lnTo>
                <a:lnTo>
                  <a:pt x="57728" y="235330"/>
                </a:lnTo>
                <a:lnTo>
                  <a:pt x="66643" y="230639"/>
                </a:lnTo>
                <a:lnTo>
                  <a:pt x="71688" y="228054"/>
                </a:lnTo>
                <a:lnTo>
                  <a:pt x="76003" y="226331"/>
                </a:lnTo>
                <a:lnTo>
                  <a:pt x="79833" y="225183"/>
                </a:lnTo>
                <a:lnTo>
                  <a:pt x="83338" y="224417"/>
                </a:lnTo>
                <a:lnTo>
                  <a:pt x="87580" y="222954"/>
                </a:lnTo>
                <a:lnTo>
                  <a:pt x="92313" y="221026"/>
                </a:lnTo>
                <a:lnTo>
                  <a:pt x="97373" y="218788"/>
                </a:lnTo>
                <a:lnTo>
                  <a:pt x="100747" y="215392"/>
                </a:lnTo>
                <a:lnTo>
                  <a:pt x="102996" y="211222"/>
                </a:lnTo>
                <a:lnTo>
                  <a:pt x="104495" y="206537"/>
                </a:lnTo>
                <a:lnTo>
                  <a:pt x="107400" y="202461"/>
                </a:lnTo>
                <a:lnTo>
                  <a:pt x="111241" y="198792"/>
                </a:lnTo>
                <a:lnTo>
                  <a:pt x="115707" y="195393"/>
                </a:lnTo>
                <a:lnTo>
                  <a:pt x="119637" y="192174"/>
                </a:lnTo>
                <a:lnTo>
                  <a:pt x="123210" y="189077"/>
                </a:lnTo>
                <a:lnTo>
                  <a:pt x="126544" y="186059"/>
                </a:lnTo>
                <a:lnTo>
                  <a:pt x="128766" y="183094"/>
                </a:lnTo>
                <a:lnTo>
                  <a:pt x="131236" y="177261"/>
                </a:lnTo>
                <a:lnTo>
                  <a:pt x="134873" y="171492"/>
                </a:lnTo>
                <a:lnTo>
                  <a:pt x="137177" y="168621"/>
                </a:lnTo>
                <a:lnTo>
                  <a:pt x="138713" y="165754"/>
                </a:lnTo>
                <a:lnTo>
                  <a:pt x="140419" y="160029"/>
                </a:lnTo>
                <a:lnTo>
                  <a:pt x="139921" y="158121"/>
                </a:lnTo>
                <a:lnTo>
                  <a:pt x="138637" y="156849"/>
                </a:lnTo>
                <a:lnTo>
                  <a:pt x="136829" y="156001"/>
                </a:lnTo>
                <a:lnTo>
                  <a:pt x="135623" y="154483"/>
                </a:lnTo>
                <a:lnTo>
                  <a:pt x="134819" y="152519"/>
                </a:lnTo>
                <a:lnTo>
                  <a:pt x="134283" y="150257"/>
                </a:lnTo>
                <a:lnTo>
                  <a:pt x="132973" y="148748"/>
                </a:lnTo>
                <a:lnTo>
                  <a:pt x="131148" y="147743"/>
                </a:lnTo>
                <a:lnTo>
                  <a:pt x="128978" y="147073"/>
                </a:lnTo>
                <a:lnTo>
                  <a:pt x="125627" y="145673"/>
                </a:lnTo>
                <a:lnTo>
                  <a:pt x="121488" y="143788"/>
                </a:lnTo>
                <a:lnTo>
                  <a:pt x="110258" y="138470"/>
                </a:lnTo>
                <a:lnTo>
                  <a:pt x="106183" y="137742"/>
                </a:lnTo>
                <a:lnTo>
                  <a:pt x="103762" y="137548"/>
                </a:lnTo>
                <a:lnTo>
                  <a:pt x="100244" y="138371"/>
                </a:lnTo>
                <a:lnTo>
                  <a:pt x="95993" y="139873"/>
                </a:lnTo>
                <a:lnTo>
                  <a:pt x="91254" y="141826"/>
                </a:lnTo>
                <a:lnTo>
                  <a:pt x="87143" y="143128"/>
                </a:lnTo>
                <a:lnTo>
                  <a:pt x="83449" y="143996"/>
                </a:lnTo>
                <a:lnTo>
                  <a:pt x="80034" y="144575"/>
                </a:lnTo>
                <a:lnTo>
                  <a:pt x="76805" y="145914"/>
                </a:lnTo>
                <a:lnTo>
                  <a:pt x="73700" y="147758"/>
                </a:lnTo>
                <a:lnTo>
                  <a:pt x="70677" y="149940"/>
                </a:lnTo>
                <a:lnTo>
                  <a:pt x="67710" y="152348"/>
                </a:lnTo>
                <a:lnTo>
                  <a:pt x="64778" y="154905"/>
                </a:lnTo>
                <a:lnTo>
                  <a:pt x="61872" y="157563"/>
                </a:lnTo>
                <a:lnTo>
                  <a:pt x="56103" y="163055"/>
                </a:lnTo>
                <a:lnTo>
                  <a:pt x="32036" y="186905"/>
                </a:lnTo>
                <a:lnTo>
                  <a:pt x="30518" y="187469"/>
                </a:lnTo>
                <a:lnTo>
                  <a:pt x="26293" y="188094"/>
                </a:lnTo>
                <a:lnTo>
                  <a:pt x="23110" y="188447"/>
                </a:lnTo>
                <a:lnTo>
                  <a:pt x="22663" y="189449"/>
                </a:lnTo>
                <a:lnTo>
                  <a:pt x="22365" y="191070"/>
                </a:lnTo>
                <a:lnTo>
                  <a:pt x="21769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32"/>
          <p:cNvSpPr/>
          <p:nvPr/>
        </p:nvSpPr>
        <p:spPr>
          <a:xfrm>
            <a:off x="5086350" y="5057775"/>
            <a:ext cx="240030" cy="34291"/>
          </a:xfrm>
          <a:custGeom>
            <a:avLst/>
            <a:gdLst/>
            <a:ahLst/>
            <a:cxnLst/>
            <a:rect l="0" t="0" r="0" b="0"/>
            <a:pathLst>
              <a:path w="240030" h="3429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6843" y="9289"/>
                </a:lnTo>
                <a:lnTo>
                  <a:pt x="9325" y="10955"/>
                </a:lnTo>
                <a:lnTo>
                  <a:pt x="11931" y="13018"/>
                </a:lnTo>
                <a:lnTo>
                  <a:pt x="14621" y="14394"/>
                </a:lnTo>
                <a:lnTo>
                  <a:pt x="17367" y="15311"/>
                </a:lnTo>
                <a:lnTo>
                  <a:pt x="23911" y="16330"/>
                </a:lnTo>
                <a:lnTo>
                  <a:pt x="28323" y="16602"/>
                </a:lnTo>
                <a:lnTo>
                  <a:pt x="37353" y="16904"/>
                </a:lnTo>
                <a:lnTo>
                  <a:pt x="44541" y="17037"/>
                </a:lnTo>
                <a:lnTo>
                  <a:pt x="117088" y="17143"/>
                </a:lnTo>
                <a:lnTo>
                  <a:pt x="122826" y="18096"/>
                </a:lnTo>
                <a:lnTo>
                  <a:pt x="128556" y="19684"/>
                </a:lnTo>
                <a:lnTo>
                  <a:pt x="134282" y="21695"/>
                </a:lnTo>
                <a:lnTo>
                  <a:pt x="140956" y="23036"/>
                </a:lnTo>
                <a:lnTo>
                  <a:pt x="148263" y="23930"/>
                </a:lnTo>
                <a:lnTo>
                  <a:pt x="155992" y="24526"/>
                </a:lnTo>
                <a:lnTo>
                  <a:pt x="163050" y="25875"/>
                </a:lnTo>
                <a:lnTo>
                  <a:pt x="169660" y="27728"/>
                </a:lnTo>
                <a:lnTo>
                  <a:pt x="175971" y="29915"/>
                </a:lnTo>
                <a:lnTo>
                  <a:pt x="182084" y="31373"/>
                </a:lnTo>
                <a:lnTo>
                  <a:pt x="188064" y="32345"/>
                </a:lnTo>
                <a:lnTo>
                  <a:pt x="193956" y="32994"/>
                </a:lnTo>
                <a:lnTo>
                  <a:pt x="199789" y="33426"/>
                </a:lnTo>
                <a:lnTo>
                  <a:pt x="205583" y="33713"/>
                </a:lnTo>
                <a:lnTo>
                  <a:pt x="220298" y="34119"/>
                </a:lnTo>
                <a:lnTo>
                  <a:pt x="240029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33"/>
          <p:cNvSpPr/>
          <p:nvPr/>
        </p:nvSpPr>
        <p:spPr>
          <a:xfrm>
            <a:off x="5257800" y="5220653"/>
            <a:ext cx="788671" cy="42832"/>
          </a:xfrm>
          <a:custGeom>
            <a:avLst/>
            <a:gdLst/>
            <a:ahLst/>
            <a:cxnLst/>
            <a:rect l="0" t="0" r="0" b="0"/>
            <a:pathLst>
              <a:path w="788671" h="42832">
                <a:moveTo>
                  <a:pt x="0" y="34289"/>
                </a:moveTo>
                <a:lnTo>
                  <a:pt x="11931" y="34289"/>
                </a:lnTo>
                <a:lnTo>
                  <a:pt x="14621" y="35242"/>
                </a:lnTo>
                <a:lnTo>
                  <a:pt x="17367" y="36829"/>
                </a:lnTo>
                <a:lnTo>
                  <a:pt x="20151" y="38840"/>
                </a:lnTo>
                <a:lnTo>
                  <a:pt x="23911" y="40180"/>
                </a:lnTo>
                <a:lnTo>
                  <a:pt x="28323" y="41074"/>
                </a:lnTo>
                <a:lnTo>
                  <a:pt x="43634" y="42332"/>
                </a:lnTo>
                <a:lnTo>
                  <a:pt x="65875" y="42757"/>
                </a:lnTo>
                <a:lnTo>
                  <a:pt x="87463" y="42831"/>
                </a:lnTo>
                <a:lnTo>
                  <a:pt x="96409" y="41888"/>
                </a:lnTo>
                <a:lnTo>
                  <a:pt x="106182" y="40308"/>
                </a:lnTo>
                <a:lnTo>
                  <a:pt x="116508" y="38302"/>
                </a:lnTo>
                <a:lnTo>
                  <a:pt x="126249" y="36964"/>
                </a:lnTo>
                <a:lnTo>
                  <a:pt x="135601" y="36072"/>
                </a:lnTo>
                <a:lnTo>
                  <a:pt x="154564" y="35082"/>
                </a:lnTo>
                <a:lnTo>
                  <a:pt x="175693" y="34641"/>
                </a:lnTo>
                <a:lnTo>
                  <a:pt x="186661" y="33571"/>
                </a:lnTo>
                <a:lnTo>
                  <a:pt x="197783" y="31906"/>
                </a:lnTo>
                <a:lnTo>
                  <a:pt x="209008" y="29843"/>
                </a:lnTo>
                <a:lnTo>
                  <a:pt x="221253" y="28467"/>
                </a:lnTo>
                <a:lnTo>
                  <a:pt x="234179" y="27551"/>
                </a:lnTo>
                <a:lnTo>
                  <a:pt x="247560" y="26939"/>
                </a:lnTo>
                <a:lnTo>
                  <a:pt x="261242" y="25579"/>
                </a:lnTo>
                <a:lnTo>
                  <a:pt x="275126" y="23720"/>
                </a:lnTo>
                <a:lnTo>
                  <a:pt x="289145" y="21528"/>
                </a:lnTo>
                <a:lnTo>
                  <a:pt x="303253" y="20067"/>
                </a:lnTo>
                <a:lnTo>
                  <a:pt x="317421" y="19093"/>
                </a:lnTo>
                <a:lnTo>
                  <a:pt x="331629" y="18443"/>
                </a:lnTo>
                <a:lnTo>
                  <a:pt x="345863" y="17058"/>
                </a:lnTo>
                <a:lnTo>
                  <a:pt x="360116" y="15182"/>
                </a:lnTo>
                <a:lnTo>
                  <a:pt x="374379" y="12978"/>
                </a:lnTo>
                <a:lnTo>
                  <a:pt x="388651" y="11509"/>
                </a:lnTo>
                <a:lnTo>
                  <a:pt x="402928" y="10530"/>
                </a:lnTo>
                <a:lnTo>
                  <a:pt x="417208" y="9877"/>
                </a:lnTo>
                <a:lnTo>
                  <a:pt x="431491" y="8489"/>
                </a:lnTo>
                <a:lnTo>
                  <a:pt x="445776" y="6612"/>
                </a:lnTo>
                <a:lnTo>
                  <a:pt x="460061" y="4408"/>
                </a:lnTo>
                <a:lnTo>
                  <a:pt x="474347" y="2938"/>
                </a:lnTo>
                <a:lnTo>
                  <a:pt x="488634" y="1959"/>
                </a:lnTo>
                <a:lnTo>
                  <a:pt x="502921" y="1306"/>
                </a:lnTo>
                <a:lnTo>
                  <a:pt x="531495" y="580"/>
                </a:lnTo>
                <a:lnTo>
                  <a:pt x="711076" y="0"/>
                </a:lnTo>
                <a:lnTo>
                  <a:pt x="718843" y="953"/>
                </a:lnTo>
                <a:lnTo>
                  <a:pt x="725926" y="2539"/>
                </a:lnTo>
                <a:lnTo>
                  <a:pt x="732553" y="4550"/>
                </a:lnTo>
                <a:lnTo>
                  <a:pt x="738876" y="5891"/>
                </a:lnTo>
                <a:lnTo>
                  <a:pt x="744997" y="6784"/>
                </a:lnTo>
                <a:lnTo>
                  <a:pt x="760172" y="8042"/>
                </a:lnTo>
                <a:lnTo>
                  <a:pt x="781812" y="8558"/>
                </a:lnTo>
                <a:lnTo>
                  <a:pt x="78867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34"/>
          <p:cNvSpPr/>
          <p:nvPr/>
        </p:nvSpPr>
        <p:spPr>
          <a:xfrm>
            <a:off x="5686468" y="5323532"/>
            <a:ext cx="154110" cy="248432"/>
          </a:xfrm>
          <a:custGeom>
            <a:avLst/>
            <a:gdLst/>
            <a:ahLst/>
            <a:cxnLst/>
            <a:rect l="0" t="0" r="0" b="0"/>
            <a:pathLst>
              <a:path w="154110" h="248432">
                <a:moveTo>
                  <a:pt x="102827" y="8563"/>
                </a:moveTo>
                <a:lnTo>
                  <a:pt x="86387" y="343"/>
                </a:lnTo>
                <a:lnTo>
                  <a:pt x="83455" y="147"/>
                </a:lnTo>
                <a:lnTo>
                  <a:pt x="78977" y="60"/>
                </a:lnTo>
                <a:lnTo>
                  <a:pt x="65549" y="0"/>
                </a:lnTo>
                <a:lnTo>
                  <a:pt x="62735" y="949"/>
                </a:lnTo>
                <a:lnTo>
                  <a:pt x="59906" y="2535"/>
                </a:lnTo>
                <a:lnTo>
                  <a:pt x="57068" y="4544"/>
                </a:lnTo>
                <a:lnTo>
                  <a:pt x="54223" y="6836"/>
                </a:lnTo>
                <a:lnTo>
                  <a:pt x="51375" y="9316"/>
                </a:lnTo>
                <a:lnTo>
                  <a:pt x="48523" y="11923"/>
                </a:lnTo>
                <a:lnTo>
                  <a:pt x="45669" y="15565"/>
                </a:lnTo>
                <a:lnTo>
                  <a:pt x="42814" y="19899"/>
                </a:lnTo>
                <a:lnTo>
                  <a:pt x="39958" y="24693"/>
                </a:lnTo>
                <a:lnTo>
                  <a:pt x="37102" y="28841"/>
                </a:lnTo>
                <a:lnTo>
                  <a:pt x="34245" y="32559"/>
                </a:lnTo>
                <a:lnTo>
                  <a:pt x="31388" y="35990"/>
                </a:lnTo>
                <a:lnTo>
                  <a:pt x="28531" y="41135"/>
                </a:lnTo>
                <a:lnTo>
                  <a:pt x="25674" y="47423"/>
                </a:lnTo>
                <a:lnTo>
                  <a:pt x="22816" y="54472"/>
                </a:lnTo>
                <a:lnTo>
                  <a:pt x="19959" y="61076"/>
                </a:lnTo>
                <a:lnTo>
                  <a:pt x="14244" y="73495"/>
                </a:lnTo>
                <a:lnTo>
                  <a:pt x="11386" y="80425"/>
                </a:lnTo>
                <a:lnTo>
                  <a:pt x="8529" y="87904"/>
                </a:lnTo>
                <a:lnTo>
                  <a:pt x="5672" y="95747"/>
                </a:lnTo>
                <a:lnTo>
                  <a:pt x="3767" y="103833"/>
                </a:lnTo>
                <a:lnTo>
                  <a:pt x="2497" y="112081"/>
                </a:lnTo>
                <a:lnTo>
                  <a:pt x="1650" y="120437"/>
                </a:lnTo>
                <a:lnTo>
                  <a:pt x="1086" y="128866"/>
                </a:lnTo>
                <a:lnTo>
                  <a:pt x="709" y="137342"/>
                </a:lnTo>
                <a:lnTo>
                  <a:pt x="179" y="160384"/>
                </a:lnTo>
                <a:lnTo>
                  <a:pt x="0" y="185237"/>
                </a:lnTo>
                <a:lnTo>
                  <a:pt x="939" y="191115"/>
                </a:lnTo>
                <a:lnTo>
                  <a:pt x="2516" y="196939"/>
                </a:lnTo>
                <a:lnTo>
                  <a:pt x="4521" y="202727"/>
                </a:lnTo>
                <a:lnTo>
                  <a:pt x="6809" y="208491"/>
                </a:lnTo>
                <a:lnTo>
                  <a:pt x="9288" y="214238"/>
                </a:lnTo>
                <a:lnTo>
                  <a:pt x="11892" y="219974"/>
                </a:lnTo>
                <a:lnTo>
                  <a:pt x="14581" y="224751"/>
                </a:lnTo>
                <a:lnTo>
                  <a:pt x="17326" y="228889"/>
                </a:lnTo>
                <a:lnTo>
                  <a:pt x="20109" y="232599"/>
                </a:lnTo>
                <a:lnTo>
                  <a:pt x="23869" y="236025"/>
                </a:lnTo>
                <a:lnTo>
                  <a:pt x="28281" y="239262"/>
                </a:lnTo>
                <a:lnTo>
                  <a:pt x="33127" y="242372"/>
                </a:lnTo>
                <a:lnTo>
                  <a:pt x="38263" y="244445"/>
                </a:lnTo>
                <a:lnTo>
                  <a:pt x="43591" y="245828"/>
                </a:lnTo>
                <a:lnTo>
                  <a:pt x="49049" y="246750"/>
                </a:lnTo>
                <a:lnTo>
                  <a:pt x="53640" y="247364"/>
                </a:lnTo>
                <a:lnTo>
                  <a:pt x="57653" y="247774"/>
                </a:lnTo>
                <a:lnTo>
                  <a:pt x="61281" y="248047"/>
                </a:lnTo>
                <a:lnTo>
                  <a:pt x="65604" y="248229"/>
                </a:lnTo>
                <a:lnTo>
                  <a:pt x="75489" y="248431"/>
                </a:lnTo>
                <a:lnTo>
                  <a:pt x="79839" y="247532"/>
                </a:lnTo>
                <a:lnTo>
                  <a:pt x="83691" y="245981"/>
                </a:lnTo>
                <a:lnTo>
                  <a:pt x="87212" y="243994"/>
                </a:lnTo>
                <a:lnTo>
                  <a:pt x="96205" y="239246"/>
                </a:lnTo>
                <a:lnTo>
                  <a:pt x="101269" y="236647"/>
                </a:lnTo>
                <a:lnTo>
                  <a:pt x="106551" y="233009"/>
                </a:lnTo>
                <a:lnTo>
                  <a:pt x="111977" y="228678"/>
                </a:lnTo>
                <a:lnTo>
                  <a:pt x="117499" y="223887"/>
                </a:lnTo>
                <a:lnTo>
                  <a:pt x="122134" y="218787"/>
                </a:lnTo>
                <a:lnTo>
                  <a:pt x="126176" y="213482"/>
                </a:lnTo>
                <a:lnTo>
                  <a:pt x="129822" y="208041"/>
                </a:lnTo>
                <a:lnTo>
                  <a:pt x="133207" y="202508"/>
                </a:lnTo>
                <a:lnTo>
                  <a:pt x="136415" y="196915"/>
                </a:lnTo>
                <a:lnTo>
                  <a:pt x="139506" y="191280"/>
                </a:lnTo>
                <a:lnTo>
                  <a:pt x="142520" y="184667"/>
                </a:lnTo>
                <a:lnTo>
                  <a:pt x="145481" y="177401"/>
                </a:lnTo>
                <a:lnTo>
                  <a:pt x="148408" y="169699"/>
                </a:lnTo>
                <a:lnTo>
                  <a:pt x="150359" y="161707"/>
                </a:lnTo>
                <a:lnTo>
                  <a:pt x="151660" y="153521"/>
                </a:lnTo>
                <a:lnTo>
                  <a:pt x="152527" y="145207"/>
                </a:lnTo>
                <a:lnTo>
                  <a:pt x="153105" y="137759"/>
                </a:lnTo>
                <a:lnTo>
                  <a:pt x="153491" y="130888"/>
                </a:lnTo>
                <a:lnTo>
                  <a:pt x="153748" y="124403"/>
                </a:lnTo>
                <a:lnTo>
                  <a:pt x="154034" y="109577"/>
                </a:lnTo>
                <a:lnTo>
                  <a:pt x="154109" y="101623"/>
                </a:lnTo>
                <a:lnTo>
                  <a:pt x="153208" y="94416"/>
                </a:lnTo>
                <a:lnTo>
                  <a:pt x="151654" y="87705"/>
                </a:lnTo>
                <a:lnTo>
                  <a:pt x="149666" y="81327"/>
                </a:lnTo>
                <a:lnTo>
                  <a:pt x="148340" y="75169"/>
                </a:lnTo>
                <a:lnTo>
                  <a:pt x="147456" y="69160"/>
                </a:lnTo>
                <a:lnTo>
                  <a:pt x="146867" y="63248"/>
                </a:lnTo>
                <a:lnTo>
                  <a:pt x="144569" y="57402"/>
                </a:lnTo>
                <a:lnTo>
                  <a:pt x="141133" y="51600"/>
                </a:lnTo>
                <a:lnTo>
                  <a:pt x="136937" y="45827"/>
                </a:lnTo>
                <a:lnTo>
                  <a:pt x="132234" y="41025"/>
                </a:lnTo>
                <a:lnTo>
                  <a:pt x="127194" y="36872"/>
                </a:lnTo>
                <a:lnTo>
                  <a:pt x="121929" y="33151"/>
                </a:lnTo>
                <a:lnTo>
                  <a:pt x="117466" y="29717"/>
                </a:lnTo>
                <a:lnTo>
                  <a:pt x="113539" y="26476"/>
                </a:lnTo>
                <a:lnTo>
                  <a:pt x="109968" y="23362"/>
                </a:lnTo>
                <a:lnTo>
                  <a:pt x="105683" y="20334"/>
                </a:lnTo>
                <a:lnTo>
                  <a:pt x="100920" y="17363"/>
                </a:lnTo>
                <a:lnTo>
                  <a:pt x="95841" y="14430"/>
                </a:lnTo>
                <a:lnTo>
                  <a:pt x="90549" y="12474"/>
                </a:lnTo>
                <a:lnTo>
                  <a:pt x="85117" y="11170"/>
                </a:lnTo>
                <a:lnTo>
                  <a:pt x="79590" y="10301"/>
                </a:lnTo>
                <a:lnTo>
                  <a:pt x="74000" y="9721"/>
                </a:lnTo>
                <a:lnTo>
                  <a:pt x="68369" y="9335"/>
                </a:lnTo>
                <a:lnTo>
                  <a:pt x="57985" y="8906"/>
                </a:lnTo>
                <a:lnTo>
                  <a:pt x="50195" y="8715"/>
                </a:lnTo>
                <a:lnTo>
                  <a:pt x="46783" y="9617"/>
                </a:lnTo>
                <a:lnTo>
                  <a:pt x="43557" y="11170"/>
                </a:lnTo>
                <a:lnTo>
                  <a:pt x="40454" y="13158"/>
                </a:lnTo>
                <a:lnTo>
                  <a:pt x="37432" y="14484"/>
                </a:lnTo>
                <a:lnTo>
                  <a:pt x="34465" y="15368"/>
                </a:lnTo>
                <a:lnTo>
                  <a:pt x="25674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polynomials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Dividing by binomials or higher</a:t>
            </a:r>
          </a:p>
          <a:p>
            <a:pPr eaLnBrk="1" hangingPunct="1">
              <a:buFontTx/>
              <a:buNone/>
            </a:pPr>
            <a:r>
              <a:rPr lang="en-US" smtClean="0"/>
              <a:t>	(2x</a:t>
            </a:r>
            <a:r>
              <a:rPr lang="en-US" baseline="30000" smtClean="0"/>
              <a:t>3</a:t>
            </a:r>
            <a:r>
              <a:rPr lang="en-US" smtClean="0"/>
              <a:t>+4x</a:t>
            </a:r>
            <a:r>
              <a:rPr lang="en-US" baseline="30000" smtClean="0"/>
              <a:t>2</a:t>
            </a:r>
            <a:r>
              <a:rPr lang="en-US" smtClean="0"/>
              <a:t>-x+6)/(x+1)</a:t>
            </a:r>
          </a:p>
          <a:p>
            <a:pPr eaLnBrk="1" hangingPunct="1"/>
            <a:endParaRPr lang="en-US" smtClean="0"/>
          </a:p>
        </p:txBody>
      </p:sp>
      <p:sp>
        <p:nvSpPr>
          <p:cNvPr id="4" name="SMARTPenAnnotation1735"/>
          <p:cNvSpPr/>
          <p:nvPr/>
        </p:nvSpPr>
        <p:spPr>
          <a:xfrm>
            <a:off x="1024176" y="3154680"/>
            <a:ext cx="264557" cy="204514"/>
          </a:xfrm>
          <a:custGeom>
            <a:avLst/>
            <a:gdLst/>
            <a:ahLst/>
            <a:cxnLst/>
            <a:rect l="0" t="0" r="0" b="0"/>
            <a:pathLst>
              <a:path w="264557" h="204514">
                <a:moveTo>
                  <a:pt x="7381" y="0"/>
                </a:moveTo>
                <a:lnTo>
                  <a:pt x="0" y="7380"/>
                </a:lnTo>
                <a:lnTo>
                  <a:pt x="555" y="8730"/>
                </a:lnTo>
                <a:lnTo>
                  <a:pt x="3712" y="12770"/>
                </a:lnTo>
                <a:lnTo>
                  <a:pt x="4935" y="15181"/>
                </a:lnTo>
                <a:lnTo>
                  <a:pt x="6294" y="20399"/>
                </a:lnTo>
                <a:lnTo>
                  <a:pt x="7609" y="22172"/>
                </a:lnTo>
                <a:lnTo>
                  <a:pt x="9438" y="23354"/>
                </a:lnTo>
                <a:lnTo>
                  <a:pt x="11610" y="24142"/>
                </a:lnTo>
                <a:lnTo>
                  <a:pt x="16563" y="27557"/>
                </a:lnTo>
                <a:lnTo>
                  <a:pt x="21939" y="32250"/>
                </a:lnTo>
                <a:lnTo>
                  <a:pt x="27504" y="37511"/>
                </a:lnTo>
                <a:lnTo>
                  <a:pt x="35992" y="45827"/>
                </a:lnTo>
                <a:lnTo>
                  <a:pt x="38837" y="49601"/>
                </a:lnTo>
                <a:lnTo>
                  <a:pt x="41687" y="54022"/>
                </a:lnTo>
                <a:lnTo>
                  <a:pt x="44539" y="58875"/>
                </a:lnTo>
                <a:lnTo>
                  <a:pt x="48345" y="63062"/>
                </a:lnTo>
                <a:lnTo>
                  <a:pt x="52788" y="66806"/>
                </a:lnTo>
                <a:lnTo>
                  <a:pt x="57655" y="70255"/>
                </a:lnTo>
                <a:lnTo>
                  <a:pt x="65602" y="76627"/>
                </a:lnTo>
                <a:lnTo>
                  <a:pt x="72310" y="82634"/>
                </a:lnTo>
                <a:lnTo>
                  <a:pt x="78466" y="88478"/>
                </a:lnTo>
                <a:lnTo>
                  <a:pt x="91837" y="101675"/>
                </a:lnTo>
                <a:lnTo>
                  <a:pt x="97023" y="105883"/>
                </a:lnTo>
                <a:lnTo>
                  <a:pt x="102385" y="109641"/>
                </a:lnTo>
                <a:lnTo>
                  <a:pt x="107864" y="113099"/>
                </a:lnTo>
                <a:lnTo>
                  <a:pt x="112470" y="116357"/>
                </a:lnTo>
                <a:lnTo>
                  <a:pt x="120127" y="122516"/>
                </a:lnTo>
                <a:lnTo>
                  <a:pt x="125407" y="125493"/>
                </a:lnTo>
                <a:lnTo>
                  <a:pt x="131785" y="128429"/>
                </a:lnTo>
                <a:lnTo>
                  <a:pt x="138895" y="131339"/>
                </a:lnTo>
                <a:lnTo>
                  <a:pt x="144587" y="134232"/>
                </a:lnTo>
                <a:lnTo>
                  <a:pt x="149334" y="137113"/>
                </a:lnTo>
                <a:lnTo>
                  <a:pt x="153451" y="139986"/>
                </a:lnTo>
                <a:lnTo>
                  <a:pt x="158101" y="143806"/>
                </a:lnTo>
                <a:lnTo>
                  <a:pt x="163106" y="148258"/>
                </a:lnTo>
                <a:lnTo>
                  <a:pt x="168348" y="153131"/>
                </a:lnTo>
                <a:lnTo>
                  <a:pt x="173747" y="157332"/>
                </a:lnTo>
                <a:lnTo>
                  <a:pt x="179252" y="161086"/>
                </a:lnTo>
                <a:lnTo>
                  <a:pt x="184827" y="164540"/>
                </a:lnTo>
                <a:lnTo>
                  <a:pt x="189496" y="167796"/>
                </a:lnTo>
                <a:lnTo>
                  <a:pt x="197223" y="173953"/>
                </a:lnTo>
                <a:lnTo>
                  <a:pt x="203833" y="179865"/>
                </a:lnTo>
                <a:lnTo>
                  <a:pt x="206929" y="182775"/>
                </a:lnTo>
                <a:lnTo>
                  <a:pt x="210898" y="184715"/>
                </a:lnTo>
                <a:lnTo>
                  <a:pt x="215449" y="186008"/>
                </a:lnTo>
                <a:lnTo>
                  <a:pt x="220388" y="186870"/>
                </a:lnTo>
                <a:lnTo>
                  <a:pt x="223681" y="188398"/>
                </a:lnTo>
                <a:lnTo>
                  <a:pt x="225876" y="190368"/>
                </a:lnTo>
                <a:lnTo>
                  <a:pt x="227339" y="192635"/>
                </a:lnTo>
                <a:lnTo>
                  <a:pt x="229267" y="194145"/>
                </a:lnTo>
                <a:lnTo>
                  <a:pt x="231505" y="195153"/>
                </a:lnTo>
                <a:lnTo>
                  <a:pt x="236532" y="196272"/>
                </a:lnTo>
                <a:lnTo>
                  <a:pt x="241941" y="196769"/>
                </a:lnTo>
                <a:lnTo>
                  <a:pt x="243764" y="197854"/>
                </a:lnTo>
                <a:lnTo>
                  <a:pt x="244980" y="199530"/>
                </a:lnTo>
                <a:lnTo>
                  <a:pt x="245790" y="201600"/>
                </a:lnTo>
                <a:lnTo>
                  <a:pt x="247283" y="202980"/>
                </a:lnTo>
                <a:lnTo>
                  <a:pt x="249231" y="203900"/>
                </a:lnTo>
                <a:lnTo>
                  <a:pt x="251482" y="204513"/>
                </a:lnTo>
                <a:lnTo>
                  <a:pt x="252982" y="203969"/>
                </a:lnTo>
                <a:lnTo>
                  <a:pt x="253983" y="202654"/>
                </a:lnTo>
                <a:lnTo>
                  <a:pt x="254650" y="200826"/>
                </a:lnTo>
                <a:lnTo>
                  <a:pt x="256047" y="199606"/>
                </a:lnTo>
                <a:lnTo>
                  <a:pt x="257931" y="198793"/>
                </a:lnTo>
                <a:lnTo>
                  <a:pt x="264556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36"/>
          <p:cNvSpPr/>
          <p:nvPr/>
        </p:nvSpPr>
        <p:spPr>
          <a:xfrm>
            <a:off x="1074419" y="3146107"/>
            <a:ext cx="205741" cy="197169"/>
          </a:xfrm>
          <a:custGeom>
            <a:avLst/>
            <a:gdLst/>
            <a:ahLst/>
            <a:cxnLst/>
            <a:rect l="0" t="0" r="0" b="0"/>
            <a:pathLst>
              <a:path w="205741" h="197169">
                <a:moveTo>
                  <a:pt x="205740" y="0"/>
                </a:moveTo>
                <a:lnTo>
                  <a:pt x="197199" y="0"/>
                </a:lnTo>
                <a:lnTo>
                  <a:pt x="192626" y="4551"/>
                </a:lnTo>
                <a:lnTo>
                  <a:pt x="190330" y="7797"/>
                </a:lnTo>
                <a:lnTo>
                  <a:pt x="187847" y="11865"/>
                </a:lnTo>
                <a:lnTo>
                  <a:pt x="185239" y="16483"/>
                </a:lnTo>
                <a:lnTo>
                  <a:pt x="182548" y="20514"/>
                </a:lnTo>
                <a:lnTo>
                  <a:pt x="179801" y="24153"/>
                </a:lnTo>
                <a:lnTo>
                  <a:pt x="177017" y="27532"/>
                </a:lnTo>
                <a:lnTo>
                  <a:pt x="174209" y="31690"/>
                </a:lnTo>
                <a:lnTo>
                  <a:pt x="171385" y="36366"/>
                </a:lnTo>
                <a:lnTo>
                  <a:pt x="168549" y="41389"/>
                </a:lnTo>
                <a:lnTo>
                  <a:pt x="164754" y="45691"/>
                </a:lnTo>
                <a:lnTo>
                  <a:pt x="160318" y="49510"/>
                </a:lnTo>
                <a:lnTo>
                  <a:pt x="155457" y="53009"/>
                </a:lnTo>
                <a:lnTo>
                  <a:pt x="150310" y="57247"/>
                </a:lnTo>
                <a:lnTo>
                  <a:pt x="144975" y="61977"/>
                </a:lnTo>
                <a:lnTo>
                  <a:pt x="139512" y="67036"/>
                </a:lnTo>
                <a:lnTo>
                  <a:pt x="134918" y="72313"/>
                </a:lnTo>
                <a:lnTo>
                  <a:pt x="130903" y="77736"/>
                </a:lnTo>
                <a:lnTo>
                  <a:pt x="127274" y="83257"/>
                </a:lnTo>
                <a:lnTo>
                  <a:pt x="122950" y="88842"/>
                </a:lnTo>
                <a:lnTo>
                  <a:pt x="118161" y="94470"/>
                </a:lnTo>
                <a:lnTo>
                  <a:pt x="113065" y="100128"/>
                </a:lnTo>
                <a:lnTo>
                  <a:pt x="106809" y="105804"/>
                </a:lnTo>
                <a:lnTo>
                  <a:pt x="99781" y="111494"/>
                </a:lnTo>
                <a:lnTo>
                  <a:pt x="92238" y="117192"/>
                </a:lnTo>
                <a:lnTo>
                  <a:pt x="86257" y="122895"/>
                </a:lnTo>
                <a:lnTo>
                  <a:pt x="81318" y="128603"/>
                </a:lnTo>
                <a:lnTo>
                  <a:pt x="77072" y="134313"/>
                </a:lnTo>
                <a:lnTo>
                  <a:pt x="72336" y="139072"/>
                </a:lnTo>
                <a:lnTo>
                  <a:pt x="67274" y="143197"/>
                </a:lnTo>
                <a:lnTo>
                  <a:pt x="61995" y="146900"/>
                </a:lnTo>
                <a:lnTo>
                  <a:pt x="56570" y="151273"/>
                </a:lnTo>
                <a:lnTo>
                  <a:pt x="51049" y="156094"/>
                </a:lnTo>
                <a:lnTo>
                  <a:pt x="40786" y="165578"/>
                </a:lnTo>
                <a:lnTo>
                  <a:pt x="29653" y="176272"/>
                </a:lnTo>
                <a:lnTo>
                  <a:pt x="23339" y="182483"/>
                </a:lnTo>
                <a:lnTo>
                  <a:pt x="20322" y="184521"/>
                </a:lnTo>
                <a:lnTo>
                  <a:pt x="14430" y="186784"/>
                </a:lnTo>
                <a:lnTo>
                  <a:pt x="8636" y="190330"/>
                </a:lnTo>
                <a:lnTo>
                  <a:pt x="14" y="197157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37"/>
          <p:cNvSpPr/>
          <p:nvPr/>
        </p:nvSpPr>
        <p:spPr>
          <a:xfrm>
            <a:off x="1506678" y="3163252"/>
            <a:ext cx="339267" cy="34291"/>
          </a:xfrm>
          <a:custGeom>
            <a:avLst/>
            <a:gdLst/>
            <a:ahLst/>
            <a:cxnLst/>
            <a:rect l="0" t="0" r="0" b="0"/>
            <a:pathLst>
              <a:path w="339267" h="34291">
                <a:moveTo>
                  <a:pt x="4939" y="34290"/>
                </a:moveTo>
                <a:lnTo>
                  <a:pt x="388" y="29739"/>
                </a:lnTo>
                <a:lnTo>
                  <a:pt x="0" y="28399"/>
                </a:lnTo>
                <a:lnTo>
                  <a:pt x="694" y="27505"/>
                </a:lnTo>
                <a:lnTo>
                  <a:pt x="4690" y="25822"/>
                </a:lnTo>
                <a:lnTo>
                  <a:pt x="14231" y="25731"/>
                </a:lnTo>
                <a:lnTo>
                  <a:pt x="16849" y="25727"/>
                </a:lnTo>
                <a:lnTo>
                  <a:pt x="19547" y="24771"/>
                </a:lnTo>
                <a:lnTo>
                  <a:pt x="22297" y="23182"/>
                </a:lnTo>
                <a:lnTo>
                  <a:pt x="25084" y="21169"/>
                </a:lnTo>
                <a:lnTo>
                  <a:pt x="28846" y="19828"/>
                </a:lnTo>
                <a:lnTo>
                  <a:pt x="33260" y="18934"/>
                </a:lnTo>
                <a:lnTo>
                  <a:pt x="38107" y="18337"/>
                </a:lnTo>
                <a:lnTo>
                  <a:pt x="43243" y="16987"/>
                </a:lnTo>
                <a:lnTo>
                  <a:pt x="48573" y="15135"/>
                </a:lnTo>
                <a:lnTo>
                  <a:pt x="54031" y="12948"/>
                </a:lnTo>
                <a:lnTo>
                  <a:pt x="59574" y="11489"/>
                </a:lnTo>
                <a:lnTo>
                  <a:pt x="65175" y="10517"/>
                </a:lnTo>
                <a:lnTo>
                  <a:pt x="70814" y="9869"/>
                </a:lnTo>
                <a:lnTo>
                  <a:pt x="76478" y="9437"/>
                </a:lnTo>
                <a:lnTo>
                  <a:pt x="82159" y="9149"/>
                </a:lnTo>
                <a:lnTo>
                  <a:pt x="87852" y="8957"/>
                </a:lnTo>
                <a:lnTo>
                  <a:pt x="93552" y="7876"/>
                </a:lnTo>
                <a:lnTo>
                  <a:pt x="99257" y="6203"/>
                </a:lnTo>
                <a:lnTo>
                  <a:pt x="104965" y="4136"/>
                </a:lnTo>
                <a:lnTo>
                  <a:pt x="111628" y="2757"/>
                </a:lnTo>
                <a:lnTo>
                  <a:pt x="118928" y="1838"/>
                </a:lnTo>
                <a:lnTo>
                  <a:pt x="126651" y="1225"/>
                </a:lnTo>
                <a:lnTo>
                  <a:pt x="133705" y="817"/>
                </a:lnTo>
                <a:lnTo>
                  <a:pt x="146623" y="363"/>
                </a:lnTo>
                <a:lnTo>
                  <a:pt x="183017" y="48"/>
                </a:lnTo>
                <a:lnTo>
                  <a:pt x="326136" y="0"/>
                </a:lnTo>
                <a:lnTo>
                  <a:pt x="327655" y="953"/>
                </a:lnTo>
                <a:lnTo>
                  <a:pt x="328668" y="2540"/>
                </a:lnTo>
                <a:lnTo>
                  <a:pt x="330294" y="7381"/>
                </a:lnTo>
                <a:lnTo>
                  <a:pt x="331380" y="7778"/>
                </a:lnTo>
                <a:lnTo>
                  <a:pt x="339266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38"/>
          <p:cNvSpPr/>
          <p:nvPr/>
        </p:nvSpPr>
        <p:spPr>
          <a:xfrm>
            <a:off x="1623059" y="3086100"/>
            <a:ext cx="77144" cy="248603"/>
          </a:xfrm>
          <a:custGeom>
            <a:avLst/>
            <a:gdLst/>
            <a:ahLst/>
            <a:cxnLst/>
            <a:rect l="0" t="0" r="0" b="0"/>
            <a:pathLst>
              <a:path w="77144" h="24860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3"/>
                </a:lnTo>
                <a:lnTo>
                  <a:pt x="12771" y="33170"/>
                </a:lnTo>
                <a:lnTo>
                  <a:pt x="17741" y="43634"/>
                </a:lnTo>
                <a:lnTo>
                  <a:pt x="20400" y="49092"/>
                </a:lnTo>
                <a:lnTo>
                  <a:pt x="23125" y="53683"/>
                </a:lnTo>
                <a:lnTo>
                  <a:pt x="25895" y="57696"/>
                </a:lnTo>
                <a:lnTo>
                  <a:pt x="28693" y="61324"/>
                </a:lnTo>
                <a:lnTo>
                  <a:pt x="30559" y="66600"/>
                </a:lnTo>
                <a:lnTo>
                  <a:pt x="31803" y="72975"/>
                </a:lnTo>
                <a:lnTo>
                  <a:pt x="32632" y="80082"/>
                </a:lnTo>
                <a:lnTo>
                  <a:pt x="34137" y="86725"/>
                </a:lnTo>
                <a:lnTo>
                  <a:pt x="36093" y="93059"/>
                </a:lnTo>
                <a:lnTo>
                  <a:pt x="38350" y="99187"/>
                </a:lnTo>
                <a:lnTo>
                  <a:pt x="39854" y="105177"/>
                </a:lnTo>
                <a:lnTo>
                  <a:pt x="40857" y="111075"/>
                </a:lnTo>
                <a:lnTo>
                  <a:pt x="41526" y="116913"/>
                </a:lnTo>
                <a:lnTo>
                  <a:pt x="42924" y="121757"/>
                </a:lnTo>
                <a:lnTo>
                  <a:pt x="44809" y="125939"/>
                </a:lnTo>
                <a:lnTo>
                  <a:pt x="47018" y="129679"/>
                </a:lnTo>
                <a:lnTo>
                  <a:pt x="48490" y="134078"/>
                </a:lnTo>
                <a:lnTo>
                  <a:pt x="49472" y="138915"/>
                </a:lnTo>
                <a:lnTo>
                  <a:pt x="50127" y="144045"/>
                </a:lnTo>
                <a:lnTo>
                  <a:pt x="50563" y="149370"/>
                </a:lnTo>
                <a:lnTo>
                  <a:pt x="50854" y="154825"/>
                </a:lnTo>
                <a:lnTo>
                  <a:pt x="51047" y="160366"/>
                </a:lnTo>
                <a:lnTo>
                  <a:pt x="52130" y="165013"/>
                </a:lnTo>
                <a:lnTo>
                  <a:pt x="53803" y="169064"/>
                </a:lnTo>
                <a:lnTo>
                  <a:pt x="55871" y="172716"/>
                </a:lnTo>
                <a:lnTo>
                  <a:pt x="57250" y="177057"/>
                </a:lnTo>
                <a:lnTo>
                  <a:pt x="58170" y="181855"/>
                </a:lnTo>
                <a:lnTo>
                  <a:pt x="58782" y="186959"/>
                </a:lnTo>
                <a:lnTo>
                  <a:pt x="59191" y="191314"/>
                </a:lnTo>
                <a:lnTo>
                  <a:pt x="59645" y="198693"/>
                </a:lnTo>
                <a:lnTo>
                  <a:pt x="60719" y="201995"/>
                </a:lnTo>
                <a:lnTo>
                  <a:pt x="62386" y="205148"/>
                </a:lnTo>
                <a:lnTo>
                  <a:pt x="64451" y="208203"/>
                </a:lnTo>
                <a:lnTo>
                  <a:pt x="66745" y="214137"/>
                </a:lnTo>
                <a:lnTo>
                  <a:pt x="67357" y="217053"/>
                </a:lnTo>
                <a:lnTo>
                  <a:pt x="68717" y="219949"/>
                </a:lnTo>
                <a:lnTo>
                  <a:pt x="70577" y="222833"/>
                </a:lnTo>
                <a:lnTo>
                  <a:pt x="72769" y="225707"/>
                </a:lnTo>
                <a:lnTo>
                  <a:pt x="74230" y="228577"/>
                </a:lnTo>
                <a:lnTo>
                  <a:pt x="76287" y="236213"/>
                </a:lnTo>
                <a:lnTo>
                  <a:pt x="77039" y="239527"/>
                </a:lnTo>
                <a:lnTo>
                  <a:pt x="77138" y="246748"/>
                </a:lnTo>
                <a:lnTo>
                  <a:pt x="77143" y="247367"/>
                </a:lnTo>
                <a:lnTo>
                  <a:pt x="76194" y="247778"/>
                </a:lnTo>
                <a:lnTo>
                  <a:pt x="74608" y="248053"/>
                </a:lnTo>
                <a:lnTo>
                  <a:pt x="6858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39"/>
          <p:cNvSpPr/>
          <p:nvPr/>
        </p:nvSpPr>
        <p:spPr>
          <a:xfrm>
            <a:off x="2111692" y="3008947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8572" y="0"/>
                </a:moveTo>
                <a:lnTo>
                  <a:pt x="353" y="0"/>
                </a:lnTo>
                <a:lnTo>
                  <a:pt x="70" y="6844"/>
                </a:lnTo>
                <a:lnTo>
                  <a:pt x="0" y="67064"/>
                </a:lnTo>
                <a:lnTo>
                  <a:pt x="952" y="72332"/>
                </a:lnTo>
                <a:lnTo>
                  <a:pt x="2540" y="77749"/>
                </a:lnTo>
                <a:lnTo>
                  <a:pt x="4551" y="83265"/>
                </a:lnTo>
                <a:lnTo>
                  <a:pt x="5891" y="88848"/>
                </a:lnTo>
                <a:lnTo>
                  <a:pt x="6785" y="94474"/>
                </a:lnTo>
                <a:lnTo>
                  <a:pt x="7381" y="100130"/>
                </a:lnTo>
                <a:lnTo>
                  <a:pt x="7778" y="105806"/>
                </a:lnTo>
                <a:lnTo>
                  <a:pt x="8043" y="111495"/>
                </a:lnTo>
                <a:lnTo>
                  <a:pt x="8337" y="122896"/>
                </a:lnTo>
                <a:lnTo>
                  <a:pt x="8468" y="134313"/>
                </a:lnTo>
                <a:lnTo>
                  <a:pt x="9455" y="140024"/>
                </a:lnTo>
                <a:lnTo>
                  <a:pt x="11066" y="145737"/>
                </a:lnTo>
                <a:lnTo>
                  <a:pt x="13092" y="151451"/>
                </a:lnTo>
                <a:lnTo>
                  <a:pt x="13491" y="158117"/>
                </a:lnTo>
                <a:lnTo>
                  <a:pt x="12804" y="165419"/>
                </a:lnTo>
                <a:lnTo>
                  <a:pt x="11393" y="173145"/>
                </a:lnTo>
                <a:lnTo>
                  <a:pt x="11406" y="179247"/>
                </a:lnTo>
                <a:lnTo>
                  <a:pt x="12366" y="184268"/>
                </a:lnTo>
                <a:lnTo>
                  <a:pt x="13959" y="188568"/>
                </a:lnTo>
                <a:lnTo>
                  <a:pt x="15021" y="193339"/>
                </a:lnTo>
                <a:lnTo>
                  <a:pt x="15729" y="198426"/>
                </a:lnTo>
                <a:lnTo>
                  <a:pt x="16201" y="203721"/>
                </a:lnTo>
                <a:lnTo>
                  <a:pt x="16516" y="209157"/>
                </a:lnTo>
                <a:lnTo>
                  <a:pt x="16865" y="220276"/>
                </a:lnTo>
                <a:lnTo>
                  <a:pt x="17090" y="237045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40"/>
          <p:cNvSpPr/>
          <p:nvPr/>
        </p:nvSpPr>
        <p:spPr>
          <a:xfrm>
            <a:off x="2363928" y="2928127"/>
            <a:ext cx="5199875" cy="406576"/>
          </a:xfrm>
          <a:custGeom>
            <a:avLst/>
            <a:gdLst/>
            <a:ahLst/>
            <a:cxnLst/>
            <a:rect l="0" t="0" r="0" b="0"/>
            <a:pathLst>
              <a:path w="5199875" h="406576">
                <a:moveTo>
                  <a:pt x="4939" y="406575"/>
                </a:moveTo>
                <a:lnTo>
                  <a:pt x="0" y="406575"/>
                </a:lnTo>
                <a:lnTo>
                  <a:pt x="2109" y="406575"/>
                </a:lnTo>
                <a:lnTo>
                  <a:pt x="3052" y="405623"/>
                </a:lnTo>
                <a:lnTo>
                  <a:pt x="3681" y="404035"/>
                </a:lnTo>
                <a:lnTo>
                  <a:pt x="4690" y="399194"/>
                </a:lnTo>
                <a:lnTo>
                  <a:pt x="9909" y="398532"/>
                </a:lnTo>
                <a:lnTo>
                  <a:pt x="42173" y="398006"/>
                </a:lnTo>
                <a:lnTo>
                  <a:pt x="45001" y="397052"/>
                </a:lnTo>
                <a:lnTo>
                  <a:pt x="53534" y="392112"/>
                </a:lnTo>
                <a:lnTo>
                  <a:pt x="62094" y="389272"/>
                </a:lnTo>
                <a:lnTo>
                  <a:pt x="70663" y="382822"/>
                </a:lnTo>
                <a:lnTo>
                  <a:pt x="82092" y="372109"/>
                </a:lnTo>
                <a:lnTo>
                  <a:pt x="93522" y="360820"/>
                </a:lnTo>
                <a:lnTo>
                  <a:pt x="110843" y="348466"/>
                </a:lnTo>
                <a:lnTo>
                  <a:pt x="118047" y="339156"/>
                </a:lnTo>
                <a:lnTo>
                  <a:pt x="127458" y="327756"/>
                </a:lnTo>
                <a:lnTo>
                  <a:pt x="133369" y="318839"/>
                </a:lnTo>
                <a:lnTo>
                  <a:pt x="139172" y="308526"/>
                </a:lnTo>
                <a:lnTo>
                  <a:pt x="144925" y="297593"/>
                </a:lnTo>
                <a:lnTo>
                  <a:pt x="153520" y="285278"/>
                </a:lnTo>
                <a:lnTo>
                  <a:pt x="159240" y="276148"/>
                </a:lnTo>
                <a:lnTo>
                  <a:pt x="162099" y="271046"/>
                </a:lnTo>
                <a:lnTo>
                  <a:pt x="165275" y="260298"/>
                </a:lnTo>
                <a:lnTo>
                  <a:pt x="167640" y="249170"/>
                </a:lnTo>
                <a:lnTo>
                  <a:pt x="171865" y="237875"/>
                </a:lnTo>
                <a:lnTo>
                  <a:pt x="174378" y="226505"/>
                </a:lnTo>
                <a:lnTo>
                  <a:pt x="176448" y="215101"/>
                </a:lnTo>
                <a:lnTo>
                  <a:pt x="180543" y="203683"/>
                </a:lnTo>
                <a:lnTo>
                  <a:pt x="185538" y="194798"/>
                </a:lnTo>
                <a:lnTo>
                  <a:pt x="188203" y="191096"/>
                </a:lnTo>
                <a:lnTo>
                  <a:pt x="191165" y="181901"/>
                </a:lnTo>
                <a:lnTo>
                  <a:pt x="192481" y="172418"/>
                </a:lnTo>
                <a:lnTo>
                  <a:pt x="193222" y="160771"/>
                </a:lnTo>
                <a:lnTo>
                  <a:pt x="193395" y="150961"/>
                </a:lnTo>
                <a:lnTo>
                  <a:pt x="194394" y="146631"/>
                </a:lnTo>
                <a:lnTo>
                  <a:pt x="199398" y="135985"/>
                </a:lnTo>
                <a:lnTo>
                  <a:pt x="202256" y="125846"/>
                </a:lnTo>
                <a:lnTo>
                  <a:pt x="206301" y="116389"/>
                </a:lnTo>
                <a:lnTo>
                  <a:pt x="206808" y="112153"/>
                </a:lnTo>
                <a:lnTo>
                  <a:pt x="206193" y="108376"/>
                </a:lnTo>
                <a:lnTo>
                  <a:pt x="204831" y="104906"/>
                </a:lnTo>
                <a:lnTo>
                  <a:pt x="204875" y="101640"/>
                </a:lnTo>
                <a:lnTo>
                  <a:pt x="205857" y="98510"/>
                </a:lnTo>
                <a:lnTo>
                  <a:pt x="209727" y="91193"/>
                </a:lnTo>
                <a:lnTo>
                  <a:pt x="210397" y="85376"/>
                </a:lnTo>
                <a:lnTo>
                  <a:pt x="211443" y="82905"/>
                </a:lnTo>
                <a:lnTo>
                  <a:pt x="218035" y="73839"/>
                </a:lnTo>
                <a:lnTo>
                  <a:pt x="226526" y="65006"/>
                </a:lnTo>
                <a:lnTo>
                  <a:pt x="227911" y="64563"/>
                </a:lnTo>
                <a:lnTo>
                  <a:pt x="239642" y="63792"/>
                </a:lnTo>
                <a:lnTo>
                  <a:pt x="242370" y="62800"/>
                </a:lnTo>
                <a:lnTo>
                  <a:pt x="250761" y="57807"/>
                </a:lnTo>
                <a:lnTo>
                  <a:pt x="256433" y="56304"/>
                </a:lnTo>
                <a:lnTo>
                  <a:pt x="285134" y="54220"/>
                </a:lnTo>
                <a:lnTo>
                  <a:pt x="300155" y="49232"/>
                </a:lnTo>
                <a:lnTo>
                  <a:pt x="332505" y="46886"/>
                </a:lnTo>
                <a:lnTo>
                  <a:pt x="358498" y="45648"/>
                </a:lnTo>
                <a:lnTo>
                  <a:pt x="381977" y="39759"/>
                </a:lnTo>
                <a:lnTo>
                  <a:pt x="448388" y="35464"/>
                </a:lnTo>
                <a:lnTo>
                  <a:pt x="462060" y="32087"/>
                </a:lnTo>
                <a:lnTo>
                  <a:pt x="595653" y="20101"/>
                </a:lnTo>
                <a:lnTo>
                  <a:pt x="643751" y="13464"/>
                </a:lnTo>
                <a:lnTo>
                  <a:pt x="802872" y="12242"/>
                </a:lnTo>
                <a:lnTo>
                  <a:pt x="1238218" y="12240"/>
                </a:lnTo>
                <a:lnTo>
                  <a:pt x="1392136" y="3772"/>
                </a:lnTo>
                <a:lnTo>
                  <a:pt x="1546437" y="0"/>
                </a:lnTo>
                <a:lnTo>
                  <a:pt x="1703573" y="3639"/>
                </a:lnTo>
                <a:lnTo>
                  <a:pt x="1768879" y="6204"/>
                </a:lnTo>
                <a:lnTo>
                  <a:pt x="1848604" y="11710"/>
                </a:lnTo>
                <a:lnTo>
                  <a:pt x="2153782" y="12240"/>
                </a:lnTo>
                <a:lnTo>
                  <a:pt x="2304432" y="3903"/>
                </a:lnTo>
                <a:lnTo>
                  <a:pt x="2466931" y="3670"/>
                </a:lnTo>
                <a:lnTo>
                  <a:pt x="2621545" y="12005"/>
                </a:lnTo>
                <a:lnTo>
                  <a:pt x="2838280" y="12239"/>
                </a:lnTo>
                <a:lnTo>
                  <a:pt x="2988284" y="20459"/>
                </a:lnTo>
                <a:lnTo>
                  <a:pt x="3435131" y="20812"/>
                </a:lnTo>
                <a:lnTo>
                  <a:pt x="3595656" y="29032"/>
                </a:lnTo>
                <a:lnTo>
                  <a:pt x="3853989" y="29384"/>
                </a:lnTo>
                <a:lnTo>
                  <a:pt x="4030380" y="38675"/>
                </a:lnTo>
                <a:lnTo>
                  <a:pt x="4205045" y="48909"/>
                </a:lnTo>
                <a:lnTo>
                  <a:pt x="4376907" y="59546"/>
                </a:lnTo>
                <a:lnTo>
                  <a:pt x="4522117" y="63514"/>
                </a:lnTo>
                <a:lnTo>
                  <a:pt x="4753748" y="72142"/>
                </a:lnTo>
                <a:lnTo>
                  <a:pt x="4901019" y="80464"/>
                </a:lnTo>
                <a:lnTo>
                  <a:pt x="5199874" y="80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41"/>
          <p:cNvSpPr/>
          <p:nvPr/>
        </p:nvSpPr>
        <p:spPr>
          <a:xfrm>
            <a:off x="2737602" y="3113157"/>
            <a:ext cx="291349" cy="246898"/>
          </a:xfrm>
          <a:custGeom>
            <a:avLst/>
            <a:gdLst/>
            <a:ahLst/>
            <a:cxnLst/>
            <a:rect l="0" t="0" r="0" b="0"/>
            <a:pathLst>
              <a:path w="291349" h="246898">
                <a:moveTo>
                  <a:pt x="51317" y="75813"/>
                </a:moveTo>
                <a:lnTo>
                  <a:pt x="51317" y="68432"/>
                </a:lnTo>
                <a:lnTo>
                  <a:pt x="55868" y="63042"/>
                </a:lnTo>
                <a:lnTo>
                  <a:pt x="57209" y="60632"/>
                </a:lnTo>
                <a:lnTo>
                  <a:pt x="58698" y="55413"/>
                </a:lnTo>
                <a:lnTo>
                  <a:pt x="61900" y="49919"/>
                </a:lnTo>
                <a:lnTo>
                  <a:pt x="66498" y="44302"/>
                </a:lnTo>
                <a:lnTo>
                  <a:pt x="71717" y="38630"/>
                </a:lnTo>
                <a:lnTo>
                  <a:pt x="79752" y="32935"/>
                </a:lnTo>
                <a:lnTo>
                  <a:pt x="84561" y="30082"/>
                </a:lnTo>
                <a:lnTo>
                  <a:pt x="89672" y="27228"/>
                </a:lnTo>
                <a:lnTo>
                  <a:pt x="100431" y="21517"/>
                </a:lnTo>
                <a:lnTo>
                  <a:pt x="117199" y="12947"/>
                </a:lnTo>
                <a:lnTo>
                  <a:pt x="122861" y="11042"/>
                </a:lnTo>
                <a:lnTo>
                  <a:pt x="128541" y="9772"/>
                </a:lnTo>
                <a:lnTo>
                  <a:pt x="134232" y="8926"/>
                </a:lnTo>
                <a:lnTo>
                  <a:pt x="139931" y="7409"/>
                </a:lnTo>
                <a:lnTo>
                  <a:pt x="145636" y="5445"/>
                </a:lnTo>
                <a:lnTo>
                  <a:pt x="151344" y="3183"/>
                </a:lnTo>
                <a:lnTo>
                  <a:pt x="160226" y="670"/>
                </a:lnTo>
                <a:lnTo>
                  <a:pt x="163928" y="0"/>
                </a:lnTo>
                <a:lnTo>
                  <a:pt x="168301" y="506"/>
                </a:lnTo>
                <a:lnTo>
                  <a:pt x="173122" y="1796"/>
                </a:lnTo>
                <a:lnTo>
                  <a:pt x="178240" y="3608"/>
                </a:lnTo>
                <a:lnTo>
                  <a:pt x="186468" y="5622"/>
                </a:lnTo>
                <a:lnTo>
                  <a:pt x="189995" y="6159"/>
                </a:lnTo>
                <a:lnTo>
                  <a:pt x="196454" y="9295"/>
                </a:lnTo>
                <a:lnTo>
                  <a:pt x="199510" y="11465"/>
                </a:lnTo>
                <a:lnTo>
                  <a:pt x="201548" y="13864"/>
                </a:lnTo>
                <a:lnTo>
                  <a:pt x="202906" y="16416"/>
                </a:lnTo>
                <a:lnTo>
                  <a:pt x="203812" y="19070"/>
                </a:lnTo>
                <a:lnTo>
                  <a:pt x="207358" y="24559"/>
                </a:lnTo>
                <a:lnTo>
                  <a:pt x="209637" y="27356"/>
                </a:lnTo>
                <a:lnTo>
                  <a:pt x="211156" y="31126"/>
                </a:lnTo>
                <a:lnTo>
                  <a:pt x="212169" y="35544"/>
                </a:lnTo>
                <a:lnTo>
                  <a:pt x="212844" y="40394"/>
                </a:lnTo>
                <a:lnTo>
                  <a:pt x="214247" y="45533"/>
                </a:lnTo>
                <a:lnTo>
                  <a:pt x="216135" y="50864"/>
                </a:lnTo>
                <a:lnTo>
                  <a:pt x="218346" y="56322"/>
                </a:lnTo>
                <a:lnTo>
                  <a:pt x="218867" y="61867"/>
                </a:lnTo>
                <a:lnTo>
                  <a:pt x="218262" y="67468"/>
                </a:lnTo>
                <a:lnTo>
                  <a:pt x="216907" y="73107"/>
                </a:lnTo>
                <a:lnTo>
                  <a:pt x="216003" y="78771"/>
                </a:lnTo>
                <a:lnTo>
                  <a:pt x="215400" y="84453"/>
                </a:lnTo>
                <a:lnTo>
                  <a:pt x="214998" y="90145"/>
                </a:lnTo>
                <a:lnTo>
                  <a:pt x="213778" y="95845"/>
                </a:lnTo>
                <a:lnTo>
                  <a:pt x="212012" y="101550"/>
                </a:lnTo>
                <a:lnTo>
                  <a:pt x="209882" y="107258"/>
                </a:lnTo>
                <a:lnTo>
                  <a:pt x="207510" y="112969"/>
                </a:lnTo>
                <a:lnTo>
                  <a:pt x="204976" y="118681"/>
                </a:lnTo>
                <a:lnTo>
                  <a:pt x="202334" y="124394"/>
                </a:lnTo>
                <a:lnTo>
                  <a:pt x="199620" y="131060"/>
                </a:lnTo>
                <a:lnTo>
                  <a:pt x="196859" y="138362"/>
                </a:lnTo>
                <a:lnTo>
                  <a:pt x="194065" y="146087"/>
                </a:lnTo>
                <a:lnTo>
                  <a:pt x="190297" y="152190"/>
                </a:lnTo>
                <a:lnTo>
                  <a:pt x="185881" y="157211"/>
                </a:lnTo>
                <a:lnTo>
                  <a:pt x="181031" y="161510"/>
                </a:lnTo>
                <a:lnTo>
                  <a:pt x="176846" y="166282"/>
                </a:lnTo>
                <a:lnTo>
                  <a:pt x="173103" y="171368"/>
                </a:lnTo>
                <a:lnTo>
                  <a:pt x="169655" y="176664"/>
                </a:lnTo>
                <a:lnTo>
                  <a:pt x="165452" y="181147"/>
                </a:lnTo>
                <a:lnTo>
                  <a:pt x="160745" y="185088"/>
                </a:lnTo>
                <a:lnTo>
                  <a:pt x="155701" y="188668"/>
                </a:lnTo>
                <a:lnTo>
                  <a:pt x="151387" y="192959"/>
                </a:lnTo>
                <a:lnTo>
                  <a:pt x="147558" y="197726"/>
                </a:lnTo>
                <a:lnTo>
                  <a:pt x="144053" y="202808"/>
                </a:lnTo>
                <a:lnTo>
                  <a:pt x="139811" y="207149"/>
                </a:lnTo>
                <a:lnTo>
                  <a:pt x="135078" y="210995"/>
                </a:lnTo>
                <a:lnTo>
                  <a:pt x="122896" y="219461"/>
                </a:lnTo>
                <a:lnTo>
                  <a:pt x="116235" y="225478"/>
                </a:lnTo>
                <a:lnTo>
                  <a:pt x="108427" y="230596"/>
                </a:lnTo>
                <a:lnTo>
                  <a:pt x="99559" y="235093"/>
                </a:lnTo>
                <a:lnTo>
                  <a:pt x="92443" y="237091"/>
                </a:lnTo>
                <a:lnTo>
                  <a:pt x="83566" y="237979"/>
                </a:lnTo>
                <a:lnTo>
                  <a:pt x="78531" y="238216"/>
                </a:lnTo>
                <a:lnTo>
                  <a:pt x="74223" y="239327"/>
                </a:lnTo>
                <a:lnTo>
                  <a:pt x="66895" y="243100"/>
                </a:lnTo>
                <a:lnTo>
                  <a:pt x="57923" y="245413"/>
                </a:lnTo>
                <a:lnTo>
                  <a:pt x="52864" y="246029"/>
                </a:lnTo>
                <a:lnTo>
                  <a:pt x="44702" y="246715"/>
                </a:lnTo>
                <a:lnTo>
                  <a:pt x="41192" y="246897"/>
                </a:lnTo>
                <a:lnTo>
                  <a:pt x="37900" y="246067"/>
                </a:lnTo>
                <a:lnTo>
                  <a:pt x="31702" y="242604"/>
                </a:lnTo>
                <a:lnTo>
                  <a:pt x="25772" y="240430"/>
                </a:lnTo>
                <a:lnTo>
                  <a:pt x="17078" y="239205"/>
                </a:lnTo>
                <a:lnTo>
                  <a:pt x="14204" y="239034"/>
                </a:lnTo>
                <a:lnTo>
                  <a:pt x="12288" y="237967"/>
                </a:lnTo>
                <a:lnTo>
                  <a:pt x="11010" y="236303"/>
                </a:lnTo>
                <a:lnTo>
                  <a:pt x="10158" y="234241"/>
                </a:lnTo>
                <a:lnTo>
                  <a:pt x="8638" y="232867"/>
                </a:lnTo>
                <a:lnTo>
                  <a:pt x="6672" y="231950"/>
                </a:lnTo>
                <a:lnTo>
                  <a:pt x="4409" y="231339"/>
                </a:lnTo>
                <a:lnTo>
                  <a:pt x="2900" y="229980"/>
                </a:lnTo>
                <a:lnTo>
                  <a:pt x="1894" y="228121"/>
                </a:lnTo>
                <a:lnTo>
                  <a:pt x="777" y="223515"/>
                </a:lnTo>
                <a:lnTo>
                  <a:pt x="280" y="218293"/>
                </a:lnTo>
                <a:lnTo>
                  <a:pt x="59" y="212797"/>
                </a:lnTo>
                <a:lnTo>
                  <a:pt x="0" y="209998"/>
                </a:lnTo>
                <a:lnTo>
                  <a:pt x="913" y="207180"/>
                </a:lnTo>
                <a:lnTo>
                  <a:pt x="4468" y="201508"/>
                </a:lnTo>
                <a:lnTo>
                  <a:pt x="6750" y="199615"/>
                </a:lnTo>
                <a:lnTo>
                  <a:pt x="9223" y="198352"/>
                </a:lnTo>
                <a:lnTo>
                  <a:pt x="11824" y="197511"/>
                </a:lnTo>
                <a:lnTo>
                  <a:pt x="13559" y="195997"/>
                </a:lnTo>
                <a:lnTo>
                  <a:pt x="14715" y="194036"/>
                </a:lnTo>
                <a:lnTo>
                  <a:pt x="15486" y="191775"/>
                </a:lnTo>
                <a:lnTo>
                  <a:pt x="17905" y="189316"/>
                </a:lnTo>
                <a:lnTo>
                  <a:pt x="25672" y="184044"/>
                </a:lnTo>
                <a:lnTo>
                  <a:pt x="30411" y="181304"/>
                </a:lnTo>
                <a:lnTo>
                  <a:pt x="40756" y="175720"/>
                </a:lnTo>
                <a:lnTo>
                  <a:pt x="57290" y="167222"/>
                </a:lnTo>
                <a:lnTo>
                  <a:pt x="63871" y="165327"/>
                </a:lnTo>
                <a:lnTo>
                  <a:pt x="71117" y="164064"/>
                </a:lnTo>
                <a:lnTo>
                  <a:pt x="78804" y="163222"/>
                </a:lnTo>
                <a:lnTo>
                  <a:pt x="86787" y="161708"/>
                </a:lnTo>
                <a:lnTo>
                  <a:pt x="94966" y="159746"/>
                </a:lnTo>
                <a:lnTo>
                  <a:pt x="103277" y="157486"/>
                </a:lnTo>
                <a:lnTo>
                  <a:pt x="110722" y="155979"/>
                </a:lnTo>
                <a:lnTo>
                  <a:pt x="117590" y="154974"/>
                </a:lnTo>
                <a:lnTo>
                  <a:pt x="124075" y="154305"/>
                </a:lnTo>
                <a:lnTo>
                  <a:pt x="131255" y="153858"/>
                </a:lnTo>
                <a:lnTo>
                  <a:pt x="146853" y="153362"/>
                </a:lnTo>
                <a:lnTo>
                  <a:pt x="154060" y="154182"/>
                </a:lnTo>
                <a:lnTo>
                  <a:pt x="160770" y="155681"/>
                </a:lnTo>
                <a:lnTo>
                  <a:pt x="167148" y="157634"/>
                </a:lnTo>
                <a:lnTo>
                  <a:pt x="173305" y="158935"/>
                </a:lnTo>
                <a:lnTo>
                  <a:pt x="179316" y="159802"/>
                </a:lnTo>
                <a:lnTo>
                  <a:pt x="185227" y="160381"/>
                </a:lnTo>
                <a:lnTo>
                  <a:pt x="190120" y="161719"/>
                </a:lnTo>
                <a:lnTo>
                  <a:pt x="198098" y="165745"/>
                </a:lnTo>
                <a:lnTo>
                  <a:pt x="207358" y="170710"/>
                </a:lnTo>
                <a:lnTo>
                  <a:pt x="212495" y="173367"/>
                </a:lnTo>
                <a:lnTo>
                  <a:pt x="220742" y="178861"/>
                </a:lnTo>
                <a:lnTo>
                  <a:pt x="228535" y="184477"/>
                </a:lnTo>
                <a:lnTo>
                  <a:pt x="233280" y="187308"/>
                </a:lnTo>
                <a:lnTo>
                  <a:pt x="238348" y="190148"/>
                </a:lnTo>
                <a:lnTo>
                  <a:pt x="241727" y="192993"/>
                </a:lnTo>
                <a:lnTo>
                  <a:pt x="243980" y="195843"/>
                </a:lnTo>
                <a:lnTo>
                  <a:pt x="245481" y="198695"/>
                </a:lnTo>
                <a:lnTo>
                  <a:pt x="252230" y="204405"/>
                </a:lnTo>
                <a:lnTo>
                  <a:pt x="260627" y="209165"/>
                </a:lnTo>
                <a:lnTo>
                  <a:pt x="267534" y="211280"/>
                </a:lnTo>
                <a:lnTo>
                  <a:pt x="273779" y="214760"/>
                </a:lnTo>
                <a:lnTo>
                  <a:pt x="282543" y="221604"/>
                </a:lnTo>
                <a:lnTo>
                  <a:pt x="291348" y="230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42"/>
          <p:cNvSpPr/>
          <p:nvPr/>
        </p:nvSpPr>
        <p:spPr>
          <a:xfrm>
            <a:off x="3063593" y="3188970"/>
            <a:ext cx="256822" cy="171451"/>
          </a:xfrm>
          <a:custGeom>
            <a:avLst/>
            <a:gdLst/>
            <a:ahLst/>
            <a:cxnLst/>
            <a:rect l="0" t="0" r="0" b="0"/>
            <a:pathLst>
              <a:path w="256822" h="171451">
                <a:moveTo>
                  <a:pt x="8219" y="0"/>
                </a:moveTo>
                <a:lnTo>
                  <a:pt x="838" y="0"/>
                </a:lnTo>
                <a:lnTo>
                  <a:pt x="441" y="952"/>
                </a:lnTo>
                <a:lnTo>
                  <a:pt x="0" y="4550"/>
                </a:lnTo>
                <a:lnTo>
                  <a:pt x="834" y="5891"/>
                </a:lnTo>
                <a:lnTo>
                  <a:pt x="2343" y="6785"/>
                </a:lnTo>
                <a:lnTo>
                  <a:pt x="4302" y="7380"/>
                </a:lnTo>
                <a:lnTo>
                  <a:pt x="5608" y="8730"/>
                </a:lnTo>
                <a:lnTo>
                  <a:pt x="6478" y="10582"/>
                </a:lnTo>
                <a:lnTo>
                  <a:pt x="7058" y="12770"/>
                </a:lnTo>
                <a:lnTo>
                  <a:pt x="10243" y="17740"/>
                </a:lnTo>
                <a:lnTo>
                  <a:pt x="12426" y="20399"/>
                </a:lnTo>
                <a:lnTo>
                  <a:pt x="14834" y="22172"/>
                </a:lnTo>
                <a:lnTo>
                  <a:pt x="20049" y="24142"/>
                </a:lnTo>
                <a:lnTo>
                  <a:pt x="23726" y="25619"/>
                </a:lnTo>
                <a:lnTo>
                  <a:pt x="28082" y="27557"/>
                </a:lnTo>
                <a:lnTo>
                  <a:pt x="32891" y="29801"/>
                </a:lnTo>
                <a:lnTo>
                  <a:pt x="40774" y="34835"/>
                </a:lnTo>
                <a:lnTo>
                  <a:pt x="44210" y="37510"/>
                </a:lnTo>
                <a:lnTo>
                  <a:pt x="48406" y="40247"/>
                </a:lnTo>
                <a:lnTo>
                  <a:pt x="53107" y="43024"/>
                </a:lnTo>
                <a:lnTo>
                  <a:pt x="58147" y="45827"/>
                </a:lnTo>
                <a:lnTo>
                  <a:pt x="62459" y="49601"/>
                </a:lnTo>
                <a:lnTo>
                  <a:pt x="66287" y="54022"/>
                </a:lnTo>
                <a:lnTo>
                  <a:pt x="69791" y="58875"/>
                </a:lnTo>
                <a:lnTo>
                  <a:pt x="74032" y="63062"/>
                </a:lnTo>
                <a:lnTo>
                  <a:pt x="78764" y="66806"/>
                </a:lnTo>
                <a:lnTo>
                  <a:pt x="83824" y="70255"/>
                </a:lnTo>
                <a:lnTo>
                  <a:pt x="89103" y="73506"/>
                </a:lnTo>
                <a:lnTo>
                  <a:pt x="94526" y="76627"/>
                </a:lnTo>
                <a:lnTo>
                  <a:pt x="105633" y="82634"/>
                </a:lnTo>
                <a:lnTo>
                  <a:pt x="133983" y="97124"/>
                </a:lnTo>
                <a:lnTo>
                  <a:pt x="139687" y="100944"/>
                </a:lnTo>
                <a:lnTo>
                  <a:pt x="145394" y="105396"/>
                </a:lnTo>
                <a:lnTo>
                  <a:pt x="151104" y="110269"/>
                </a:lnTo>
                <a:lnTo>
                  <a:pt x="156816" y="114470"/>
                </a:lnTo>
                <a:lnTo>
                  <a:pt x="162529" y="118223"/>
                </a:lnTo>
                <a:lnTo>
                  <a:pt x="168242" y="121678"/>
                </a:lnTo>
                <a:lnTo>
                  <a:pt x="173956" y="124933"/>
                </a:lnTo>
                <a:lnTo>
                  <a:pt x="185385" y="131091"/>
                </a:lnTo>
                <a:lnTo>
                  <a:pt x="190147" y="134066"/>
                </a:lnTo>
                <a:lnTo>
                  <a:pt x="194274" y="137002"/>
                </a:lnTo>
                <a:lnTo>
                  <a:pt x="197979" y="139912"/>
                </a:lnTo>
                <a:lnTo>
                  <a:pt x="202353" y="142805"/>
                </a:lnTo>
                <a:lnTo>
                  <a:pt x="207174" y="145686"/>
                </a:lnTo>
                <a:lnTo>
                  <a:pt x="212293" y="148558"/>
                </a:lnTo>
                <a:lnTo>
                  <a:pt x="216659" y="150474"/>
                </a:lnTo>
                <a:lnTo>
                  <a:pt x="224049" y="152602"/>
                </a:lnTo>
                <a:lnTo>
                  <a:pt x="230509" y="156088"/>
                </a:lnTo>
                <a:lnTo>
                  <a:pt x="233565" y="158351"/>
                </a:lnTo>
                <a:lnTo>
                  <a:pt x="239500" y="160865"/>
                </a:lnTo>
                <a:lnTo>
                  <a:pt x="242417" y="161536"/>
                </a:lnTo>
                <a:lnTo>
                  <a:pt x="248197" y="164821"/>
                </a:lnTo>
                <a:lnTo>
                  <a:pt x="256821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43"/>
          <p:cNvSpPr/>
          <p:nvPr/>
        </p:nvSpPr>
        <p:spPr>
          <a:xfrm>
            <a:off x="3131819" y="3197542"/>
            <a:ext cx="120016" cy="162879"/>
          </a:xfrm>
          <a:custGeom>
            <a:avLst/>
            <a:gdLst/>
            <a:ahLst/>
            <a:cxnLst/>
            <a:rect l="0" t="0" r="0" b="0"/>
            <a:pathLst>
              <a:path w="120016" h="162879">
                <a:moveTo>
                  <a:pt x="120015" y="0"/>
                </a:moveTo>
                <a:lnTo>
                  <a:pt x="115465" y="4551"/>
                </a:lnTo>
                <a:lnTo>
                  <a:pt x="113172" y="5892"/>
                </a:lnTo>
                <a:lnTo>
                  <a:pt x="110691" y="6785"/>
                </a:lnTo>
                <a:lnTo>
                  <a:pt x="104415" y="8220"/>
                </a:lnTo>
                <a:lnTo>
                  <a:pt x="101017" y="10956"/>
                </a:lnTo>
                <a:lnTo>
                  <a:pt x="98777" y="13019"/>
                </a:lnTo>
                <a:lnTo>
                  <a:pt x="97284" y="15347"/>
                </a:lnTo>
                <a:lnTo>
                  <a:pt x="96289" y="17851"/>
                </a:lnTo>
                <a:lnTo>
                  <a:pt x="95625" y="20473"/>
                </a:lnTo>
                <a:lnTo>
                  <a:pt x="94230" y="23174"/>
                </a:lnTo>
                <a:lnTo>
                  <a:pt x="92348" y="25927"/>
                </a:lnTo>
                <a:lnTo>
                  <a:pt x="90140" y="28715"/>
                </a:lnTo>
                <a:lnTo>
                  <a:pt x="87716" y="31526"/>
                </a:lnTo>
                <a:lnTo>
                  <a:pt x="85148" y="34352"/>
                </a:lnTo>
                <a:lnTo>
                  <a:pt x="79754" y="40033"/>
                </a:lnTo>
                <a:lnTo>
                  <a:pt x="74181" y="45732"/>
                </a:lnTo>
                <a:lnTo>
                  <a:pt x="71362" y="49538"/>
                </a:lnTo>
                <a:lnTo>
                  <a:pt x="68530" y="53980"/>
                </a:lnTo>
                <a:lnTo>
                  <a:pt x="65689" y="58847"/>
                </a:lnTo>
                <a:lnTo>
                  <a:pt x="62843" y="63996"/>
                </a:lnTo>
                <a:lnTo>
                  <a:pt x="57141" y="74798"/>
                </a:lnTo>
                <a:lnTo>
                  <a:pt x="54286" y="79393"/>
                </a:lnTo>
                <a:lnTo>
                  <a:pt x="51431" y="83408"/>
                </a:lnTo>
                <a:lnTo>
                  <a:pt x="48575" y="87038"/>
                </a:lnTo>
                <a:lnTo>
                  <a:pt x="44766" y="90411"/>
                </a:lnTo>
                <a:lnTo>
                  <a:pt x="40322" y="93611"/>
                </a:lnTo>
                <a:lnTo>
                  <a:pt x="35454" y="96698"/>
                </a:lnTo>
                <a:lnTo>
                  <a:pt x="32208" y="100660"/>
                </a:lnTo>
                <a:lnTo>
                  <a:pt x="30045" y="105207"/>
                </a:lnTo>
                <a:lnTo>
                  <a:pt x="28603" y="110143"/>
                </a:lnTo>
                <a:lnTo>
                  <a:pt x="26689" y="114386"/>
                </a:lnTo>
                <a:lnTo>
                  <a:pt x="24460" y="118168"/>
                </a:lnTo>
                <a:lnTo>
                  <a:pt x="22022" y="121641"/>
                </a:lnTo>
                <a:lnTo>
                  <a:pt x="19444" y="124909"/>
                </a:lnTo>
                <a:lnTo>
                  <a:pt x="16773" y="128040"/>
                </a:lnTo>
                <a:lnTo>
                  <a:pt x="14040" y="131080"/>
                </a:lnTo>
                <a:lnTo>
                  <a:pt x="12217" y="134059"/>
                </a:lnTo>
                <a:lnTo>
                  <a:pt x="11003" y="136998"/>
                </a:lnTo>
                <a:lnTo>
                  <a:pt x="10193" y="139910"/>
                </a:lnTo>
                <a:lnTo>
                  <a:pt x="9653" y="142803"/>
                </a:lnTo>
                <a:lnTo>
                  <a:pt x="9293" y="145685"/>
                </a:lnTo>
                <a:lnTo>
                  <a:pt x="9053" y="148558"/>
                </a:lnTo>
                <a:lnTo>
                  <a:pt x="7940" y="150474"/>
                </a:lnTo>
                <a:lnTo>
                  <a:pt x="6247" y="151751"/>
                </a:lnTo>
                <a:lnTo>
                  <a:pt x="4164" y="152602"/>
                </a:lnTo>
                <a:lnTo>
                  <a:pt x="2776" y="154122"/>
                </a:lnTo>
                <a:lnTo>
                  <a:pt x="1851" y="156088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4"/>
          <p:cNvSpPr/>
          <p:nvPr/>
        </p:nvSpPr>
        <p:spPr>
          <a:xfrm>
            <a:off x="3328987" y="3052197"/>
            <a:ext cx="221501" cy="162491"/>
          </a:xfrm>
          <a:custGeom>
            <a:avLst/>
            <a:gdLst/>
            <a:ahLst/>
            <a:cxnLst/>
            <a:rect l="0" t="0" r="0" b="0"/>
            <a:pathLst>
              <a:path w="221501" h="162491">
                <a:moveTo>
                  <a:pt x="0" y="42475"/>
                </a:moveTo>
                <a:lnTo>
                  <a:pt x="0" y="35094"/>
                </a:lnTo>
                <a:lnTo>
                  <a:pt x="2540" y="31892"/>
                </a:lnTo>
                <a:lnTo>
                  <a:pt x="4550" y="29705"/>
                </a:lnTo>
                <a:lnTo>
                  <a:pt x="7796" y="28246"/>
                </a:lnTo>
                <a:lnTo>
                  <a:pt x="11865" y="27274"/>
                </a:lnTo>
                <a:lnTo>
                  <a:pt x="16482" y="26626"/>
                </a:lnTo>
                <a:lnTo>
                  <a:pt x="20513" y="25242"/>
                </a:lnTo>
                <a:lnTo>
                  <a:pt x="24153" y="23366"/>
                </a:lnTo>
                <a:lnTo>
                  <a:pt x="27532" y="21163"/>
                </a:lnTo>
                <a:lnTo>
                  <a:pt x="33826" y="18716"/>
                </a:lnTo>
                <a:lnTo>
                  <a:pt x="36838" y="18063"/>
                </a:lnTo>
                <a:lnTo>
                  <a:pt x="41704" y="16675"/>
                </a:lnTo>
                <a:lnTo>
                  <a:pt x="54730" y="12594"/>
                </a:lnTo>
                <a:lnTo>
                  <a:pt x="61252" y="11124"/>
                </a:lnTo>
                <a:lnTo>
                  <a:pt x="67504" y="10144"/>
                </a:lnTo>
                <a:lnTo>
                  <a:pt x="73578" y="9491"/>
                </a:lnTo>
                <a:lnTo>
                  <a:pt x="79532" y="8103"/>
                </a:lnTo>
                <a:lnTo>
                  <a:pt x="85406" y="6226"/>
                </a:lnTo>
                <a:lnTo>
                  <a:pt x="91228" y="4021"/>
                </a:lnTo>
                <a:lnTo>
                  <a:pt x="97013" y="2552"/>
                </a:lnTo>
                <a:lnTo>
                  <a:pt x="102776" y="1572"/>
                </a:lnTo>
                <a:lnTo>
                  <a:pt x="108522" y="919"/>
                </a:lnTo>
                <a:lnTo>
                  <a:pt x="113305" y="483"/>
                </a:lnTo>
                <a:lnTo>
                  <a:pt x="117447" y="193"/>
                </a:lnTo>
                <a:lnTo>
                  <a:pt x="121160" y="0"/>
                </a:lnTo>
                <a:lnTo>
                  <a:pt x="125541" y="823"/>
                </a:lnTo>
                <a:lnTo>
                  <a:pt x="130367" y="2325"/>
                </a:lnTo>
                <a:lnTo>
                  <a:pt x="142697" y="7027"/>
                </a:lnTo>
                <a:lnTo>
                  <a:pt x="146923" y="10211"/>
                </a:lnTo>
                <a:lnTo>
                  <a:pt x="149384" y="12393"/>
                </a:lnTo>
                <a:lnTo>
                  <a:pt x="151025" y="14800"/>
                </a:lnTo>
                <a:lnTo>
                  <a:pt x="152118" y="17358"/>
                </a:lnTo>
                <a:lnTo>
                  <a:pt x="152847" y="20015"/>
                </a:lnTo>
                <a:lnTo>
                  <a:pt x="152381" y="22739"/>
                </a:lnTo>
                <a:lnTo>
                  <a:pt x="151117" y="25508"/>
                </a:lnTo>
                <a:lnTo>
                  <a:pt x="149322" y="28306"/>
                </a:lnTo>
                <a:lnTo>
                  <a:pt x="147174" y="31124"/>
                </a:lnTo>
                <a:lnTo>
                  <a:pt x="144788" y="33955"/>
                </a:lnTo>
                <a:lnTo>
                  <a:pt x="142245" y="36795"/>
                </a:lnTo>
                <a:lnTo>
                  <a:pt x="136880" y="42491"/>
                </a:lnTo>
                <a:lnTo>
                  <a:pt x="119990" y="59621"/>
                </a:lnTo>
                <a:lnTo>
                  <a:pt x="100011" y="79623"/>
                </a:lnTo>
                <a:lnTo>
                  <a:pt x="97154" y="81528"/>
                </a:lnTo>
                <a:lnTo>
                  <a:pt x="91440" y="83644"/>
                </a:lnTo>
                <a:lnTo>
                  <a:pt x="89535" y="85161"/>
                </a:lnTo>
                <a:lnTo>
                  <a:pt x="88265" y="87125"/>
                </a:lnTo>
                <a:lnTo>
                  <a:pt x="85769" y="93792"/>
                </a:lnTo>
                <a:lnTo>
                  <a:pt x="90289" y="93875"/>
                </a:lnTo>
                <a:lnTo>
                  <a:pt x="92578" y="92934"/>
                </a:lnTo>
                <a:lnTo>
                  <a:pt x="97661" y="89349"/>
                </a:lnTo>
                <a:lnTo>
                  <a:pt x="101302" y="88012"/>
                </a:lnTo>
                <a:lnTo>
                  <a:pt x="105635" y="87120"/>
                </a:lnTo>
                <a:lnTo>
                  <a:pt x="110428" y="86526"/>
                </a:lnTo>
                <a:lnTo>
                  <a:pt x="115529" y="86130"/>
                </a:lnTo>
                <a:lnTo>
                  <a:pt x="120834" y="85866"/>
                </a:lnTo>
                <a:lnTo>
                  <a:pt x="131809" y="85572"/>
                </a:lnTo>
                <a:lnTo>
                  <a:pt x="177179" y="85347"/>
                </a:lnTo>
                <a:lnTo>
                  <a:pt x="182890" y="86296"/>
                </a:lnTo>
                <a:lnTo>
                  <a:pt x="188601" y="87882"/>
                </a:lnTo>
                <a:lnTo>
                  <a:pt x="194314" y="89891"/>
                </a:lnTo>
                <a:lnTo>
                  <a:pt x="199075" y="91231"/>
                </a:lnTo>
                <a:lnTo>
                  <a:pt x="203202" y="92124"/>
                </a:lnTo>
                <a:lnTo>
                  <a:pt x="206906" y="92719"/>
                </a:lnTo>
                <a:lnTo>
                  <a:pt x="209374" y="94069"/>
                </a:lnTo>
                <a:lnTo>
                  <a:pt x="211020" y="95921"/>
                </a:lnTo>
                <a:lnTo>
                  <a:pt x="213802" y="100519"/>
                </a:lnTo>
                <a:lnTo>
                  <a:pt x="215877" y="103079"/>
                </a:lnTo>
                <a:lnTo>
                  <a:pt x="218213" y="105737"/>
                </a:lnTo>
                <a:lnTo>
                  <a:pt x="219770" y="108462"/>
                </a:lnTo>
                <a:lnTo>
                  <a:pt x="220809" y="111232"/>
                </a:lnTo>
                <a:lnTo>
                  <a:pt x="221500" y="114030"/>
                </a:lnTo>
                <a:lnTo>
                  <a:pt x="221010" y="116848"/>
                </a:lnTo>
                <a:lnTo>
                  <a:pt x="219730" y="119680"/>
                </a:lnTo>
                <a:lnTo>
                  <a:pt x="217924" y="122520"/>
                </a:lnTo>
                <a:lnTo>
                  <a:pt x="216720" y="125366"/>
                </a:lnTo>
                <a:lnTo>
                  <a:pt x="215918" y="128216"/>
                </a:lnTo>
                <a:lnTo>
                  <a:pt x="214630" y="135082"/>
                </a:lnTo>
                <a:lnTo>
                  <a:pt x="211913" y="138561"/>
                </a:lnTo>
                <a:lnTo>
                  <a:pt x="209856" y="140823"/>
                </a:lnTo>
                <a:lnTo>
                  <a:pt x="206579" y="143282"/>
                </a:lnTo>
                <a:lnTo>
                  <a:pt x="202489" y="145875"/>
                </a:lnTo>
                <a:lnTo>
                  <a:pt x="197858" y="148556"/>
                </a:lnTo>
                <a:lnTo>
                  <a:pt x="193818" y="150343"/>
                </a:lnTo>
                <a:lnTo>
                  <a:pt x="190172" y="151534"/>
                </a:lnTo>
                <a:lnTo>
                  <a:pt x="183581" y="152859"/>
                </a:lnTo>
                <a:lnTo>
                  <a:pt x="177476" y="153447"/>
                </a:lnTo>
                <a:lnTo>
                  <a:pt x="174515" y="154556"/>
                </a:lnTo>
                <a:lnTo>
                  <a:pt x="168685" y="158329"/>
                </a:lnTo>
                <a:lnTo>
                  <a:pt x="162919" y="160641"/>
                </a:lnTo>
                <a:lnTo>
                  <a:pt x="156228" y="161668"/>
                </a:lnTo>
                <a:lnTo>
                  <a:pt x="151777" y="161942"/>
                </a:lnTo>
                <a:lnTo>
                  <a:pt x="140047" y="162382"/>
                </a:lnTo>
                <a:lnTo>
                  <a:pt x="128588" y="162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45"/>
          <p:cNvSpPr/>
          <p:nvPr/>
        </p:nvSpPr>
        <p:spPr>
          <a:xfrm>
            <a:off x="3851972" y="3137535"/>
            <a:ext cx="50989" cy="205741"/>
          </a:xfrm>
          <a:custGeom>
            <a:avLst/>
            <a:gdLst/>
            <a:ahLst/>
            <a:cxnLst/>
            <a:rect l="0" t="0" r="0" b="0"/>
            <a:pathLst>
              <a:path w="50989" h="205741">
                <a:moveTo>
                  <a:pt x="17082" y="0"/>
                </a:moveTo>
                <a:lnTo>
                  <a:pt x="147" y="0"/>
                </a:lnTo>
                <a:lnTo>
                  <a:pt x="0" y="4551"/>
                </a:lnTo>
                <a:lnTo>
                  <a:pt x="931" y="6844"/>
                </a:lnTo>
                <a:lnTo>
                  <a:pt x="2505" y="9325"/>
                </a:lnTo>
                <a:lnTo>
                  <a:pt x="4507" y="11931"/>
                </a:lnTo>
                <a:lnTo>
                  <a:pt x="5841" y="14622"/>
                </a:lnTo>
                <a:lnTo>
                  <a:pt x="7324" y="20151"/>
                </a:lnTo>
                <a:lnTo>
                  <a:pt x="7983" y="25783"/>
                </a:lnTo>
                <a:lnTo>
                  <a:pt x="8159" y="28619"/>
                </a:lnTo>
                <a:lnTo>
                  <a:pt x="8354" y="36849"/>
                </a:lnTo>
                <a:lnTo>
                  <a:pt x="8501" y="69894"/>
                </a:lnTo>
                <a:lnTo>
                  <a:pt x="9457" y="74218"/>
                </a:lnTo>
                <a:lnTo>
                  <a:pt x="11046" y="79006"/>
                </a:lnTo>
                <a:lnTo>
                  <a:pt x="13058" y="84103"/>
                </a:lnTo>
                <a:lnTo>
                  <a:pt x="14400" y="89406"/>
                </a:lnTo>
                <a:lnTo>
                  <a:pt x="15294" y="94846"/>
                </a:lnTo>
                <a:lnTo>
                  <a:pt x="15890" y="100378"/>
                </a:lnTo>
                <a:lnTo>
                  <a:pt x="17240" y="105019"/>
                </a:lnTo>
                <a:lnTo>
                  <a:pt x="19093" y="109065"/>
                </a:lnTo>
                <a:lnTo>
                  <a:pt x="21280" y="112715"/>
                </a:lnTo>
                <a:lnTo>
                  <a:pt x="22739" y="117053"/>
                </a:lnTo>
                <a:lnTo>
                  <a:pt x="23711" y="121850"/>
                </a:lnTo>
                <a:lnTo>
                  <a:pt x="24358" y="126953"/>
                </a:lnTo>
                <a:lnTo>
                  <a:pt x="25744" y="131308"/>
                </a:lnTo>
                <a:lnTo>
                  <a:pt x="27619" y="135164"/>
                </a:lnTo>
                <a:lnTo>
                  <a:pt x="29822" y="138686"/>
                </a:lnTo>
                <a:lnTo>
                  <a:pt x="31290" y="142940"/>
                </a:lnTo>
                <a:lnTo>
                  <a:pt x="32269" y="147681"/>
                </a:lnTo>
                <a:lnTo>
                  <a:pt x="32922" y="152746"/>
                </a:lnTo>
                <a:lnTo>
                  <a:pt x="33357" y="157075"/>
                </a:lnTo>
                <a:lnTo>
                  <a:pt x="33647" y="160914"/>
                </a:lnTo>
                <a:lnTo>
                  <a:pt x="33841" y="164426"/>
                </a:lnTo>
                <a:lnTo>
                  <a:pt x="34922" y="167720"/>
                </a:lnTo>
                <a:lnTo>
                  <a:pt x="36596" y="170868"/>
                </a:lnTo>
                <a:lnTo>
                  <a:pt x="38664" y="173919"/>
                </a:lnTo>
                <a:lnTo>
                  <a:pt x="40043" y="176906"/>
                </a:lnTo>
                <a:lnTo>
                  <a:pt x="41575" y="182765"/>
                </a:lnTo>
                <a:lnTo>
                  <a:pt x="42935" y="185660"/>
                </a:lnTo>
                <a:lnTo>
                  <a:pt x="44795" y="188544"/>
                </a:lnTo>
                <a:lnTo>
                  <a:pt x="50073" y="195464"/>
                </a:lnTo>
                <a:lnTo>
                  <a:pt x="50795" y="198950"/>
                </a:lnTo>
                <a:lnTo>
                  <a:pt x="50988" y="201213"/>
                </a:lnTo>
                <a:lnTo>
                  <a:pt x="50163" y="202722"/>
                </a:lnTo>
                <a:lnTo>
                  <a:pt x="48662" y="203728"/>
                </a:lnTo>
                <a:lnTo>
                  <a:pt x="4280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46"/>
          <p:cNvSpPr/>
          <p:nvPr/>
        </p:nvSpPr>
        <p:spPr>
          <a:xfrm>
            <a:off x="3706177" y="3223260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6844" y="26511"/>
                </a:lnTo>
                <a:lnTo>
                  <a:pt x="11932" y="26070"/>
                </a:lnTo>
                <a:lnTo>
                  <a:pt x="15574" y="25000"/>
                </a:lnTo>
                <a:lnTo>
                  <a:pt x="19908" y="23334"/>
                </a:lnTo>
                <a:lnTo>
                  <a:pt x="24702" y="21271"/>
                </a:lnTo>
                <a:lnTo>
                  <a:pt x="29803" y="19895"/>
                </a:lnTo>
                <a:lnTo>
                  <a:pt x="35109" y="18978"/>
                </a:lnTo>
                <a:lnTo>
                  <a:pt x="40551" y="18367"/>
                </a:lnTo>
                <a:lnTo>
                  <a:pt x="46084" y="17960"/>
                </a:lnTo>
                <a:lnTo>
                  <a:pt x="51678" y="17688"/>
                </a:lnTo>
                <a:lnTo>
                  <a:pt x="62973" y="17386"/>
                </a:lnTo>
                <a:lnTo>
                  <a:pt x="74343" y="17252"/>
                </a:lnTo>
                <a:lnTo>
                  <a:pt x="80994" y="16264"/>
                </a:lnTo>
                <a:lnTo>
                  <a:pt x="88286" y="14653"/>
                </a:lnTo>
                <a:lnTo>
                  <a:pt x="96005" y="12626"/>
                </a:lnTo>
                <a:lnTo>
                  <a:pt x="103056" y="11274"/>
                </a:lnTo>
                <a:lnTo>
                  <a:pt x="109661" y="10374"/>
                </a:lnTo>
                <a:lnTo>
                  <a:pt x="115970" y="9773"/>
                </a:lnTo>
                <a:lnTo>
                  <a:pt x="123033" y="9373"/>
                </a:lnTo>
                <a:lnTo>
                  <a:pt x="138501" y="8928"/>
                </a:lnTo>
                <a:lnTo>
                  <a:pt x="206966" y="8581"/>
                </a:lnTo>
                <a:lnTo>
                  <a:pt x="215130" y="7626"/>
                </a:lnTo>
                <a:lnTo>
                  <a:pt x="223430" y="6036"/>
                </a:lnTo>
                <a:lnTo>
                  <a:pt x="231821" y="4024"/>
                </a:lnTo>
                <a:lnTo>
                  <a:pt x="239320" y="2682"/>
                </a:lnTo>
                <a:lnTo>
                  <a:pt x="246224" y="1788"/>
                </a:lnTo>
                <a:lnTo>
                  <a:pt x="252732" y="1192"/>
                </a:lnTo>
                <a:lnTo>
                  <a:pt x="258975" y="795"/>
                </a:lnTo>
                <a:lnTo>
                  <a:pt x="270993" y="353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47"/>
          <p:cNvSpPr/>
          <p:nvPr/>
        </p:nvSpPr>
        <p:spPr>
          <a:xfrm>
            <a:off x="4233641" y="3068955"/>
            <a:ext cx="244062" cy="145723"/>
          </a:xfrm>
          <a:custGeom>
            <a:avLst/>
            <a:gdLst/>
            <a:ahLst/>
            <a:cxnLst/>
            <a:rect l="0" t="0" r="0" b="0"/>
            <a:pathLst>
              <a:path w="244062" h="145723">
                <a:moveTo>
                  <a:pt x="72611" y="0"/>
                </a:moveTo>
                <a:lnTo>
                  <a:pt x="64392" y="0"/>
                </a:lnTo>
                <a:lnTo>
                  <a:pt x="64143" y="4551"/>
                </a:lnTo>
                <a:lnTo>
                  <a:pt x="64069" y="7380"/>
                </a:lnTo>
                <a:lnTo>
                  <a:pt x="61512" y="10582"/>
                </a:lnTo>
                <a:lnTo>
                  <a:pt x="59497" y="12770"/>
                </a:lnTo>
                <a:lnTo>
                  <a:pt x="58153" y="15181"/>
                </a:lnTo>
                <a:lnTo>
                  <a:pt x="57257" y="17740"/>
                </a:lnTo>
                <a:lnTo>
                  <a:pt x="56661" y="20399"/>
                </a:lnTo>
                <a:lnTo>
                  <a:pt x="55309" y="24077"/>
                </a:lnTo>
                <a:lnTo>
                  <a:pt x="53457" y="28434"/>
                </a:lnTo>
                <a:lnTo>
                  <a:pt x="51269" y="33243"/>
                </a:lnTo>
                <a:lnTo>
                  <a:pt x="48858" y="37402"/>
                </a:lnTo>
                <a:lnTo>
                  <a:pt x="46298" y="41127"/>
                </a:lnTo>
                <a:lnTo>
                  <a:pt x="43639" y="44563"/>
                </a:lnTo>
                <a:lnTo>
                  <a:pt x="41867" y="48758"/>
                </a:lnTo>
                <a:lnTo>
                  <a:pt x="40685" y="53461"/>
                </a:lnTo>
                <a:lnTo>
                  <a:pt x="39897" y="58500"/>
                </a:lnTo>
                <a:lnTo>
                  <a:pt x="37466" y="62813"/>
                </a:lnTo>
                <a:lnTo>
                  <a:pt x="33941" y="66640"/>
                </a:lnTo>
                <a:lnTo>
                  <a:pt x="29686" y="70144"/>
                </a:lnTo>
                <a:lnTo>
                  <a:pt x="25897" y="74385"/>
                </a:lnTo>
                <a:lnTo>
                  <a:pt x="22418" y="79117"/>
                </a:lnTo>
                <a:lnTo>
                  <a:pt x="19147" y="84177"/>
                </a:lnTo>
                <a:lnTo>
                  <a:pt x="16966" y="88503"/>
                </a:lnTo>
                <a:lnTo>
                  <a:pt x="15512" y="92339"/>
                </a:lnTo>
                <a:lnTo>
                  <a:pt x="14543" y="95849"/>
                </a:lnTo>
                <a:lnTo>
                  <a:pt x="12943" y="99142"/>
                </a:lnTo>
                <a:lnTo>
                  <a:pt x="10925" y="102289"/>
                </a:lnTo>
                <a:lnTo>
                  <a:pt x="8627" y="105340"/>
                </a:lnTo>
                <a:lnTo>
                  <a:pt x="6143" y="108327"/>
                </a:lnTo>
                <a:lnTo>
                  <a:pt x="3534" y="111270"/>
                </a:lnTo>
                <a:lnTo>
                  <a:pt x="842" y="114185"/>
                </a:lnTo>
                <a:lnTo>
                  <a:pt x="0" y="117081"/>
                </a:lnTo>
                <a:lnTo>
                  <a:pt x="392" y="119964"/>
                </a:lnTo>
                <a:lnTo>
                  <a:pt x="3312" y="126884"/>
                </a:lnTo>
                <a:lnTo>
                  <a:pt x="3711" y="130370"/>
                </a:lnTo>
                <a:lnTo>
                  <a:pt x="3968" y="135818"/>
                </a:lnTo>
                <a:lnTo>
                  <a:pt x="6543" y="139104"/>
                </a:lnTo>
                <a:lnTo>
                  <a:pt x="8563" y="141313"/>
                </a:lnTo>
                <a:lnTo>
                  <a:pt x="10862" y="142786"/>
                </a:lnTo>
                <a:lnTo>
                  <a:pt x="15957" y="144423"/>
                </a:lnTo>
                <a:lnTo>
                  <a:pt x="21397" y="145150"/>
                </a:lnTo>
                <a:lnTo>
                  <a:pt x="26989" y="145473"/>
                </a:lnTo>
                <a:lnTo>
                  <a:pt x="32650" y="145617"/>
                </a:lnTo>
                <a:lnTo>
                  <a:pt x="54306" y="145722"/>
                </a:lnTo>
                <a:lnTo>
                  <a:pt x="59455" y="144773"/>
                </a:lnTo>
                <a:lnTo>
                  <a:pt x="64793" y="143188"/>
                </a:lnTo>
                <a:lnTo>
                  <a:pt x="70257" y="141178"/>
                </a:lnTo>
                <a:lnTo>
                  <a:pt x="75804" y="139839"/>
                </a:lnTo>
                <a:lnTo>
                  <a:pt x="81407" y="138946"/>
                </a:lnTo>
                <a:lnTo>
                  <a:pt x="87048" y="138350"/>
                </a:lnTo>
                <a:lnTo>
                  <a:pt x="93666" y="137954"/>
                </a:lnTo>
                <a:lnTo>
                  <a:pt x="108638" y="137513"/>
                </a:lnTo>
                <a:lnTo>
                  <a:pt x="146557" y="137191"/>
                </a:lnTo>
                <a:lnTo>
                  <a:pt x="244061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48"/>
          <p:cNvSpPr/>
          <p:nvPr/>
        </p:nvSpPr>
        <p:spPr>
          <a:xfrm>
            <a:off x="4409478" y="3077527"/>
            <a:ext cx="16790" cy="274321"/>
          </a:xfrm>
          <a:custGeom>
            <a:avLst/>
            <a:gdLst/>
            <a:ahLst/>
            <a:cxnLst/>
            <a:rect l="0" t="0" r="0" b="0"/>
            <a:pathLst>
              <a:path w="16790" h="274321">
                <a:moveTo>
                  <a:pt x="16789" y="0"/>
                </a:moveTo>
                <a:lnTo>
                  <a:pt x="16789" y="82913"/>
                </a:lnTo>
                <a:lnTo>
                  <a:pt x="15837" y="89565"/>
                </a:lnTo>
                <a:lnTo>
                  <a:pt x="14249" y="96858"/>
                </a:lnTo>
                <a:lnTo>
                  <a:pt x="12238" y="104577"/>
                </a:lnTo>
                <a:lnTo>
                  <a:pt x="10897" y="111628"/>
                </a:lnTo>
                <a:lnTo>
                  <a:pt x="10004" y="118234"/>
                </a:lnTo>
                <a:lnTo>
                  <a:pt x="9408" y="124543"/>
                </a:lnTo>
                <a:lnTo>
                  <a:pt x="9011" y="130653"/>
                </a:lnTo>
                <a:lnTo>
                  <a:pt x="8746" y="136632"/>
                </a:lnTo>
                <a:lnTo>
                  <a:pt x="8452" y="149308"/>
                </a:lnTo>
                <a:lnTo>
                  <a:pt x="8321" y="164467"/>
                </a:lnTo>
                <a:lnTo>
                  <a:pt x="7334" y="171557"/>
                </a:lnTo>
                <a:lnTo>
                  <a:pt x="5723" y="178189"/>
                </a:lnTo>
                <a:lnTo>
                  <a:pt x="3697" y="184515"/>
                </a:lnTo>
                <a:lnTo>
                  <a:pt x="2346" y="190637"/>
                </a:lnTo>
                <a:lnTo>
                  <a:pt x="1445" y="196624"/>
                </a:lnTo>
                <a:lnTo>
                  <a:pt x="845" y="202520"/>
                </a:lnTo>
                <a:lnTo>
                  <a:pt x="445" y="207404"/>
                </a:lnTo>
                <a:lnTo>
                  <a:pt x="0" y="215370"/>
                </a:lnTo>
                <a:lnTo>
                  <a:pt x="834" y="219780"/>
                </a:lnTo>
                <a:lnTo>
                  <a:pt x="2342" y="224625"/>
                </a:lnTo>
                <a:lnTo>
                  <a:pt x="4301" y="229760"/>
                </a:lnTo>
                <a:lnTo>
                  <a:pt x="5605" y="234136"/>
                </a:lnTo>
                <a:lnTo>
                  <a:pt x="6476" y="238005"/>
                </a:lnTo>
                <a:lnTo>
                  <a:pt x="7057" y="241538"/>
                </a:lnTo>
                <a:lnTo>
                  <a:pt x="7443" y="244845"/>
                </a:lnTo>
                <a:lnTo>
                  <a:pt x="7873" y="251060"/>
                </a:lnTo>
                <a:lnTo>
                  <a:pt x="8064" y="256997"/>
                </a:lnTo>
                <a:lnTo>
                  <a:pt x="8203" y="267519"/>
                </a:lnTo>
                <a:lnTo>
                  <a:pt x="8208" y="269786"/>
                </a:lnTo>
                <a:lnTo>
                  <a:pt x="9163" y="271298"/>
                </a:lnTo>
                <a:lnTo>
                  <a:pt x="10752" y="272305"/>
                </a:lnTo>
                <a:lnTo>
                  <a:pt x="16789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49"/>
          <p:cNvSpPr/>
          <p:nvPr/>
        </p:nvSpPr>
        <p:spPr>
          <a:xfrm>
            <a:off x="4572000" y="3137535"/>
            <a:ext cx="115677" cy="149947"/>
          </a:xfrm>
          <a:custGeom>
            <a:avLst/>
            <a:gdLst/>
            <a:ahLst/>
            <a:cxnLst/>
            <a:rect l="0" t="0" r="0" b="0"/>
            <a:pathLst>
              <a:path w="115677" h="149947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1"/>
                </a:lnTo>
                <a:lnTo>
                  <a:pt x="10583" y="17368"/>
                </a:lnTo>
                <a:lnTo>
                  <a:pt x="15181" y="22959"/>
                </a:lnTo>
                <a:lnTo>
                  <a:pt x="20399" y="28619"/>
                </a:lnTo>
                <a:lnTo>
                  <a:pt x="28693" y="37160"/>
                </a:lnTo>
                <a:lnTo>
                  <a:pt x="31511" y="40966"/>
                </a:lnTo>
                <a:lnTo>
                  <a:pt x="34342" y="45408"/>
                </a:lnTo>
                <a:lnTo>
                  <a:pt x="37182" y="50274"/>
                </a:lnTo>
                <a:lnTo>
                  <a:pt x="39075" y="54471"/>
                </a:lnTo>
                <a:lnTo>
                  <a:pt x="40337" y="58222"/>
                </a:lnTo>
                <a:lnTo>
                  <a:pt x="41179" y="61674"/>
                </a:lnTo>
                <a:lnTo>
                  <a:pt x="42693" y="65881"/>
                </a:lnTo>
                <a:lnTo>
                  <a:pt x="44654" y="70591"/>
                </a:lnTo>
                <a:lnTo>
                  <a:pt x="46914" y="75635"/>
                </a:lnTo>
                <a:lnTo>
                  <a:pt x="50326" y="80903"/>
                </a:lnTo>
                <a:lnTo>
                  <a:pt x="54505" y="86320"/>
                </a:lnTo>
                <a:lnTo>
                  <a:pt x="59197" y="91837"/>
                </a:lnTo>
                <a:lnTo>
                  <a:pt x="63277" y="96467"/>
                </a:lnTo>
                <a:lnTo>
                  <a:pt x="70350" y="104152"/>
                </a:lnTo>
                <a:lnTo>
                  <a:pt x="88544" y="122738"/>
                </a:lnTo>
                <a:lnTo>
                  <a:pt x="115676" y="149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50"/>
          <p:cNvSpPr/>
          <p:nvPr/>
        </p:nvSpPr>
        <p:spPr>
          <a:xfrm>
            <a:off x="4752022" y="334327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51"/>
          <p:cNvSpPr/>
          <p:nvPr/>
        </p:nvSpPr>
        <p:spPr>
          <a:xfrm>
            <a:off x="4647287" y="3154680"/>
            <a:ext cx="87591" cy="152418"/>
          </a:xfrm>
          <a:custGeom>
            <a:avLst/>
            <a:gdLst/>
            <a:ahLst/>
            <a:cxnLst/>
            <a:rect l="0" t="0" r="0" b="0"/>
            <a:pathLst>
              <a:path w="87591" h="152418">
                <a:moveTo>
                  <a:pt x="87590" y="0"/>
                </a:moveTo>
                <a:lnTo>
                  <a:pt x="80209" y="7380"/>
                </a:lnTo>
                <a:lnTo>
                  <a:pt x="77007" y="8043"/>
                </a:lnTo>
                <a:lnTo>
                  <a:pt x="74820" y="8219"/>
                </a:lnTo>
                <a:lnTo>
                  <a:pt x="73362" y="10242"/>
                </a:lnTo>
                <a:lnTo>
                  <a:pt x="72389" y="13495"/>
                </a:lnTo>
                <a:lnTo>
                  <a:pt x="71742" y="17569"/>
                </a:lnTo>
                <a:lnTo>
                  <a:pt x="70357" y="21238"/>
                </a:lnTo>
                <a:lnTo>
                  <a:pt x="68481" y="24636"/>
                </a:lnTo>
                <a:lnTo>
                  <a:pt x="66279" y="27854"/>
                </a:lnTo>
                <a:lnTo>
                  <a:pt x="63857" y="31904"/>
                </a:lnTo>
                <a:lnTo>
                  <a:pt x="61291" y="36509"/>
                </a:lnTo>
                <a:lnTo>
                  <a:pt x="58627" y="41484"/>
                </a:lnTo>
                <a:lnTo>
                  <a:pt x="55899" y="45754"/>
                </a:lnTo>
                <a:lnTo>
                  <a:pt x="53128" y="49552"/>
                </a:lnTo>
                <a:lnTo>
                  <a:pt x="50328" y="53037"/>
                </a:lnTo>
                <a:lnTo>
                  <a:pt x="47508" y="57266"/>
                </a:lnTo>
                <a:lnTo>
                  <a:pt x="44676" y="61989"/>
                </a:lnTo>
                <a:lnTo>
                  <a:pt x="41836" y="67044"/>
                </a:lnTo>
                <a:lnTo>
                  <a:pt x="36140" y="77739"/>
                </a:lnTo>
                <a:lnTo>
                  <a:pt x="16151" y="117191"/>
                </a:lnTo>
                <a:lnTo>
                  <a:pt x="13294" y="121943"/>
                </a:lnTo>
                <a:lnTo>
                  <a:pt x="10437" y="126063"/>
                </a:lnTo>
                <a:lnTo>
                  <a:pt x="7580" y="129761"/>
                </a:lnTo>
                <a:lnTo>
                  <a:pt x="5675" y="134132"/>
                </a:lnTo>
                <a:lnTo>
                  <a:pt x="4405" y="138952"/>
                </a:lnTo>
                <a:lnTo>
                  <a:pt x="3558" y="144069"/>
                </a:lnTo>
                <a:lnTo>
                  <a:pt x="2041" y="148433"/>
                </a:lnTo>
                <a:lnTo>
                  <a:pt x="78" y="152296"/>
                </a:lnTo>
                <a:lnTo>
                  <a:pt x="0" y="1524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52"/>
          <p:cNvSpPr/>
          <p:nvPr/>
        </p:nvSpPr>
        <p:spPr>
          <a:xfrm>
            <a:off x="4623434" y="334327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53"/>
          <p:cNvSpPr/>
          <p:nvPr/>
        </p:nvSpPr>
        <p:spPr>
          <a:xfrm>
            <a:off x="4837747" y="3026479"/>
            <a:ext cx="94299" cy="162492"/>
          </a:xfrm>
          <a:custGeom>
            <a:avLst/>
            <a:gdLst/>
            <a:ahLst/>
            <a:cxnLst/>
            <a:rect l="0" t="0" r="0" b="0"/>
            <a:pathLst>
              <a:path w="94299" h="162492">
                <a:moveTo>
                  <a:pt x="0" y="25331"/>
                </a:moveTo>
                <a:lnTo>
                  <a:pt x="7381" y="17950"/>
                </a:lnTo>
                <a:lnTo>
                  <a:pt x="9683" y="16600"/>
                </a:lnTo>
                <a:lnTo>
                  <a:pt x="17321" y="12560"/>
                </a:lnTo>
                <a:lnTo>
                  <a:pt x="21072" y="11102"/>
                </a:lnTo>
                <a:lnTo>
                  <a:pt x="24526" y="10130"/>
                </a:lnTo>
                <a:lnTo>
                  <a:pt x="27781" y="9482"/>
                </a:lnTo>
                <a:lnTo>
                  <a:pt x="30903" y="8097"/>
                </a:lnTo>
                <a:lnTo>
                  <a:pt x="33937" y="6222"/>
                </a:lnTo>
                <a:lnTo>
                  <a:pt x="36912" y="4019"/>
                </a:lnTo>
                <a:lnTo>
                  <a:pt x="40800" y="2550"/>
                </a:lnTo>
                <a:lnTo>
                  <a:pt x="45298" y="1571"/>
                </a:lnTo>
                <a:lnTo>
                  <a:pt x="50201" y="918"/>
                </a:lnTo>
                <a:lnTo>
                  <a:pt x="54422" y="483"/>
                </a:lnTo>
                <a:lnTo>
                  <a:pt x="58189" y="193"/>
                </a:lnTo>
                <a:lnTo>
                  <a:pt x="61653" y="0"/>
                </a:lnTo>
                <a:lnTo>
                  <a:pt x="64914" y="824"/>
                </a:lnTo>
                <a:lnTo>
                  <a:pt x="68041" y="2325"/>
                </a:lnTo>
                <a:lnTo>
                  <a:pt x="71078" y="4279"/>
                </a:lnTo>
                <a:lnTo>
                  <a:pt x="74055" y="5581"/>
                </a:lnTo>
                <a:lnTo>
                  <a:pt x="76993" y="6449"/>
                </a:lnTo>
                <a:lnTo>
                  <a:pt x="79903" y="7028"/>
                </a:lnTo>
                <a:lnTo>
                  <a:pt x="82796" y="8366"/>
                </a:lnTo>
                <a:lnTo>
                  <a:pt x="85678" y="10211"/>
                </a:lnTo>
                <a:lnTo>
                  <a:pt x="88551" y="12393"/>
                </a:lnTo>
                <a:lnTo>
                  <a:pt x="90466" y="14801"/>
                </a:lnTo>
                <a:lnTo>
                  <a:pt x="91743" y="17358"/>
                </a:lnTo>
                <a:lnTo>
                  <a:pt x="92595" y="20016"/>
                </a:lnTo>
                <a:lnTo>
                  <a:pt x="93163" y="22740"/>
                </a:lnTo>
                <a:lnTo>
                  <a:pt x="93541" y="25508"/>
                </a:lnTo>
                <a:lnTo>
                  <a:pt x="93793" y="28307"/>
                </a:lnTo>
                <a:lnTo>
                  <a:pt x="93961" y="32077"/>
                </a:lnTo>
                <a:lnTo>
                  <a:pt x="94148" y="41346"/>
                </a:lnTo>
                <a:lnTo>
                  <a:pt x="93245" y="45533"/>
                </a:lnTo>
                <a:lnTo>
                  <a:pt x="91691" y="49276"/>
                </a:lnTo>
                <a:lnTo>
                  <a:pt x="89703" y="52724"/>
                </a:lnTo>
                <a:lnTo>
                  <a:pt x="87424" y="55976"/>
                </a:lnTo>
                <a:lnTo>
                  <a:pt x="84953" y="59096"/>
                </a:lnTo>
                <a:lnTo>
                  <a:pt x="82353" y="62128"/>
                </a:lnTo>
                <a:lnTo>
                  <a:pt x="79667" y="66055"/>
                </a:lnTo>
                <a:lnTo>
                  <a:pt x="76924" y="70578"/>
                </a:lnTo>
                <a:lnTo>
                  <a:pt x="74142" y="75498"/>
                </a:lnTo>
                <a:lnTo>
                  <a:pt x="71336" y="79730"/>
                </a:lnTo>
                <a:lnTo>
                  <a:pt x="68512" y="83505"/>
                </a:lnTo>
                <a:lnTo>
                  <a:pt x="65677" y="86973"/>
                </a:lnTo>
                <a:lnTo>
                  <a:pt x="62835" y="90238"/>
                </a:lnTo>
                <a:lnTo>
                  <a:pt x="59988" y="93367"/>
                </a:lnTo>
                <a:lnTo>
                  <a:pt x="54283" y="99384"/>
                </a:lnTo>
                <a:lnTo>
                  <a:pt x="25718" y="128196"/>
                </a:lnTo>
                <a:lnTo>
                  <a:pt x="18838" y="135079"/>
                </a:lnTo>
                <a:lnTo>
                  <a:pt x="18274" y="136596"/>
                </a:lnTo>
                <a:lnTo>
                  <a:pt x="17647" y="140822"/>
                </a:lnTo>
                <a:lnTo>
                  <a:pt x="17244" y="145404"/>
                </a:lnTo>
                <a:lnTo>
                  <a:pt x="17149" y="153530"/>
                </a:lnTo>
                <a:lnTo>
                  <a:pt x="19687" y="153746"/>
                </a:lnTo>
                <a:lnTo>
                  <a:pt x="21697" y="153803"/>
                </a:lnTo>
                <a:lnTo>
                  <a:pt x="23990" y="154794"/>
                </a:lnTo>
                <a:lnTo>
                  <a:pt x="26471" y="156407"/>
                </a:lnTo>
                <a:lnTo>
                  <a:pt x="29077" y="158435"/>
                </a:lnTo>
                <a:lnTo>
                  <a:pt x="31767" y="159787"/>
                </a:lnTo>
                <a:lnTo>
                  <a:pt x="34513" y="160688"/>
                </a:lnTo>
                <a:lnTo>
                  <a:pt x="37296" y="161289"/>
                </a:lnTo>
                <a:lnTo>
                  <a:pt x="41057" y="161689"/>
                </a:lnTo>
                <a:lnTo>
                  <a:pt x="45469" y="161957"/>
                </a:lnTo>
                <a:lnTo>
                  <a:pt x="54498" y="162253"/>
                </a:lnTo>
                <a:lnTo>
                  <a:pt x="65890" y="162420"/>
                </a:lnTo>
                <a:lnTo>
                  <a:pt x="94298" y="162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4"/>
          <p:cNvSpPr/>
          <p:nvPr/>
        </p:nvSpPr>
        <p:spPr>
          <a:xfrm>
            <a:off x="5172075" y="3206114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0" y="18337"/>
                </a:lnTo>
                <a:lnTo>
                  <a:pt x="952" y="17940"/>
                </a:lnTo>
                <a:lnTo>
                  <a:pt x="6843" y="17381"/>
                </a:lnTo>
                <a:lnTo>
                  <a:pt x="11931" y="17250"/>
                </a:lnTo>
                <a:lnTo>
                  <a:pt x="33170" y="17155"/>
                </a:lnTo>
                <a:lnTo>
                  <a:pt x="37353" y="16199"/>
                </a:lnTo>
                <a:lnTo>
                  <a:pt x="41095" y="14610"/>
                </a:lnTo>
                <a:lnTo>
                  <a:pt x="44541" y="12597"/>
                </a:lnTo>
                <a:lnTo>
                  <a:pt x="49696" y="11256"/>
                </a:lnTo>
                <a:lnTo>
                  <a:pt x="55991" y="10362"/>
                </a:lnTo>
                <a:lnTo>
                  <a:pt x="63045" y="9766"/>
                </a:lnTo>
                <a:lnTo>
                  <a:pt x="69652" y="9368"/>
                </a:lnTo>
                <a:lnTo>
                  <a:pt x="82074" y="8926"/>
                </a:lnTo>
                <a:lnTo>
                  <a:pt x="105570" y="8643"/>
                </a:lnTo>
                <a:lnTo>
                  <a:pt x="117088" y="8604"/>
                </a:lnTo>
                <a:lnTo>
                  <a:pt x="122826" y="7641"/>
                </a:lnTo>
                <a:lnTo>
                  <a:pt x="128556" y="6047"/>
                </a:lnTo>
                <a:lnTo>
                  <a:pt x="134282" y="4031"/>
                </a:lnTo>
                <a:lnTo>
                  <a:pt x="140956" y="2688"/>
                </a:lnTo>
                <a:lnTo>
                  <a:pt x="148263" y="1792"/>
                </a:lnTo>
                <a:lnTo>
                  <a:pt x="162097" y="797"/>
                </a:lnTo>
                <a:lnTo>
                  <a:pt x="171420" y="355"/>
                </a:lnTo>
                <a:lnTo>
                  <a:pt x="181279" y="15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55"/>
          <p:cNvSpPr/>
          <p:nvPr/>
        </p:nvSpPr>
        <p:spPr>
          <a:xfrm>
            <a:off x="5472112" y="3120389"/>
            <a:ext cx="162879" cy="205741"/>
          </a:xfrm>
          <a:custGeom>
            <a:avLst/>
            <a:gdLst/>
            <a:ahLst/>
            <a:cxnLst/>
            <a:rect l="0" t="0" r="0" b="0"/>
            <a:pathLst>
              <a:path w="162879" h="205741">
                <a:moveTo>
                  <a:pt x="0" y="0"/>
                </a:moveTo>
                <a:lnTo>
                  <a:pt x="12770" y="0"/>
                </a:lnTo>
                <a:lnTo>
                  <a:pt x="14229" y="953"/>
                </a:lnTo>
                <a:lnTo>
                  <a:pt x="15201" y="2541"/>
                </a:lnTo>
                <a:lnTo>
                  <a:pt x="15849" y="4552"/>
                </a:lnTo>
                <a:lnTo>
                  <a:pt x="17233" y="5892"/>
                </a:lnTo>
                <a:lnTo>
                  <a:pt x="19109" y="6786"/>
                </a:lnTo>
                <a:lnTo>
                  <a:pt x="21312" y="7381"/>
                </a:lnTo>
                <a:lnTo>
                  <a:pt x="22781" y="8731"/>
                </a:lnTo>
                <a:lnTo>
                  <a:pt x="23759" y="10584"/>
                </a:lnTo>
                <a:lnTo>
                  <a:pt x="24412" y="12771"/>
                </a:lnTo>
                <a:lnTo>
                  <a:pt x="27677" y="17741"/>
                </a:lnTo>
                <a:lnTo>
                  <a:pt x="32304" y="23125"/>
                </a:lnTo>
                <a:lnTo>
                  <a:pt x="37535" y="28693"/>
                </a:lnTo>
                <a:lnTo>
                  <a:pt x="40263" y="32464"/>
                </a:lnTo>
                <a:lnTo>
                  <a:pt x="43035" y="36883"/>
                </a:lnTo>
                <a:lnTo>
                  <a:pt x="45835" y="41734"/>
                </a:lnTo>
                <a:lnTo>
                  <a:pt x="48654" y="45920"/>
                </a:lnTo>
                <a:lnTo>
                  <a:pt x="51486" y="49664"/>
                </a:lnTo>
                <a:lnTo>
                  <a:pt x="54327" y="53112"/>
                </a:lnTo>
                <a:lnTo>
                  <a:pt x="57172" y="57316"/>
                </a:lnTo>
                <a:lnTo>
                  <a:pt x="60023" y="62023"/>
                </a:lnTo>
                <a:lnTo>
                  <a:pt x="62875" y="67066"/>
                </a:lnTo>
                <a:lnTo>
                  <a:pt x="66682" y="71381"/>
                </a:lnTo>
                <a:lnTo>
                  <a:pt x="71124" y="75210"/>
                </a:lnTo>
                <a:lnTo>
                  <a:pt x="75991" y="78715"/>
                </a:lnTo>
                <a:lnTo>
                  <a:pt x="79236" y="82957"/>
                </a:lnTo>
                <a:lnTo>
                  <a:pt x="81399" y="87690"/>
                </a:lnTo>
                <a:lnTo>
                  <a:pt x="82841" y="92750"/>
                </a:lnTo>
                <a:lnTo>
                  <a:pt x="85707" y="97076"/>
                </a:lnTo>
                <a:lnTo>
                  <a:pt x="89523" y="100913"/>
                </a:lnTo>
                <a:lnTo>
                  <a:pt x="93972" y="104423"/>
                </a:lnTo>
                <a:lnTo>
                  <a:pt x="97891" y="107715"/>
                </a:lnTo>
                <a:lnTo>
                  <a:pt x="101456" y="110863"/>
                </a:lnTo>
                <a:lnTo>
                  <a:pt x="104784" y="113914"/>
                </a:lnTo>
                <a:lnTo>
                  <a:pt x="107956" y="117853"/>
                </a:lnTo>
                <a:lnTo>
                  <a:pt x="111023" y="122384"/>
                </a:lnTo>
                <a:lnTo>
                  <a:pt x="114021" y="127309"/>
                </a:lnTo>
                <a:lnTo>
                  <a:pt x="116972" y="131546"/>
                </a:lnTo>
                <a:lnTo>
                  <a:pt x="119891" y="135322"/>
                </a:lnTo>
                <a:lnTo>
                  <a:pt x="122790" y="138793"/>
                </a:lnTo>
                <a:lnTo>
                  <a:pt x="126011" y="145188"/>
                </a:lnTo>
                <a:lnTo>
                  <a:pt x="126870" y="148228"/>
                </a:lnTo>
                <a:lnTo>
                  <a:pt x="130365" y="154144"/>
                </a:lnTo>
                <a:lnTo>
                  <a:pt x="135092" y="159949"/>
                </a:lnTo>
                <a:lnTo>
                  <a:pt x="137686" y="162830"/>
                </a:lnTo>
                <a:lnTo>
                  <a:pt x="143109" y="168572"/>
                </a:lnTo>
                <a:lnTo>
                  <a:pt x="148694" y="174299"/>
                </a:lnTo>
                <a:lnTo>
                  <a:pt x="150564" y="177159"/>
                </a:lnTo>
                <a:lnTo>
                  <a:pt x="152643" y="182878"/>
                </a:lnTo>
                <a:lnTo>
                  <a:pt x="153566" y="188594"/>
                </a:lnTo>
                <a:lnTo>
                  <a:pt x="153812" y="191453"/>
                </a:lnTo>
                <a:lnTo>
                  <a:pt x="154929" y="193358"/>
                </a:lnTo>
                <a:lnTo>
                  <a:pt x="156626" y="194628"/>
                </a:lnTo>
                <a:lnTo>
                  <a:pt x="158710" y="195475"/>
                </a:lnTo>
                <a:lnTo>
                  <a:pt x="160099" y="196991"/>
                </a:lnTo>
                <a:lnTo>
                  <a:pt x="161025" y="198956"/>
                </a:lnTo>
                <a:lnTo>
                  <a:pt x="16287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56"/>
          <p:cNvSpPr/>
          <p:nvPr/>
        </p:nvSpPr>
        <p:spPr>
          <a:xfrm>
            <a:off x="5433241" y="3128962"/>
            <a:ext cx="218894" cy="180024"/>
          </a:xfrm>
          <a:custGeom>
            <a:avLst/>
            <a:gdLst/>
            <a:ahLst/>
            <a:cxnLst/>
            <a:rect l="0" t="0" r="0" b="0"/>
            <a:pathLst>
              <a:path w="218894" h="180024">
                <a:moveTo>
                  <a:pt x="218893" y="0"/>
                </a:moveTo>
                <a:lnTo>
                  <a:pt x="214343" y="0"/>
                </a:lnTo>
                <a:lnTo>
                  <a:pt x="213002" y="953"/>
                </a:lnTo>
                <a:lnTo>
                  <a:pt x="212108" y="2540"/>
                </a:lnTo>
                <a:lnTo>
                  <a:pt x="211512" y="4551"/>
                </a:lnTo>
                <a:lnTo>
                  <a:pt x="210163" y="5892"/>
                </a:lnTo>
                <a:lnTo>
                  <a:pt x="208311" y="6785"/>
                </a:lnTo>
                <a:lnTo>
                  <a:pt x="206123" y="7381"/>
                </a:lnTo>
                <a:lnTo>
                  <a:pt x="201153" y="10583"/>
                </a:lnTo>
                <a:lnTo>
                  <a:pt x="194816" y="16134"/>
                </a:lnTo>
                <a:lnTo>
                  <a:pt x="185650" y="24950"/>
                </a:lnTo>
                <a:lnTo>
                  <a:pt x="135979" y="74349"/>
                </a:lnTo>
                <a:lnTo>
                  <a:pt x="129327" y="80046"/>
                </a:lnTo>
                <a:lnTo>
                  <a:pt x="122035" y="85749"/>
                </a:lnTo>
                <a:lnTo>
                  <a:pt x="114316" y="91456"/>
                </a:lnTo>
                <a:lnTo>
                  <a:pt x="107265" y="97166"/>
                </a:lnTo>
                <a:lnTo>
                  <a:pt x="100660" y="102877"/>
                </a:lnTo>
                <a:lnTo>
                  <a:pt x="94351" y="108590"/>
                </a:lnTo>
                <a:lnTo>
                  <a:pt x="82261" y="120017"/>
                </a:lnTo>
                <a:lnTo>
                  <a:pt x="46310" y="155469"/>
                </a:lnTo>
                <a:lnTo>
                  <a:pt x="41925" y="158891"/>
                </a:lnTo>
                <a:lnTo>
                  <a:pt x="37097" y="162125"/>
                </a:lnTo>
                <a:lnTo>
                  <a:pt x="31973" y="165233"/>
                </a:lnTo>
                <a:lnTo>
                  <a:pt x="27605" y="168258"/>
                </a:lnTo>
                <a:lnTo>
                  <a:pt x="23741" y="171227"/>
                </a:lnTo>
                <a:lnTo>
                  <a:pt x="20211" y="174159"/>
                </a:lnTo>
                <a:lnTo>
                  <a:pt x="13750" y="177417"/>
                </a:lnTo>
                <a:lnTo>
                  <a:pt x="6392" y="179508"/>
                </a:lnTo>
                <a:lnTo>
                  <a:pt x="0" y="179921"/>
                </a:lnTo>
                <a:lnTo>
                  <a:pt x="4581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57"/>
          <p:cNvSpPr/>
          <p:nvPr/>
        </p:nvSpPr>
        <p:spPr>
          <a:xfrm>
            <a:off x="5763577" y="3190161"/>
            <a:ext cx="214314" cy="15954"/>
          </a:xfrm>
          <a:custGeom>
            <a:avLst/>
            <a:gdLst/>
            <a:ahLst/>
            <a:cxnLst/>
            <a:rect l="0" t="0" r="0" b="0"/>
            <a:pathLst>
              <a:path w="214314" h="15954">
                <a:moveTo>
                  <a:pt x="0" y="15953"/>
                </a:moveTo>
                <a:lnTo>
                  <a:pt x="0" y="11403"/>
                </a:lnTo>
                <a:lnTo>
                  <a:pt x="953" y="10062"/>
                </a:lnTo>
                <a:lnTo>
                  <a:pt x="2540" y="9168"/>
                </a:lnTo>
                <a:lnTo>
                  <a:pt x="7381" y="7734"/>
                </a:lnTo>
                <a:lnTo>
                  <a:pt x="13123" y="7538"/>
                </a:lnTo>
                <a:lnTo>
                  <a:pt x="142596" y="7381"/>
                </a:lnTo>
                <a:lnTo>
                  <a:pt x="148404" y="6428"/>
                </a:lnTo>
                <a:lnTo>
                  <a:pt x="154181" y="4841"/>
                </a:lnTo>
                <a:lnTo>
                  <a:pt x="159938" y="2830"/>
                </a:lnTo>
                <a:lnTo>
                  <a:pt x="164728" y="1490"/>
                </a:lnTo>
                <a:lnTo>
                  <a:pt x="168874" y="596"/>
                </a:lnTo>
                <a:lnTo>
                  <a:pt x="172590" y="0"/>
                </a:lnTo>
                <a:lnTo>
                  <a:pt x="176973" y="555"/>
                </a:lnTo>
                <a:lnTo>
                  <a:pt x="181800" y="1878"/>
                </a:lnTo>
                <a:lnTo>
                  <a:pt x="186922" y="3713"/>
                </a:lnTo>
                <a:lnTo>
                  <a:pt x="192242" y="4935"/>
                </a:lnTo>
                <a:lnTo>
                  <a:pt x="197694" y="5751"/>
                </a:lnTo>
                <a:lnTo>
                  <a:pt x="214313" y="73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58"/>
          <p:cNvSpPr/>
          <p:nvPr/>
        </p:nvSpPr>
        <p:spPr>
          <a:xfrm>
            <a:off x="6140801" y="3051810"/>
            <a:ext cx="231378" cy="248603"/>
          </a:xfrm>
          <a:custGeom>
            <a:avLst/>
            <a:gdLst/>
            <a:ahLst/>
            <a:cxnLst/>
            <a:rect l="0" t="0" r="0" b="0"/>
            <a:pathLst>
              <a:path w="231378" h="248603">
                <a:moveTo>
                  <a:pt x="59974" y="0"/>
                </a:moveTo>
                <a:lnTo>
                  <a:pt x="52593" y="7380"/>
                </a:lnTo>
                <a:lnTo>
                  <a:pt x="51931" y="10583"/>
                </a:lnTo>
                <a:lnTo>
                  <a:pt x="51754" y="12770"/>
                </a:lnTo>
                <a:lnTo>
                  <a:pt x="50684" y="15181"/>
                </a:lnTo>
                <a:lnTo>
                  <a:pt x="46955" y="20399"/>
                </a:lnTo>
                <a:lnTo>
                  <a:pt x="42123" y="25894"/>
                </a:lnTo>
                <a:lnTo>
                  <a:pt x="36800" y="31510"/>
                </a:lnTo>
                <a:lnTo>
                  <a:pt x="22785" y="45730"/>
                </a:lnTo>
                <a:lnTo>
                  <a:pt x="20893" y="49537"/>
                </a:lnTo>
                <a:lnTo>
                  <a:pt x="19633" y="53979"/>
                </a:lnTo>
                <a:lnTo>
                  <a:pt x="18792" y="58846"/>
                </a:lnTo>
                <a:lnTo>
                  <a:pt x="17280" y="63996"/>
                </a:lnTo>
                <a:lnTo>
                  <a:pt x="15318" y="69333"/>
                </a:lnTo>
                <a:lnTo>
                  <a:pt x="13058" y="74797"/>
                </a:lnTo>
                <a:lnTo>
                  <a:pt x="11552" y="79392"/>
                </a:lnTo>
                <a:lnTo>
                  <a:pt x="9878" y="87038"/>
                </a:lnTo>
                <a:lnTo>
                  <a:pt x="8479" y="91363"/>
                </a:lnTo>
                <a:lnTo>
                  <a:pt x="6594" y="96151"/>
                </a:lnTo>
                <a:lnTo>
                  <a:pt x="4385" y="101248"/>
                </a:lnTo>
                <a:lnTo>
                  <a:pt x="2912" y="105599"/>
                </a:lnTo>
                <a:lnTo>
                  <a:pt x="1275" y="112972"/>
                </a:lnTo>
                <a:lnTo>
                  <a:pt x="839" y="117225"/>
                </a:lnTo>
                <a:lnTo>
                  <a:pt x="548" y="121965"/>
                </a:lnTo>
                <a:lnTo>
                  <a:pt x="224" y="132311"/>
                </a:lnTo>
                <a:lnTo>
                  <a:pt x="0" y="155583"/>
                </a:lnTo>
                <a:lnTo>
                  <a:pt x="941" y="159919"/>
                </a:lnTo>
                <a:lnTo>
                  <a:pt x="2522" y="164715"/>
                </a:lnTo>
                <a:lnTo>
                  <a:pt x="4527" y="169818"/>
                </a:lnTo>
                <a:lnTo>
                  <a:pt x="5864" y="174172"/>
                </a:lnTo>
                <a:lnTo>
                  <a:pt x="7350" y="181549"/>
                </a:lnTo>
                <a:lnTo>
                  <a:pt x="10550" y="188003"/>
                </a:lnTo>
                <a:lnTo>
                  <a:pt x="15148" y="194999"/>
                </a:lnTo>
                <a:lnTo>
                  <a:pt x="17707" y="199532"/>
                </a:lnTo>
                <a:lnTo>
                  <a:pt x="20366" y="204459"/>
                </a:lnTo>
                <a:lnTo>
                  <a:pt x="23091" y="207743"/>
                </a:lnTo>
                <a:lnTo>
                  <a:pt x="25860" y="209933"/>
                </a:lnTo>
                <a:lnTo>
                  <a:pt x="31477" y="213318"/>
                </a:lnTo>
                <a:lnTo>
                  <a:pt x="37149" y="217998"/>
                </a:lnTo>
                <a:lnTo>
                  <a:pt x="40947" y="220579"/>
                </a:lnTo>
                <a:lnTo>
                  <a:pt x="45384" y="223253"/>
                </a:lnTo>
                <a:lnTo>
                  <a:pt x="50247" y="225987"/>
                </a:lnTo>
                <a:lnTo>
                  <a:pt x="54442" y="227811"/>
                </a:lnTo>
                <a:lnTo>
                  <a:pt x="61643" y="229836"/>
                </a:lnTo>
                <a:lnTo>
                  <a:pt x="66801" y="231329"/>
                </a:lnTo>
                <a:lnTo>
                  <a:pt x="80153" y="235528"/>
                </a:lnTo>
                <a:lnTo>
                  <a:pt x="86761" y="236076"/>
                </a:lnTo>
                <a:lnTo>
                  <a:pt x="93072" y="235489"/>
                </a:lnTo>
                <a:lnTo>
                  <a:pt x="99184" y="234145"/>
                </a:lnTo>
                <a:lnTo>
                  <a:pt x="105165" y="233249"/>
                </a:lnTo>
                <a:lnTo>
                  <a:pt x="111056" y="232651"/>
                </a:lnTo>
                <a:lnTo>
                  <a:pt x="116888" y="232253"/>
                </a:lnTo>
                <a:lnTo>
                  <a:pt x="122682" y="231988"/>
                </a:lnTo>
                <a:lnTo>
                  <a:pt x="134198" y="231693"/>
                </a:lnTo>
                <a:lnTo>
                  <a:pt x="140889" y="230662"/>
                </a:lnTo>
                <a:lnTo>
                  <a:pt x="148207" y="229022"/>
                </a:lnTo>
                <a:lnTo>
                  <a:pt x="155944" y="226976"/>
                </a:lnTo>
                <a:lnTo>
                  <a:pt x="163006" y="225612"/>
                </a:lnTo>
                <a:lnTo>
                  <a:pt x="169620" y="224703"/>
                </a:lnTo>
                <a:lnTo>
                  <a:pt x="175933" y="224097"/>
                </a:lnTo>
                <a:lnTo>
                  <a:pt x="181095" y="222740"/>
                </a:lnTo>
                <a:lnTo>
                  <a:pt x="185489" y="220884"/>
                </a:lnTo>
                <a:lnTo>
                  <a:pt x="189370" y="218693"/>
                </a:lnTo>
                <a:lnTo>
                  <a:pt x="198763" y="213719"/>
                </a:lnTo>
                <a:lnTo>
                  <a:pt x="203935" y="211059"/>
                </a:lnTo>
                <a:lnTo>
                  <a:pt x="208335" y="209286"/>
                </a:lnTo>
                <a:lnTo>
                  <a:pt x="212222" y="208104"/>
                </a:lnTo>
                <a:lnTo>
                  <a:pt x="215764" y="207316"/>
                </a:lnTo>
                <a:lnTo>
                  <a:pt x="222242" y="203900"/>
                </a:lnTo>
                <a:lnTo>
                  <a:pt x="225302" y="201656"/>
                </a:lnTo>
                <a:lnTo>
                  <a:pt x="227343" y="199207"/>
                </a:lnTo>
                <a:lnTo>
                  <a:pt x="228703" y="196622"/>
                </a:lnTo>
                <a:lnTo>
                  <a:pt x="230886" y="190180"/>
                </a:lnTo>
                <a:lnTo>
                  <a:pt x="231317" y="183016"/>
                </a:lnTo>
                <a:lnTo>
                  <a:pt x="231377" y="181353"/>
                </a:lnTo>
                <a:lnTo>
                  <a:pt x="230440" y="180909"/>
                </a:lnTo>
                <a:lnTo>
                  <a:pt x="224039" y="180139"/>
                </a:lnTo>
                <a:lnTo>
                  <a:pt x="218652" y="180057"/>
                </a:lnTo>
                <a:lnTo>
                  <a:pt x="206473" y="180032"/>
                </a:lnTo>
                <a:lnTo>
                  <a:pt x="202407" y="180981"/>
                </a:lnTo>
                <a:lnTo>
                  <a:pt x="195351" y="184576"/>
                </a:lnTo>
                <a:lnTo>
                  <a:pt x="190573" y="187404"/>
                </a:lnTo>
                <a:lnTo>
                  <a:pt x="180055" y="192793"/>
                </a:lnTo>
                <a:lnTo>
                  <a:pt x="176223" y="195203"/>
                </a:lnTo>
                <a:lnTo>
                  <a:pt x="169425" y="200422"/>
                </a:lnTo>
                <a:lnTo>
                  <a:pt x="163228" y="205916"/>
                </a:lnTo>
                <a:lnTo>
                  <a:pt x="157300" y="211533"/>
                </a:lnTo>
                <a:lnTo>
                  <a:pt x="147415" y="221202"/>
                </a:lnTo>
                <a:lnTo>
                  <a:pt x="146842" y="222715"/>
                </a:lnTo>
                <a:lnTo>
                  <a:pt x="146207" y="226937"/>
                </a:lnTo>
                <a:lnTo>
                  <a:pt x="145085" y="228444"/>
                </a:lnTo>
                <a:lnTo>
                  <a:pt x="143385" y="229448"/>
                </a:lnTo>
                <a:lnTo>
                  <a:pt x="141299" y="230118"/>
                </a:lnTo>
                <a:lnTo>
                  <a:pt x="139907" y="231517"/>
                </a:lnTo>
                <a:lnTo>
                  <a:pt x="138980" y="233402"/>
                </a:lnTo>
                <a:lnTo>
                  <a:pt x="137492" y="238720"/>
                </a:lnTo>
                <a:lnTo>
                  <a:pt x="137235" y="244193"/>
                </a:lnTo>
                <a:lnTo>
                  <a:pt x="138151" y="245662"/>
                </a:lnTo>
                <a:lnTo>
                  <a:pt x="139714" y="246642"/>
                </a:lnTo>
                <a:lnTo>
                  <a:pt x="145699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59"/>
          <p:cNvSpPr/>
          <p:nvPr/>
        </p:nvSpPr>
        <p:spPr>
          <a:xfrm>
            <a:off x="6132197" y="3051810"/>
            <a:ext cx="261847" cy="222886"/>
          </a:xfrm>
          <a:custGeom>
            <a:avLst/>
            <a:gdLst/>
            <a:ahLst/>
            <a:cxnLst/>
            <a:rect l="0" t="0" r="0" b="0"/>
            <a:pathLst>
              <a:path w="261847" h="222886">
                <a:moveTo>
                  <a:pt x="25715" y="0"/>
                </a:moveTo>
                <a:lnTo>
                  <a:pt x="25715" y="28692"/>
                </a:lnTo>
                <a:lnTo>
                  <a:pt x="24763" y="31510"/>
                </a:lnTo>
                <a:lnTo>
                  <a:pt x="21165" y="37182"/>
                </a:lnTo>
                <a:lnTo>
                  <a:pt x="18930" y="42878"/>
                </a:lnTo>
                <a:lnTo>
                  <a:pt x="18334" y="45730"/>
                </a:lnTo>
                <a:lnTo>
                  <a:pt x="15132" y="51439"/>
                </a:lnTo>
                <a:lnTo>
                  <a:pt x="12945" y="54295"/>
                </a:lnTo>
                <a:lnTo>
                  <a:pt x="10514" y="60008"/>
                </a:lnTo>
                <a:lnTo>
                  <a:pt x="9434" y="66675"/>
                </a:lnTo>
                <a:lnTo>
                  <a:pt x="9146" y="71120"/>
                </a:lnTo>
                <a:lnTo>
                  <a:pt x="8826" y="80186"/>
                </a:lnTo>
                <a:lnTo>
                  <a:pt x="8684" y="87391"/>
                </a:lnTo>
                <a:lnTo>
                  <a:pt x="7694" y="90645"/>
                </a:lnTo>
                <a:lnTo>
                  <a:pt x="4053" y="96801"/>
                </a:lnTo>
                <a:lnTo>
                  <a:pt x="1800" y="102713"/>
                </a:lnTo>
                <a:lnTo>
                  <a:pt x="799" y="108515"/>
                </a:lnTo>
                <a:lnTo>
                  <a:pt x="354" y="114269"/>
                </a:lnTo>
                <a:lnTo>
                  <a:pt x="156" y="122541"/>
                </a:lnTo>
                <a:lnTo>
                  <a:pt x="0" y="152507"/>
                </a:lnTo>
                <a:lnTo>
                  <a:pt x="2539" y="156045"/>
                </a:lnTo>
                <a:lnTo>
                  <a:pt x="4549" y="158323"/>
                </a:lnTo>
                <a:lnTo>
                  <a:pt x="5889" y="160793"/>
                </a:lnTo>
                <a:lnTo>
                  <a:pt x="7379" y="166078"/>
                </a:lnTo>
                <a:lnTo>
                  <a:pt x="10581" y="171602"/>
                </a:lnTo>
                <a:lnTo>
                  <a:pt x="12768" y="174409"/>
                </a:lnTo>
                <a:lnTo>
                  <a:pt x="15179" y="176280"/>
                </a:lnTo>
                <a:lnTo>
                  <a:pt x="17738" y="177527"/>
                </a:lnTo>
                <a:lnTo>
                  <a:pt x="20397" y="178359"/>
                </a:lnTo>
                <a:lnTo>
                  <a:pt x="22169" y="179866"/>
                </a:lnTo>
                <a:lnTo>
                  <a:pt x="23352" y="181823"/>
                </a:lnTo>
                <a:lnTo>
                  <a:pt x="24140" y="184080"/>
                </a:lnTo>
                <a:lnTo>
                  <a:pt x="27555" y="189128"/>
                </a:lnTo>
                <a:lnTo>
                  <a:pt x="29799" y="191808"/>
                </a:lnTo>
                <a:lnTo>
                  <a:pt x="32248" y="193594"/>
                </a:lnTo>
                <a:lnTo>
                  <a:pt x="37508" y="195579"/>
                </a:lnTo>
                <a:lnTo>
                  <a:pt x="43022" y="196461"/>
                </a:lnTo>
                <a:lnTo>
                  <a:pt x="45825" y="196697"/>
                </a:lnTo>
                <a:lnTo>
                  <a:pt x="49599" y="197806"/>
                </a:lnTo>
                <a:lnTo>
                  <a:pt x="54020" y="199498"/>
                </a:lnTo>
                <a:lnTo>
                  <a:pt x="58873" y="201579"/>
                </a:lnTo>
                <a:lnTo>
                  <a:pt x="66804" y="203890"/>
                </a:lnTo>
                <a:lnTo>
                  <a:pt x="73504" y="204918"/>
                </a:lnTo>
                <a:lnTo>
                  <a:pt x="79657" y="205374"/>
                </a:lnTo>
                <a:lnTo>
                  <a:pt x="88107" y="205577"/>
                </a:lnTo>
                <a:lnTo>
                  <a:pt x="93027" y="205631"/>
                </a:lnTo>
                <a:lnTo>
                  <a:pt x="97259" y="204715"/>
                </a:lnTo>
                <a:lnTo>
                  <a:pt x="104502" y="201156"/>
                </a:lnTo>
                <a:lnTo>
                  <a:pt x="108720" y="199827"/>
                </a:lnTo>
                <a:lnTo>
                  <a:pt x="113437" y="198940"/>
                </a:lnTo>
                <a:lnTo>
                  <a:pt x="118486" y="198349"/>
                </a:lnTo>
                <a:lnTo>
                  <a:pt x="123757" y="197955"/>
                </a:lnTo>
                <a:lnTo>
                  <a:pt x="129177" y="197692"/>
                </a:lnTo>
                <a:lnTo>
                  <a:pt x="134695" y="197517"/>
                </a:lnTo>
                <a:lnTo>
                  <a:pt x="139326" y="196448"/>
                </a:lnTo>
                <a:lnTo>
                  <a:pt x="147011" y="192720"/>
                </a:lnTo>
                <a:lnTo>
                  <a:pt x="151347" y="191345"/>
                </a:lnTo>
                <a:lnTo>
                  <a:pt x="156142" y="190428"/>
                </a:lnTo>
                <a:lnTo>
                  <a:pt x="161244" y="189817"/>
                </a:lnTo>
                <a:lnTo>
                  <a:pt x="166550" y="188457"/>
                </a:lnTo>
                <a:lnTo>
                  <a:pt x="171993" y="186598"/>
                </a:lnTo>
                <a:lnTo>
                  <a:pt x="177526" y="184406"/>
                </a:lnTo>
                <a:lnTo>
                  <a:pt x="182167" y="182945"/>
                </a:lnTo>
                <a:lnTo>
                  <a:pt x="189864" y="181321"/>
                </a:lnTo>
                <a:lnTo>
                  <a:pt x="196460" y="178059"/>
                </a:lnTo>
                <a:lnTo>
                  <a:pt x="203520" y="173435"/>
                </a:lnTo>
                <a:lnTo>
                  <a:pt x="208069" y="170868"/>
                </a:lnTo>
                <a:lnTo>
                  <a:pt x="213007" y="168204"/>
                </a:lnTo>
                <a:lnTo>
                  <a:pt x="221033" y="165245"/>
                </a:lnTo>
                <a:lnTo>
                  <a:pt x="224507" y="164456"/>
                </a:lnTo>
                <a:lnTo>
                  <a:pt x="230907" y="161039"/>
                </a:lnTo>
                <a:lnTo>
                  <a:pt x="236927" y="156345"/>
                </a:lnTo>
                <a:lnTo>
                  <a:pt x="242777" y="151084"/>
                </a:lnTo>
                <a:lnTo>
                  <a:pt x="244718" y="148348"/>
                </a:lnTo>
                <a:lnTo>
                  <a:pt x="246874" y="142767"/>
                </a:lnTo>
                <a:lnTo>
                  <a:pt x="248402" y="140898"/>
                </a:lnTo>
                <a:lnTo>
                  <a:pt x="250373" y="139652"/>
                </a:lnTo>
                <a:lnTo>
                  <a:pt x="252640" y="138821"/>
                </a:lnTo>
                <a:lnTo>
                  <a:pt x="254151" y="137315"/>
                </a:lnTo>
                <a:lnTo>
                  <a:pt x="255158" y="135358"/>
                </a:lnTo>
                <a:lnTo>
                  <a:pt x="255830" y="133101"/>
                </a:lnTo>
                <a:lnTo>
                  <a:pt x="259116" y="128053"/>
                </a:lnTo>
                <a:lnTo>
                  <a:pt x="261325" y="125374"/>
                </a:lnTo>
                <a:lnTo>
                  <a:pt x="261846" y="122635"/>
                </a:lnTo>
                <a:lnTo>
                  <a:pt x="261241" y="119857"/>
                </a:lnTo>
                <a:lnTo>
                  <a:pt x="258981" y="114229"/>
                </a:lnTo>
                <a:lnTo>
                  <a:pt x="257976" y="108553"/>
                </a:lnTo>
                <a:lnTo>
                  <a:pt x="256756" y="106659"/>
                </a:lnTo>
                <a:lnTo>
                  <a:pt x="254990" y="105396"/>
                </a:lnTo>
                <a:lnTo>
                  <a:pt x="252860" y="104554"/>
                </a:lnTo>
                <a:lnTo>
                  <a:pt x="251440" y="103040"/>
                </a:lnTo>
                <a:lnTo>
                  <a:pt x="250494" y="101078"/>
                </a:lnTo>
                <a:lnTo>
                  <a:pt x="249863" y="98818"/>
                </a:lnTo>
                <a:lnTo>
                  <a:pt x="248489" y="97311"/>
                </a:lnTo>
                <a:lnTo>
                  <a:pt x="246621" y="96306"/>
                </a:lnTo>
                <a:lnTo>
                  <a:pt x="242005" y="95190"/>
                </a:lnTo>
                <a:lnTo>
                  <a:pt x="234052" y="94562"/>
                </a:lnTo>
                <a:lnTo>
                  <a:pt x="228482" y="94415"/>
                </a:lnTo>
                <a:lnTo>
                  <a:pt x="190107" y="94300"/>
                </a:lnTo>
                <a:lnTo>
                  <a:pt x="185792" y="95252"/>
                </a:lnTo>
                <a:lnTo>
                  <a:pt x="178458" y="98849"/>
                </a:lnTo>
                <a:lnTo>
                  <a:pt x="174216" y="100189"/>
                </a:lnTo>
                <a:lnTo>
                  <a:pt x="169483" y="101083"/>
                </a:lnTo>
                <a:lnTo>
                  <a:pt x="164423" y="101678"/>
                </a:lnTo>
                <a:lnTo>
                  <a:pt x="160097" y="103028"/>
                </a:lnTo>
                <a:lnTo>
                  <a:pt x="152751" y="107067"/>
                </a:lnTo>
                <a:lnTo>
                  <a:pt x="146310" y="112038"/>
                </a:lnTo>
                <a:lnTo>
                  <a:pt x="140273" y="117422"/>
                </a:lnTo>
                <a:lnTo>
                  <a:pt x="134415" y="122990"/>
                </a:lnTo>
                <a:lnTo>
                  <a:pt x="117165" y="140027"/>
                </a:lnTo>
                <a:lnTo>
                  <a:pt x="115257" y="142882"/>
                </a:lnTo>
                <a:lnTo>
                  <a:pt x="113136" y="148593"/>
                </a:lnTo>
                <a:lnTo>
                  <a:pt x="109654" y="154306"/>
                </a:lnTo>
                <a:lnTo>
                  <a:pt x="107392" y="157163"/>
                </a:lnTo>
                <a:lnTo>
                  <a:pt x="105884" y="160973"/>
                </a:lnTo>
                <a:lnTo>
                  <a:pt x="104878" y="165418"/>
                </a:lnTo>
                <a:lnTo>
                  <a:pt x="104208" y="170286"/>
                </a:lnTo>
                <a:lnTo>
                  <a:pt x="102809" y="174484"/>
                </a:lnTo>
                <a:lnTo>
                  <a:pt x="100924" y="178235"/>
                </a:lnTo>
                <a:lnTo>
                  <a:pt x="97241" y="184943"/>
                </a:lnTo>
                <a:lnTo>
                  <a:pt x="95605" y="191099"/>
                </a:lnTo>
                <a:lnTo>
                  <a:pt x="94683" y="195369"/>
                </a:lnTo>
                <a:lnTo>
                  <a:pt x="95506" y="196921"/>
                </a:lnTo>
                <a:lnTo>
                  <a:pt x="98961" y="201186"/>
                </a:lnTo>
                <a:lnTo>
                  <a:pt x="100263" y="203656"/>
                </a:lnTo>
                <a:lnTo>
                  <a:pt x="101710" y="208941"/>
                </a:lnTo>
                <a:lnTo>
                  <a:pt x="102525" y="212721"/>
                </a:lnTo>
                <a:lnTo>
                  <a:pt x="103592" y="213251"/>
                </a:lnTo>
                <a:lnTo>
                  <a:pt x="107317" y="213841"/>
                </a:lnTo>
                <a:lnTo>
                  <a:pt x="108691" y="214951"/>
                </a:lnTo>
                <a:lnTo>
                  <a:pt x="109608" y="216642"/>
                </a:lnTo>
                <a:lnTo>
                  <a:pt x="11144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60"/>
          <p:cNvSpPr/>
          <p:nvPr/>
        </p:nvSpPr>
        <p:spPr>
          <a:xfrm>
            <a:off x="5815012" y="3103245"/>
            <a:ext cx="17146" cy="214313"/>
          </a:xfrm>
          <a:custGeom>
            <a:avLst/>
            <a:gdLst/>
            <a:ahLst/>
            <a:cxnLst/>
            <a:rect l="0" t="0" r="0" b="0"/>
            <a:pathLst>
              <a:path w="17146" h="214313">
                <a:moveTo>
                  <a:pt x="8572" y="0"/>
                </a:moveTo>
                <a:lnTo>
                  <a:pt x="13124" y="0"/>
                </a:lnTo>
                <a:lnTo>
                  <a:pt x="14464" y="952"/>
                </a:lnTo>
                <a:lnTo>
                  <a:pt x="15358" y="2540"/>
                </a:lnTo>
                <a:lnTo>
                  <a:pt x="17040" y="8219"/>
                </a:lnTo>
                <a:lnTo>
                  <a:pt x="17114" y="13018"/>
                </a:lnTo>
                <a:lnTo>
                  <a:pt x="17145" y="91485"/>
                </a:lnTo>
                <a:lnTo>
                  <a:pt x="16193" y="97185"/>
                </a:lnTo>
                <a:lnTo>
                  <a:pt x="14605" y="102890"/>
                </a:lnTo>
                <a:lnTo>
                  <a:pt x="12595" y="108598"/>
                </a:lnTo>
                <a:lnTo>
                  <a:pt x="11254" y="114308"/>
                </a:lnTo>
                <a:lnTo>
                  <a:pt x="10360" y="120021"/>
                </a:lnTo>
                <a:lnTo>
                  <a:pt x="9764" y="125734"/>
                </a:lnTo>
                <a:lnTo>
                  <a:pt x="8415" y="131447"/>
                </a:lnTo>
                <a:lnTo>
                  <a:pt x="6562" y="137161"/>
                </a:lnTo>
                <a:lnTo>
                  <a:pt x="4375" y="142876"/>
                </a:lnTo>
                <a:lnTo>
                  <a:pt x="2916" y="148591"/>
                </a:lnTo>
                <a:lnTo>
                  <a:pt x="1944" y="154305"/>
                </a:lnTo>
                <a:lnTo>
                  <a:pt x="1296" y="160020"/>
                </a:lnTo>
                <a:lnTo>
                  <a:pt x="864" y="165735"/>
                </a:lnTo>
                <a:lnTo>
                  <a:pt x="576" y="171450"/>
                </a:lnTo>
                <a:lnTo>
                  <a:pt x="171" y="186055"/>
                </a:lnTo>
                <a:lnTo>
                  <a:pt x="7" y="20546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61"/>
          <p:cNvSpPr/>
          <p:nvPr/>
        </p:nvSpPr>
        <p:spPr>
          <a:xfrm>
            <a:off x="2720692" y="3429000"/>
            <a:ext cx="1834027" cy="25718"/>
          </a:xfrm>
          <a:custGeom>
            <a:avLst/>
            <a:gdLst/>
            <a:ahLst/>
            <a:cxnLst/>
            <a:rect l="0" t="0" r="0" b="0"/>
            <a:pathLst>
              <a:path w="1834027" h="25718">
                <a:moveTo>
                  <a:pt x="8220" y="25717"/>
                </a:moveTo>
                <a:lnTo>
                  <a:pt x="0" y="25717"/>
                </a:lnTo>
                <a:lnTo>
                  <a:pt x="49931" y="25717"/>
                </a:lnTo>
                <a:lnTo>
                  <a:pt x="54125" y="24765"/>
                </a:lnTo>
                <a:lnTo>
                  <a:pt x="57873" y="23177"/>
                </a:lnTo>
                <a:lnTo>
                  <a:pt x="61325" y="21166"/>
                </a:lnTo>
                <a:lnTo>
                  <a:pt x="65530" y="19825"/>
                </a:lnTo>
                <a:lnTo>
                  <a:pt x="70239" y="18932"/>
                </a:lnTo>
                <a:lnTo>
                  <a:pt x="75284" y="18336"/>
                </a:lnTo>
                <a:lnTo>
                  <a:pt x="83429" y="17674"/>
                </a:lnTo>
                <a:lnTo>
                  <a:pt x="143748" y="17147"/>
                </a:lnTo>
                <a:lnTo>
                  <a:pt x="148102" y="16194"/>
                </a:lnTo>
                <a:lnTo>
                  <a:pt x="151957" y="14606"/>
                </a:lnTo>
                <a:lnTo>
                  <a:pt x="155480" y="12594"/>
                </a:lnTo>
                <a:lnTo>
                  <a:pt x="159733" y="11254"/>
                </a:lnTo>
                <a:lnTo>
                  <a:pt x="164474" y="10360"/>
                </a:lnTo>
                <a:lnTo>
                  <a:pt x="169539" y="9764"/>
                </a:lnTo>
                <a:lnTo>
                  <a:pt x="180248" y="9102"/>
                </a:lnTo>
                <a:lnTo>
                  <a:pt x="244009" y="8576"/>
                </a:lnTo>
                <a:lnTo>
                  <a:pt x="288007" y="8572"/>
                </a:lnTo>
                <a:lnTo>
                  <a:pt x="292852" y="7620"/>
                </a:lnTo>
                <a:lnTo>
                  <a:pt x="297035" y="6032"/>
                </a:lnTo>
                <a:lnTo>
                  <a:pt x="300776" y="4021"/>
                </a:lnTo>
                <a:lnTo>
                  <a:pt x="306127" y="2681"/>
                </a:lnTo>
                <a:lnTo>
                  <a:pt x="312552" y="1787"/>
                </a:lnTo>
                <a:lnTo>
                  <a:pt x="325406" y="794"/>
                </a:lnTo>
                <a:lnTo>
                  <a:pt x="385465" y="9"/>
                </a:lnTo>
                <a:lnTo>
                  <a:pt x="405111" y="3"/>
                </a:lnTo>
                <a:lnTo>
                  <a:pt x="411879" y="954"/>
                </a:lnTo>
                <a:lnTo>
                  <a:pt x="418296" y="2541"/>
                </a:lnTo>
                <a:lnTo>
                  <a:pt x="424479" y="4551"/>
                </a:lnTo>
                <a:lnTo>
                  <a:pt x="429554" y="5892"/>
                </a:lnTo>
                <a:lnTo>
                  <a:pt x="433889" y="6785"/>
                </a:lnTo>
                <a:lnTo>
                  <a:pt x="437732" y="7381"/>
                </a:lnTo>
                <a:lnTo>
                  <a:pt x="449622" y="8042"/>
                </a:lnTo>
                <a:lnTo>
                  <a:pt x="509026" y="8566"/>
                </a:lnTo>
                <a:lnTo>
                  <a:pt x="520043" y="8570"/>
                </a:lnTo>
                <a:lnTo>
                  <a:pt x="526600" y="9523"/>
                </a:lnTo>
                <a:lnTo>
                  <a:pt x="533829" y="11111"/>
                </a:lnTo>
                <a:lnTo>
                  <a:pt x="541506" y="13122"/>
                </a:lnTo>
                <a:lnTo>
                  <a:pt x="548529" y="14463"/>
                </a:lnTo>
                <a:lnTo>
                  <a:pt x="555116" y="15357"/>
                </a:lnTo>
                <a:lnTo>
                  <a:pt x="561412" y="15953"/>
                </a:lnTo>
                <a:lnTo>
                  <a:pt x="573488" y="16615"/>
                </a:lnTo>
                <a:lnTo>
                  <a:pt x="632212" y="17131"/>
                </a:lnTo>
                <a:lnTo>
                  <a:pt x="852732" y="17145"/>
                </a:lnTo>
                <a:lnTo>
                  <a:pt x="859835" y="16192"/>
                </a:lnTo>
                <a:lnTo>
                  <a:pt x="867428" y="14604"/>
                </a:lnTo>
                <a:lnTo>
                  <a:pt x="875348" y="12594"/>
                </a:lnTo>
                <a:lnTo>
                  <a:pt x="882533" y="11253"/>
                </a:lnTo>
                <a:lnTo>
                  <a:pt x="889228" y="10359"/>
                </a:lnTo>
                <a:lnTo>
                  <a:pt x="895596" y="9764"/>
                </a:lnTo>
                <a:lnTo>
                  <a:pt x="910292" y="9102"/>
                </a:lnTo>
                <a:lnTo>
                  <a:pt x="971098" y="8593"/>
                </a:lnTo>
                <a:lnTo>
                  <a:pt x="1213720" y="8572"/>
                </a:lnTo>
                <a:lnTo>
                  <a:pt x="1220509" y="7620"/>
                </a:lnTo>
                <a:lnTo>
                  <a:pt x="1227893" y="6032"/>
                </a:lnTo>
                <a:lnTo>
                  <a:pt x="1235673" y="4021"/>
                </a:lnTo>
                <a:lnTo>
                  <a:pt x="1242764" y="2681"/>
                </a:lnTo>
                <a:lnTo>
                  <a:pt x="1249397" y="1787"/>
                </a:lnTo>
                <a:lnTo>
                  <a:pt x="1255724" y="1191"/>
                </a:lnTo>
                <a:lnTo>
                  <a:pt x="1267834" y="529"/>
                </a:lnTo>
                <a:lnTo>
                  <a:pt x="1330069" y="9"/>
                </a:lnTo>
                <a:lnTo>
                  <a:pt x="1831201" y="0"/>
                </a:lnTo>
                <a:lnTo>
                  <a:pt x="1834026" y="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62"/>
          <p:cNvSpPr/>
          <p:nvPr/>
        </p:nvSpPr>
        <p:spPr>
          <a:xfrm>
            <a:off x="4786312" y="343757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63"/>
          <p:cNvSpPr/>
          <p:nvPr/>
        </p:nvSpPr>
        <p:spPr>
          <a:xfrm>
            <a:off x="4229100" y="2751772"/>
            <a:ext cx="257176" cy="171441"/>
          </a:xfrm>
          <a:custGeom>
            <a:avLst/>
            <a:gdLst/>
            <a:ahLst/>
            <a:cxnLst/>
            <a:rect l="0" t="0" r="0" b="0"/>
            <a:pathLst>
              <a:path w="257176" h="171441">
                <a:moveTo>
                  <a:pt x="0" y="34290"/>
                </a:moveTo>
                <a:lnTo>
                  <a:pt x="0" y="26909"/>
                </a:lnTo>
                <a:lnTo>
                  <a:pt x="2540" y="23707"/>
                </a:lnTo>
                <a:lnTo>
                  <a:pt x="4550" y="21520"/>
                </a:lnTo>
                <a:lnTo>
                  <a:pt x="6843" y="20061"/>
                </a:lnTo>
                <a:lnTo>
                  <a:pt x="14621" y="17057"/>
                </a:lnTo>
                <a:lnTo>
                  <a:pt x="20150" y="12978"/>
                </a:lnTo>
                <a:lnTo>
                  <a:pt x="22959" y="11510"/>
                </a:lnTo>
                <a:lnTo>
                  <a:pt x="28619" y="9878"/>
                </a:lnTo>
                <a:lnTo>
                  <a:pt x="34309" y="6613"/>
                </a:lnTo>
                <a:lnTo>
                  <a:pt x="37160" y="4409"/>
                </a:lnTo>
                <a:lnTo>
                  <a:pt x="42868" y="1960"/>
                </a:lnTo>
                <a:lnTo>
                  <a:pt x="49532" y="871"/>
                </a:lnTo>
                <a:lnTo>
                  <a:pt x="53976" y="581"/>
                </a:lnTo>
                <a:lnTo>
                  <a:pt x="63042" y="258"/>
                </a:lnTo>
                <a:lnTo>
                  <a:pt x="74453" y="76"/>
                </a:lnTo>
                <a:lnTo>
                  <a:pt x="138687" y="0"/>
                </a:lnTo>
                <a:lnTo>
                  <a:pt x="142940" y="953"/>
                </a:lnTo>
                <a:lnTo>
                  <a:pt x="147681" y="2540"/>
                </a:lnTo>
                <a:lnTo>
                  <a:pt x="152746" y="4551"/>
                </a:lnTo>
                <a:lnTo>
                  <a:pt x="157076" y="5892"/>
                </a:lnTo>
                <a:lnTo>
                  <a:pt x="164426" y="7381"/>
                </a:lnTo>
                <a:lnTo>
                  <a:pt x="170868" y="10583"/>
                </a:lnTo>
                <a:lnTo>
                  <a:pt x="176906" y="15181"/>
                </a:lnTo>
                <a:lnTo>
                  <a:pt x="182765" y="20400"/>
                </a:lnTo>
                <a:lnTo>
                  <a:pt x="184708" y="23125"/>
                </a:lnTo>
                <a:lnTo>
                  <a:pt x="186004" y="25894"/>
                </a:lnTo>
                <a:lnTo>
                  <a:pt x="186867" y="28693"/>
                </a:lnTo>
                <a:lnTo>
                  <a:pt x="187443" y="31511"/>
                </a:lnTo>
                <a:lnTo>
                  <a:pt x="187827" y="34342"/>
                </a:lnTo>
                <a:lnTo>
                  <a:pt x="188083" y="37182"/>
                </a:lnTo>
                <a:lnTo>
                  <a:pt x="188254" y="40028"/>
                </a:lnTo>
                <a:lnTo>
                  <a:pt x="188443" y="45730"/>
                </a:lnTo>
                <a:lnTo>
                  <a:pt x="187541" y="49537"/>
                </a:lnTo>
                <a:lnTo>
                  <a:pt x="185987" y="53980"/>
                </a:lnTo>
                <a:lnTo>
                  <a:pt x="183999" y="58846"/>
                </a:lnTo>
                <a:lnTo>
                  <a:pt x="182673" y="63043"/>
                </a:lnTo>
                <a:lnTo>
                  <a:pt x="181790" y="66794"/>
                </a:lnTo>
                <a:lnTo>
                  <a:pt x="181200" y="70247"/>
                </a:lnTo>
                <a:lnTo>
                  <a:pt x="179855" y="73501"/>
                </a:lnTo>
                <a:lnTo>
                  <a:pt x="178005" y="76623"/>
                </a:lnTo>
                <a:lnTo>
                  <a:pt x="175821" y="79658"/>
                </a:lnTo>
                <a:lnTo>
                  <a:pt x="173411" y="83585"/>
                </a:lnTo>
                <a:lnTo>
                  <a:pt x="170852" y="88108"/>
                </a:lnTo>
                <a:lnTo>
                  <a:pt x="168194" y="93029"/>
                </a:lnTo>
                <a:lnTo>
                  <a:pt x="165469" y="97262"/>
                </a:lnTo>
                <a:lnTo>
                  <a:pt x="162700" y="101036"/>
                </a:lnTo>
                <a:lnTo>
                  <a:pt x="159902" y="104505"/>
                </a:lnTo>
                <a:lnTo>
                  <a:pt x="157083" y="107770"/>
                </a:lnTo>
                <a:lnTo>
                  <a:pt x="154252" y="110899"/>
                </a:lnTo>
                <a:lnTo>
                  <a:pt x="151412" y="113938"/>
                </a:lnTo>
                <a:lnTo>
                  <a:pt x="138313" y="127316"/>
                </a:lnTo>
                <a:lnTo>
                  <a:pt x="133166" y="131550"/>
                </a:lnTo>
                <a:lnTo>
                  <a:pt x="127830" y="135325"/>
                </a:lnTo>
                <a:lnTo>
                  <a:pt x="122367" y="138794"/>
                </a:lnTo>
                <a:lnTo>
                  <a:pt x="117773" y="142060"/>
                </a:lnTo>
                <a:lnTo>
                  <a:pt x="113758" y="145189"/>
                </a:lnTo>
                <a:lnTo>
                  <a:pt x="110128" y="148228"/>
                </a:lnTo>
                <a:lnTo>
                  <a:pt x="105804" y="151206"/>
                </a:lnTo>
                <a:lnTo>
                  <a:pt x="101016" y="154144"/>
                </a:lnTo>
                <a:lnTo>
                  <a:pt x="95918" y="157055"/>
                </a:lnTo>
                <a:lnTo>
                  <a:pt x="91568" y="158996"/>
                </a:lnTo>
                <a:lnTo>
                  <a:pt x="84194" y="161152"/>
                </a:lnTo>
                <a:lnTo>
                  <a:pt x="79942" y="162680"/>
                </a:lnTo>
                <a:lnTo>
                  <a:pt x="75202" y="164651"/>
                </a:lnTo>
                <a:lnTo>
                  <a:pt x="70137" y="166917"/>
                </a:lnTo>
                <a:lnTo>
                  <a:pt x="65808" y="168428"/>
                </a:lnTo>
                <a:lnTo>
                  <a:pt x="58458" y="170107"/>
                </a:lnTo>
                <a:lnTo>
                  <a:pt x="52016" y="170853"/>
                </a:lnTo>
                <a:lnTo>
                  <a:pt x="45978" y="171185"/>
                </a:lnTo>
                <a:lnTo>
                  <a:pt x="36017" y="171415"/>
                </a:lnTo>
                <a:lnTo>
                  <a:pt x="30250" y="171440"/>
                </a:lnTo>
                <a:lnTo>
                  <a:pt x="27787" y="170491"/>
                </a:lnTo>
                <a:lnTo>
                  <a:pt x="20721" y="165557"/>
                </a:lnTo>
                <a:lnTo>
                  <a:pt x="15311" y="160867"/>
                </a:lnTo>
                <a:lnTo>
                  <a:pt x="13065" y="158680"/>
                </a:lnTo>
                <a:lnTo>
                  <a:pt x="11567" y="156269"/>
                </a:lnTo>
                <a:lnTo>
                  <a:pt x="9903" y="151050"/>
                </a:lnTo>
                <a:lnTo>
                  <a:pt x="9459" y="148325"/>
                </a:lnTo>
                <a:lnTo>
                  <a:pt x="9164" y="145556"/>
                </a:lnTo>
                <a:lnTo>
                  <a:pt x="8966" y="142757"/>
                </a:lnTo>
                <a:lnTo>
                  <a:pt x="9787" y="139939"/>
                </a:lnTo>
                <a:lnTo>
                  <a:pt x="11288" y="137108"/>
                </a:lnTo>
                <a:lnTo>
                  <a:pt x="13240" y="134268"/>
                </a:lnTo>
                <a:lnTo>
                  <a:pt x="15494" y="132374"/>
                </a:lnTo>
                <a:lnTo>
                  <a:pt x="17949" y="131112"/>
                </a:lnTo>
                <a:lnTo>
                  <a:pt x="20539" y="130271"/>
                </a:lnTo>
                <a:lnTo>
                  <a:pt x="25956" y="126796"/>
                </a:lnTo>
                <a:lnTo>
                  <a:pt x="31538" y="122076"/>
                </a:lnTo>
                <a:lnTo>
                  <a:pt x="37194" y="116804"/>
                </a:lnTo>
                <a:lnTo>
                  <a:pt x="45734" y="108480"/>
                </a:lnTo>
                <a:lnTo>
                  <a:pt x="49539" y="105658"/>
                </a:lnTo>
                <a:lnTo>
                  <a:pt x="53981" y="102823"/>
                </a:lnTo>
                <a:lnTo>
                  <a:pt x="58847" y="99982"/>
                </a:lnTo>
                <a:lnTo>
                  <a:pt x="63996" y="98087"/>
                </a:lnTo>
                <a:lnTo>
                  <a:pt x="69334" y="96824"/>
                </a:lnTo>
                <a:lnTo>
                  <a:pt x="74798" y="95982"/>
                </a:lnTo>
                <a:lnTo>
                  <a:pt x="79392" y="94468"/>
                </a:lnTo>
                <a:lnTo>
                  <a:pt x="87038" y="90246"/>
                </a:lnTo>
                <a:lnTo>
                  <a:pt x="91362" y="88739"/>
                </a:lnTo>
                <a:lnTo>
                  <a:pt x="96151" y="87734"/>
                </a:lnTo>
                <a:lnTo>
                  <a:pt x="101248" y="87064"/>
                </a:lnTo>
                <a:lnTo>
                  <a:pt x="106551" y="85666"/>
                </a:lnTo>
                <a:lnTo>
                  <a:pt x="111992" y="83781"/>
                </a:lnTo>
                <a:lnTo>
                  <a:pt x="117523" y="81571"/>
                </a:lnTo>
                <a:lnTo>
                  <a:pt x="122164" y="80098"/>
                </a:lnTo>
                <a:lnTo>
                  <a:pt x="129860" y="78462"/>
                </a:lnTo>
                <a:lnTo>
                  <a:pt x="133246" y="78978"/>
                </a:lnTo>
                <a:lnTo>
                  <a:pt x="136455" y="80274"/>
                </a:lnTo>
                <a:lnTo>
                  <a:pt x="139548" y="82091"/>
                </a:lnTo>
                <a:lnTo>
                  <a:pt x="143514" y="83303"/>
                </a:lnTo>
                <a:lnTo>
                  <a:pt x="148063" y="84110"/>
                </a:lnTo>
                <a:lnTo>
                  <a:pt x="153001" y="84649"/>
                </a:lnTo>
                <a:lnTo>
                  <a:pt x="161028" y="85247"/>
                </a:lnTo>
                <a:lnTo>
                  <a:pt x="164501" y="85406"/>
                </a:lnTo>
                <a:lnTo>
                  <a:pt x="167770" y="86465"/>
                </a:lnTo>
                <a:lnTo>
                  <a:pt x="173942" y="90181"/>
                </a:lnTo>
                <a:lnTo>
                  <a:pt x="177874" y="92506"/>
                </a:lnTo>
                <a:lnTo>
                  <a:pt x="182400" y="95008"/>
                </a:lnTo>
                <a:lnTo>
                  <a:pt x="187322" y="97629"/>
                </a:lnTo>
                <a:lnTo>
                  <a:pt x="195331" y="100541"/>
                </a:lnTo>
                <a:lnTo>
                  <a:pt x="198801" y="101317"/>
                </a:lnTo>
                <a:lnTo>
                  <a:pt x="205196" y="104720"/>
                </a:lnTo>
                <a:lnTo>
                  <a:pt x="211213" y="109407"/>
                </a:lnTo>
                <a:lnTo>
                  <a:pt x="217062" y="114665"/>
                </a:lnTo>
                <a:lnTo>
                  <a:pt x="221159" y="118430"/>
                </a:lnTo>
                <a:lnTo>
                  <a:pt x="222687" y="118958"/>
                </a:lnTo>
                <a:lnTo>
                  <a:pt x="229387" y="119702"/>
                </a:lnTo>
                <a:lnTo>
                  <a:pt x="237406" y="119922"/>
                </a:lnTo>
                <a:lnTo>
                  <a:pt x="257175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64"/>
          <p:cNvSpPr/>
          <p:nvPr/>
        </p:nvSpPr>
        <p:spPr>
          <a:xfrm>
            <a:off x="4554959" y="2734627"/>
            <a:ext cx="171346" cy="137161"/>
          </a:xfrm>
          <a:custGeom>
            <a:avLst/>
            <a:gdLst/>
            <a:ahLst/>
            <a:cxnLst/>
            <a:rect l="0" t="0" r="0" b="0"/>
            <a:pathLst>
              <a:path w="171346" h="137161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7680" y="953"/>
                </a:lnTo>
                <a:lnTo>
                  <a:pt x="8117" y="4551"/>
                </a:lnTo>
                <a:lnTo>
                  <a:pt x="9187" y="4939"/>
                </a:lnTo>
                <a:lnTo>
                  <a:pt x="10852" y="4245"/>
                </a:lnTo>
                <a:lnTo>
                  <a:pt x="12916" y="2830"/>
                </a:lnTo>
                <a:lnTo>
                  <a:pt x="14290" y="2839"/>
                </a:lnTo>
                <a:lnTo>
                  <a:pt x="15207" y="3798"/>
                </a:lnTo>
                <a:lnTo>
                  <a:pt x="15818" y="5390"/>
                </a:lnTo>
                <a:lnTo>
                  <a:pt x="17178" y="6451"/>
                </a:lnTo>
                <a:lnTo>
                  <a:pt x="19037" y="7158"/>
                </a:lnTo>
                <a:lnTo>
                  <a:pt x="21229" y="7629"/>
                </a:lnTo>
                <a:lnTo>
                  <a:pt x="22690" y="8897"/>
                </a:lnTo>
                <a:lnTo>
                  <a:pt x="23665" y="10693"/>
                </a:lnTo>
                <a:lnTo>
                  <a:pt x="24314" y="12844"/>
                </a:lnTo>
                <a:lnTo>
                  <a:pt x="25700" y="15230"/>
                </a:lnTo>
                <a:lnTo>
                  <a:pt x="27576" y="17773"/>
                </a:lnTo>
                <a:lnTo>
                  <a:pt x="29779" y="20421"/>
                </a:lnTo>
                <a:lnTo>
                  <a:pt x="32200" y="23139"/>
                </a:lnTo>
                <a:lnTo>
                  <a:pt x="37430" y="28699"/>
                </a:lnTo>
                <a:lnTo>
                  <a:pt x="41112" y="31515"/>
                </a:lnTo>
                <a:lnTo>
                  <a:pt x="45471" y="34345"/>
                </a:lnTo>
                <a:lnTo>
                  <a:pt x="50281" y="37184"/>
                </a:lnTo>
                <a:lnTo>
                  <a:pt x="54441" y="40029"/>
                </a:lnTo>
                <a:lnTo>
                  <a:pt x="58167" y="42879"/>
                </a:lnTo>
                <a:lnTo>
                  <a:pt x="61603" y="45731"/>
                </a:lnTo>
                <a:lnTo>
                  <a:pt x="64846" y="48585"/>
                </a:lnTo>
                <a:lnTo>
                  <a:pt x="70990" y="54296"/>
                </a:lnTo>
                <a:lnTo>
                  <a:pt x="74914" y="57152"/>
                </a:lnTo>
                <a:lnTo>
                  <a:pt x="79436" y="60009"/>
                </a:lnTo>
                <a:lnTo>
                  <a:pt x="84355" y="62866"/>
                </a:lnTo>
                <a:lnTo>
                  <a:pt x="88587" y="65723"/>
                </a:lnTo>
                <a:lnTo>
                  <a:pt x="92361" y="68581"/>
                </a:lnTo>
                <a:lnTo>
                  <a:pt x="95829" y="71438"/>
                </a:lnTo>
                <a:lnTo>
                  <a:pt x="99094" y="74295"/>
                </a:lnTo>
                <a:lnTo>
                  <a:pt x="102223" y="77153"/>
                </a:lnTo>
                <a:lnTo>
                  <a:pt x="105261" y="80010"/>
                </a:lnTo>
                <a:lnTo>
                  <a:pt x="109192" y="82868"/>
                </a:lnTo>
                <a:lnTo>
                  <a:pt x="113717" y="85725"/>
                </a:lnTo>
                <a:lnTo>
                  <a:pt x="118639" y="88583"/>
                </a:lnTo>
                <a:lnTo>
                  <a:pt x="122873" y="91440"/>
                </a:lnTo>
                <a:lnTo>
                  <a:pt x="126648" y="94298"/>
                </a:lnTo>
                <a:lnTo>
                  <a:pt x="130118" y="97155"/>
                </a:lnTo>
                <a:lnTo>
                  <a:pt x="132430" y="100012"/>
                </a:lnTo>
                <a:lnTo>
                  <a:pt x="133972" y="102870"/>
                </a:lnTo>
                <a:lnTo>
                  <a:pt x="135000" y="105728"/>
                </a:lnTo>
                <a:lnTo>
                  <a:pt x="136637" y="108585"/>
                </a:lnTo>
                <a:lnTo>
                  <a:pt x="138682" y="111443"/>
                </a:lnTo>
                <a:lnTo>
                  <a:pt x="140997" y="114300"/>
                </a:lnTo>
                <a:lnTo>
                  <a:pt x="143493" y="117158"/>
                </a:lnTo>
                <a:lnTo>
                  <a:pt x="146110" y="120015"/>
                </a:lnTo>
                <a:lnTo>
                  <a:pt x="148806" y="122873"/>
                </a:lnTo>
                <a:lnTo>
                  <a:pt x="151557" y="124778"/>
                </a:lnTo>
                <a:lnTo>
                  <a:pt x="154343" y="126048"/>
                </a:lnTo>
                <a:lnTo>
                  <a:pt x="161108" y="128086"/>
                </a:lnTo>
                <a:lnTo>
                  <a:pt x="164573" y="130905"/>
                </a:lnTo>
                <a:lnTo>
                  <a:pt x="171345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65"/>
          <p:cNvSpPr/>
          <p:nvPr/>
        </p:nvSpPr>
        <p:spPr>
          <a:xfrm>
            <a:off x="4580572" y="2734627"/>
            <a:ext cx="111444" cy="145734"/>
          </a:xfrm>
          <a:custGeom>
            <a:avLst/>
            <a:gdLst/>
            <a:ahLst/>
            <a:cxnLst/>
            <a:rect l="0" t="0" r="0" b="0"/>
            <a:pathLst>
              <a:path w="111444" h="145734">
                <a:moveTo>
                  <a:pt x="111443" y="0"/>
                </a:moveTo>
                <a:lnTo>
                  <a:pt x="106892" y="0"/>
                </a:lnTo>
                <a:lnTo>
                  <a:pt x="105551" y="953"/>
                </a:lnTo>
                <a:lnTo>
                  <a:pt x="104657" y="2540"/>
                </a:lnTo>
                <a:lnTo>
                  <a:pt x="103223" y="7381"/>
                </a:lnTo>
                <a:lnTo>
                  <a:pt x="100487" y="10583"/>
                </a:lnTo>
                <a:lnTo>
                  <a:pt x="96096" y="15181"/>
                </a:lnTo>
                <a:lnTo>
                  <a:pt x="90969" y="20400"/>
                </a:lnTo>
                <a:lnTo>
                  <a:pt x="88269" y="24077"/>
                </a:lnTo>
                <a:lnTo>
                  <a:pt x="85516" y="28434"/>
                </a:lnTo>
                <a:lnTo>
                  <a:pt x="82728" y="33244"/>
                </a:lnTo>
                <a:lnTo>
                  <a:pt x="80869" y="37403"/>
                </a:lnTo>
                <a:lnTo>
                  <a:pt x="79631" y="41127"/>
                </a:lnTo>
                <a:lnTo>
                  <a:pt x="78804" y="44563"/>
                </a:lnTo>
                <a:lnTo>
                  <a:pt x="76349" y="47807"/>
                </a:lnTo>
                <a:lnTo>
                  <a:pt x="72807" y="50921"/>
                </a:lnTo>
                <a:lnTo>
                  <a:pt x="68540" y="53950"/>
                </a:lnTo>
                <a:lnTo>
                  <a:pt x="64744" y="57874"/>
                </a:lnTo>
                <a:lnTo>
                  <a:pt x="61260" y="62395"/>
                </a:lnTo>
                <a:lnTo>
                  <a:pt x="57985" y="67314"/>
                </a:lnTo>
                <a:lnTo>
                  <a:pt x="53897" y="71546"/>
                </a:lnTo>
                <a:lnTo>
                  <a:pt x="49266" y="75320"/>
                </a:lnTo>
                <a:lnTo>
                  <a:pt x="44274" y="78788"/>
                </a:lnTo>
                <a:lnTo>
                  <a:pt x="40946" y="83006"/>
                </a:lnTo>
                <a:lnTo>
                  <a:pt x="38727" y="87722"/>
                </a:lnTo>
                <a:lnTo>
                  <a:pt x="37248" y="92772"/>
                </a:lnTo>
                <a:lnTo>
                  <a:pt x="35310" y="98043"/>
                </a:lnTo>
                <a:lnTo>
                  <a:pt x="33064" y="103462"/>
                </a:lnTo>
                <a:lnTo>
                  <a:pt x="30616" y="108980"/>
                </a:lnTo>
                <a:lnTo>
                  <a:pt x="27078" y="113610"/>
                </a:lnTo>
                <a:lnTo>
                  <a:pt x="22815" y="117650"/>
                </a:lnTo>
                <a:lnTo>
                  <a:pt x="18067" y="121296"/>
                </a:lnTo>
                <a:lnTo>
                  <a:pt x="14902" y="124679"/>
                </a:lnTo>
                <a:lnTo>
                  <a:pt x="12792" y="127887"/>
                </a:lnTo>
                <a:lnTo>
                  <a:pt x="11386" y="130978"/>
                </a:lnTo>
                <a:lnTo>
                  <a:pt x="10448" y="133991"/>
                </a:lnTo>
                <a:lnTo>
                  <a:pt x="9823" y="136953"/>
                </a:lnTo>
                <a:lnTo>
                  <a:pt x="9406" y="139879"/>
                </a:lnTo>
                <a:lnTo>
                  <a:pt x="8176" y="141830"/>
                </a:lnTo>
                <a:lnTo>
                  <a:pt x="6403" y="143131"/>
                </a:lnTo>
                <a:lnTo>
                  <a:pt x="22" y="14572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66"/>
          <p:cNvSpPr/>
          <p:nvPr/>
        </p:nvSpPr>
        <p:spPr>
          <a:xfrm>
            <a:off x="4752022" y="2623185"/>
            <a:ext cx="197169" cy="102838"/>
          </a:xfrm>
          <a:custGeom>
            <a:avLst/>
            <a:gdLst/>
            <a:ahLst/>
            <a:cxnLst/>
            <a:rect l="0" t="0" r="0" b="0"/>
            <a:pathLst>
              <a:path w="197169" h="102838">
                <a:moveTo>
                  <a:pt x="0" y="17145"/>
                </a:moveTo>
                <a:lnTo>
                  <a:pt x="13019" y="4126"/>
                </a:lnTo>
                <a:lnTo>
                  <a:pt x="15347" y="2750"/>
                </a:lnTo>
                <a:lnTo>
                  <a:pt x="20473" y="1222"/>
                </a:lnTo>
                <a:lnTo>
                  <a:pt x="25927" y="543"/>
                </a:lnTo>
                <a:lnTo>
                  <a:pt x="31526" y="241"/>
                </a:lnTo>
                <a:lnTo>
                  <a:pt x="37189" y="107"/>
                </a:lnTo>
                <a:lnTo>
                  <a:pt x="95932" y="0"/>
                </a:lnTo>
                <a:lnTo>
                  <a:pt x="99197" y="952"/>
                </a:lnTo>
                <a:lnTo>
                  <a:pt x="102327" y="2540"/>
                </a:lnTo>
                <a:lnTo>
                  <a:pt x="109642" y="7380"/>
                </a:lnTo>
                <a:lnTo>
                  <a:pt x="110242" y="8730"/>
                </a:lnTo>
                <a:lnTo>
                  <a:pt x="110642" y="10583"/>
                </a:lnTo>
                <a:lnTo>
                  <a:pt x="110909" y="12770"/>
                </a:lnTo>
                <a:lnTo>
                  <a:pt x="111087" y="15181"/>
                </a:lnTo>
                <a:lnTo>
                  <a:pt x="111205" y="17740"/>
                </a:lnTo>
                <a:lnTo>
                  <a:pt x="111337" y="23124"/>
                </a:lnTo>
                <a:lnTo>
                  <a:pt x="111396" y="28692"/>
                </a:lnTo>
                <a:lnTo>
                  <a:pt x="110459" y="32463"/>
                </a:lnTo>
                <a:lnTo>
                  <a:pt x="108882" y="36882"/>
                </a:lnTo>
                <a:lnTo>
                  <a:pt x="106878" y="41733"/>
                </a:lnTo>
                <a:lnTo>
                  <a:pt x="104589" y="45919"/>
                </a:lnTo>
                <a:lnTo>
                  <a:pt x="102111" y="49663"/>
                </a:lnTo>
                <a:lnTo>
                  <a:pt x="99507" y="53111"/>
                </a:lnTo>
                <a:lnTo>
                  <a:pt x="96818" y="56362"/>
                </a:lnTo>
                <a:lnTo>
                  <a:pt x="94073" y="59482"/>
                </a:lnTo>
                <a:lnTo>
                  <a:pt x="91290" y="62515"/>
                </a:lnTo>
                <a:lnTo>
                  <a:pt x="87530" y="65489"/>
                </a:lnTo>
                <a:lnTo>
                  <a:pt x="83118" y="68424"/>
                </a:lnTo>
                <a:lnTo>
                  <a:pt x="78273" y="71333"/>
                </a:lnTo>
                <a:lnTo>
                  <a:pt x="74089" y="74225"/>
                </a:lnTo>
                <a:lnTo>
                  <a:pt x="70348" y="77106"/>
                </a:lnTo>
                <a:lnTo>
                  <a:pt x="66901" y="79979"/>
                </a:lnTo>
                <a:lnTo>
                  <a:pt x="64603" y="82847"/>
                </a:lnTo>
                <a:lnTo>
                  <a:pt x="63072" y="85711"/>
                </a:lnTo>
                <a:lnTo>
                  <a:pt x="62050" y="88573"/>
                </a:lnTo>
                <a:lnTo>
                  <a:pt x="60417" y="90481"/>
                </a:lnTo>
                <a:lnTo>
                  <a:pt x="58375" y="91753"/>
                </a:lnTo>
                <a:lnTo>
                  <a:pt x="53567" y="93166"/>
                </a:lnTo>
                <a:lnTo>
                  <a:pt x="48255" y="93794"/>
                </a:lnTo>
                <a:lnTo>
                  <a:pt x="46457" y="94915"/>
                </a:lnTo>
                <a:lnTo>
                  <a:pt x="45259" y="96614"/>
                </a:lnTo>
                <a:lnTo>
                  <a:pt x="43336" y="101634"/>
                </a:lnTo>
                <a:lnTo>
                  <a:pt x="44131" y="102046"/>
                </a:lnTo>
                <a:lnTo>
                  <a:pt x="50285" y="102761"/>
                </a:lnTo>
                <a:lnTo>
                  <a:pt x="60196" y="102837"/>
                </a:lnTo>
                <a:lnTo>
                  <a:pt x="63943" y="101896"/>
                </a:lnTo>
                <a:lnTo>
                  <a:pt x="67394" y="100316"/>
                </a:lnTo>
                <a:lnTo>
                  <a:pt x="70647" y="98309"/>
                </a:lnTo>
                <a:lnTo>
                  <a:pt x="74720" y="96972"/>
                </a:lnTo>
                <a:lnTo>
                  <a:pt x="79341" y="96080"/>
                </a:lnTo>
                <a:lnTo>
                  <a:pt x="84326" y="95486"/>
                </a:lnTo>
                <a:lnTo>
                  <a:pt x="89556" y="94137"/>
                </a:lnTo>
                <a:lnTo>
                  <a:pt x="94946" y="92286"/>
                </a:lnTo>
                <a:lnTo>
                  <a:pt x="100445" y="90098"/>
                </a:lnTo>
                <a:lnTo>
                  <a:pt x="106015" y="88640"/>
                </a:lnTo>
                <a:lnTo>
                  <a:pt x="111635" y="87669"/>
                </a:lnTo>
                <a:lnTo>
                  <a:pt x="117285" y="87021"/>
                </a:lnTo>
                <a:lnTo>
                  <a:pt x="122958" y="86588"/>
                </a:lnTo>
                <a:lnTo>
                  <a:pt x="128644" y="86301"/>
                </a:lnTo>
                <a:lnTo>
                  <a:pt x="140043" y="85981"/>
                </a:lnTo>
                <a:lnTo>
                  <a:pt x="184610" y="85731"/>
                </a:lnTo>
                <a:lnTo>
                  <a:pt x="197168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67"/>
          <p:cNvSpPr/>
          <p:nvPr/>
        </p:nvSpPr>
        <p:spPr>
          <a:xfrm>
            <a:off x="2111692" y="3780472"/>
            <a:ext cx="248603" cy="16790"/>
          </a:xfrm>
          <a:custGeom>
            <a:avLst/>
            <a:gdLst/>
            <a:ahLst/>
            <a:cxnLst/>
            <a:rect l="0" t="0" r="0" b="0"/>
            <a:pathLst>
              <a:path w="248603" h="16790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7778"/>
                </a:lnTo>
                <a:lnTo>
                  <a:pt x="28693" y="8219"/>
                </a:lnTo>
                <a:lnTo>
                  <a:pt x="34342" y="8416"/>
                </a:lnTo>
                <a:lnTo>
                  <a:pt x="37182" y="8468"/>
                </a:lnTo>
                <a:lnTo>
                  <a:pt x="40981" y="9455"/>
                </a:lnTo>
                <a:lnTo>
                  <a:pt x="45418" y="11066"/>
                </a:lnTo>
                <a:lnTo>
                  <a:pt x="50281" y="13092"/>
                </a:lnTo>
                <a:lnTo>
                  <a:pt x="55428" y="14444"/>
                </a:lnTo>
                <a:lnTo>
                  <a:pt x="60765" y="15344"/>
                </a:lnTo>
                <a:lnTo>
                  <a:pt x="66227" y="15944"/>
                </a:lnTo>
                <a:lnTo>
                  <a:pt x="71774" y="16345"/>
                </a:lnTo>
                <a:lnTo>
                  <a:pt x="77377" y="16611"/>
                </a:lnTo>
                <a:lnTo>
                  <a:pt x="83017" y="16789"/>
                </a:lnTo>
                <a:lnTo>
                  <a:pt x="88682" y="15955"/>
                </a:lnTo>
                <a:lnTo>
                  <a:pt x="94364" y="14447"/>
                </a:lnTo>
                <a:lnTo>
                  <a:pt x="100057" y="12489"/>
                </a:lnTo>
                <a:lnTo>
                  <a:pt x="104805" y="11183"/>
                </a:lnTo>
                <a:lnTo>
                  <a:pt x="108922" y="10313"/>
                </a:lnTo>
                <a:lnTo>
                  <a:pt x="112620" y="9733"/>
                </a:lnTo>
                <a:lnTo>
                  <a:pt x="117943" y="9346"/>
                </a:lnTo>
                <a:lnTo>
                  <a:pt x="124348" y="9088"/>
                </a:lnTo>
                <a:lnTo>
                  <a:pt x="144476" y="8725"/>
                </a:lnTo>
                <a:lnTo>
                  <a:pt x="163794" y="8603"/>
                </a:lnTo>
                <a:lnTo>
                  <a:pt x="168251" y="7640"/>
                </a:lnTo>
                <a:lnTo>
                  <a:pt x="173127" y="6046"/>
                </a:lnTo>
                <a:lnTo>
                  <a:pt x="178283" y="4031"/>
                </a:lnTo>
                <a:lnTo>
                  <a:pt x="182673" y="2687"/>
                </a:lnTo>
                <a:lnTo>
                  <a:pt x="186552" y="1792"/>
                </a:lnTo>
                <a:lnTo>
                  <a:pt x="190090" y="1194"/>
                </a:lnTo>
                <a:lnTo>
                  <a:pt x="194354" y="796"/>
                </a:lnTo>
                <a:lnTo>
                  <a:pt x="199102" y="531"/>
                </a:lnTo>
                <a:lnTo>
                  <a:pt x="208505" y="236"/>
                </a:lnTo>
                <a:lnTo>
                  <a:pt x="222302" y="4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68"/>
          <p:cNvSpPr/>
          <p:nvPr/>
        </p:nvSpPr>
        <p:spPr>
          <a:xfrm>
            <a:off x="2618779" y="3549129"/>
            <a:ext cx="273011" cy="342638"/>
          </a:xfrm>
          <a:custGeom>
            <a:avLst/>
            <a:gdLst/>
            <a:ahLst/>
            <a:cxnLst/>
            <a:rect l="0" t="0" r="0" b="0"/>
            <a:pathLst>
              <a:path w="273011" h="342638">
                <a:moveTo>
                  <a:pt x="24408" y="42748"/>
                </a:moveTo>
                <a:lnTo>
                  <a:pt x="28959" y="42748"/>
                </a:lnTo>
                <a:lnTo>
                  <a:pt x="30300" y="41796"/>
                </a:lnTo>
                <a:lnTo>
                  <a:pt x="31193" y="40208"/>
                </a:lnTo>
                <a:lnTo>
                  <a:pt x="31789" y="38197"/>
                </a:lnTo>
                <a:lnTo>
                  <a:pt x="33139" y="36857"/>
                </a:lnTo>
                <a:lnTo>
                  <a:pt x="34991" y="35963"/>
                </a:lnTo>
                <a:lnTo>
                  <a:pt x="37178" y="35367"/>
                </a:lnTo>
                <a:lnTo>
                  <a:pt x="42149" y="32165"/>
                </a:lnTo>
                <a:lnTo>
                  <a:pt x="44808" y="29978"/>
                </a:lnTo>
                <a:lnTo>
                  <a:pt x="47533" y="28520"/>
                </a:lnTo>
                <a:lnTo>
                  <a:pt x="53101" y="26900"/>
                </a:lnTo>
                <a:lnTo>
                  <a:pt x="61590" y="25987"/>
                </a:lnTo>
                <a:lnTo>
                  <a:pt x="64436" y="24907"/>
                </a:lnTo>
                <a:lnTo>
                  <a:pt x="70138" y="21166"/>
                </a:lnTo>
                <a:lnTo>
                  <a:pt x="78388" y="18869"/>
                </a:lnTo>
                <a:lnTo>
                  <a:pt x="83254" y="18256"/>
                </a:lnTo>
                <a:lnTo>
                  <a:pt x="91202" y="15035"/>
                </a:lnTo>
                <a:lnTo>
                  <a:pt x="94655" y="12843"/>
                </a:lnTo>
                <a:lnTo>
                  <a:pt x="98862" y="11381"/>
                </a:lnTo>
                <a:lnTo>
                  <a:pt x="103571" y="10407"/>
                </a:lnTo>
                <a:lnTo>
                  <a:pt x="108616" y="9757"/>
                </a:lnTo>
                <a:lnTo>
                  <a:pt x="113884" y="8372"/>
                </a:lnTo>
                <a:lnTo>
                  <a:pt x="119301" y="6495"/>
                </a:lnTo>
                <a:lnTo>
                  <a:pt x="124818" y="4292"/>
                </a:lnTo>
                <a:lnTo>
                  <a:pt x="130400" y="2823"/>
                </a:lnTo>
                <a:lnTo>
                  <a:pt x="136027" y="1844"/>
                </a:lnTo>
                <a:lnTo>
                  <a:pt x="141683" y="1191"/>
                </a:lnTo>
                <a:lnTo>
                  <a:pt x="146407" y="756"/>
                </a:lnTo>
                <a:lnTo>
                  <a:pt x="154194" y="272"/>
                </a:lnTo>
                <a:lnTo>
                  <a:pt x="163371" y="58"/>
                </a:lnTo>
                <a:lnTo>
                  <a:pt x="168485" y="0"/>
                </a:lnTo>
                <a:lnTo>
                  <a:pt x="173799" y="915"/>
                </a:lnTo>
                <a:lnTo>
                  <a:pt x="179247" y="2477"/>
                </a:lnTo>
                <a:lnTo>
                  <a:pt x="184784" y="4470"/>
                </a:lnTo>
                <a:lnTo>
                  <a:pt x="189428" y="6752"/>
                </a:lnTo>
                <a:lnTo>
                  <a:pt x="197127" y="11827"/>
                </a:lnTo>
                <a:lnTo>
                  <a:pt x="203725" y="17258"/>
                </a:lnTo>
                <a:lnTo>
                  <a:pt x="210784" y="22847"/>
                </a:lnTo>
                <a:lnTo>
                  <a:pt x="215334" y="25671"/>
                </a:lnTo>
                <a:lnTo>
                  <a:pt x="220272" y="28506"/>
                </a:lnTo>
                <a:lnTo>
                  <a:pt x="228299" y="34196"/>
                </a:lnTo>
                <a:lnTo>
                  <a:pt x="231772" y="37047"/>
                </a:lnTo>
                <a:lnTo>
                  <a:pt x="234089" y="40852"/>
                </a:lnTo>
                <a:lnTo>
                  <a:pt x="236662" y="50160"/>
                </a:lnTo>
                <a:lnTo>
                  <a:pt x="240346" y="58108"/>
                </a:lnTo>
                <a:lnTo>
                  <a:pt x="242661" y="61560"/>
                </a:lnTo>
                <a:lnTo>
                  <a:pt x="245235" y="70477"/>
                </a:lnTo>
                <a:lnTo>
                  <a:pt x="246378" y="80789"/>
                </a:lnTo>
                <a:lnTo>
                  <a:pt x="246683" y="86206"/>
                </a:lnTo>
                <a:lnTo>
                  <a:pt x="246886" y="91723"/>
                </a:lnTo>
                <a:lnTo>
                  <a:pt x="246069" y="97305"/>
                </a:lnTo>
                <a:lnTo>
                  <a:pt x="244572" y="102932"/>
                </a:lnTo>
                <a:lnTo>
                  <a:pt x="242622" y="108588"/>
                </a:lnTo>
                <a:lnTo>
                  <a:pt x="241321" y="114264"/>
                </a:lnTo>
                <a:lnTo>
                  <a:pt x="240454" y="119953"/>
                </a:lnTo>
                <a:lnTo>
                  <a:pt x="239876" y="125650"/>
                </a:lnTo>
                <a:lnTo>
                  <a:pt x="238539" y="132307"/>
                </a:lnTo>
                <a:lnTo>
                  <a:pt x="236694" y="139601"/>
                </a:lnTo>
                <a:lnTo>
                  <a:pt x="234512" y="147322"/>
                </a:lnTo>
                <a:lnTo>
                  <a:pt x="231153" y="154374"/>
                </a:lnTo>
                <a:lnTo>
                  <a:pt x="227007" y="160980"/>
                </a:lnTo>
                <a:lnTo>
                  <a:pt x="222339" y="167289"/>
                </a:lnTo>
                <a:lnTo>
                  <a:pt x="218275" y="173401"/>
                </a:lnTo>
                <a:lnTo>
                  <a:pt x="214613" y="179380"/>
                </a:lnTo>
                <a:lnTo>
                  <a:pt x="211218" y="185271"/>
                </a:lnTo>
                <a:lnTo>
                  <a:pt x="208003" y="192056"/>
                </a:lnTo>
                <a:lnTo>
                  <a:pt x="204907" y="199437"/>
                </a:lnTo>
                <a:lnTo>
                  <a:pt x="201891" y="207214"/>
                </a:lnTo>
                <a:lnTo>
                  <a:pt x="198927" y="213352"/>
                </a:lnTo>
                <a:lnTo>
                  <a:pt x="193095" y="222712"/>
                </a:lnTo>
                <a:lnTo>
                  <a:pt x="179905" y="242438"/>
                </a:lnTo>
                <a:lnTo>
                  <a:pt x="171940" y="253102"/>
                </a:lnTo>
                <a:lnTo>
                  <a:pt x="165226" y="261968"/>
                </a:lnTo>
                <a:lnTo>
                  <a:pt x="159066" y="272259"/>
                </a:lnTo>
                <a:lnTo>
                  <a:pt x="155137" y="277671"/>
                </a:lnTo>
                <a:lnTo>
                  <a:pt x="150613" y="283183"/>
                </a:lnTo>
                <a:lnTo>
                  <a:pt x="141459" y="293436"/>
                </a:lnTo>
                <a:lnTo>
                  <a:pt x="134216" y="301167"/>
                </a:lnTo>
                <a:lnTo>
                  <a:pt x="129998" y="304562"/>
                </a:lnTo>
                <a:lnTo>
                  <a:pt x="125281" y="307779"/>
                </a:lnTo>
                <a:lnTo>
                  <a:pt x="120232" y="310875"/>
                </a:lnTo>
                <a:lnTo>
                  <a:pt x="114961" y="313892"/>
                </a:lnTo>
                <a:lnTo>
                  <a:pt x="104023" y="319784"/>
                </a:lnTo>
                <a:lnTo>
                  <a:pt x="99392" y="322689"/>
                </a:lnTo>
                <a:lnTo>
                  <a:pt x="91707" y="328456"/>
                </a:lnTo>
                <a:lnTo>
                  <a:pt x="87371" y="331328"/>
                </a:lnTo>
                <a:lnTo>
                  <a:pt x="82576" y="334194"/>
                </a:lnTo>
                <a:lnTo>
                  <a:pt x="77474" y="337058"/>
                </a:lnTo>
                <a:lnTo>
                  <a:pt x="69266" y="340240"/>
                </a:lnTo>
                <a:lnTo>
                  <a:pt x="62442" y="341654"/>
                </a:lnTo>
                <a:lnTo>
                  <a:pt x="56235" y="342283"/>
                </a:lnTo>
                <a:lnTo>
                  <a:pt x="50301" y="342562"/>
                </a:lnTo>
                <a:lnTo>
                  <a:pt x="47385" y="342637"/>
                </a:lnTo>
                <a:lnTo>
                  <a:pt x="44488" y="341734"/>
                </a:lnTo>
                <a:lnTo>
                  <a:pt x="38730" y="338191"/>
                </a:lnTo>
                <a:lnTo>
                  <a:pt x="32996" y="335981"/>
                </a:lnTo>
                <a:lnTo>
                  <a:pt x="30133" y="335392"/>
                </a:lnTo>
                <a:lnTo>
                  <a:pt x="24413" y="332197"/>
                </a:lnTo>
                <a:lnTo>
                  <a:pt x="16013" y="325551"/>
                </a:lnTo>
                <a:lnTo>
                  <a:pt x="11787" y="321474"/>
                </a:lnTo>
                <a:lnTo>
                  <a:pt x="10279" y="319053"/>
                </a:lnTo>
                <a:lnTo>
                  <a:pt x="7204" y="311095"/>
                </a:lnTo>
                <a:lnTo>
                  <a:pt x="1637" y="302704"/>
                </a:lnTo>
                <a:lnTo>
                  <a:pt x="0" y="297031"/>
                </a:lnTo>
                <a:lnTo>
                  <a:pt x="516" y="294186"/>
                </a:lnTo>
                <a:lnTo>
                  <a:pt x="4840" y="285629"/>
                </a:lnTo>
                <a:lnTo>
                  <a:pt x="6186" y="279918"/>
                </a:lnTo>
                <a:lnTo>
                  <a:pt x="9324" y="274204"/>
                </a:lnTo>
                <a:lnTo>
                  <a:pt x="13894" y="267538"/>
                </a:lnTo>
                <a:lnTo>
                  <a:pt x="19100" y="258225"/>
                </a:lnTo>
                <a:lnTo>
                  <a:pt x="27129" y="250275"/>
                </a:lnTo>
                <a:lnTo>
                  <a:pt x="31937" y="246822"/>
                </a:lnTo>
                <a:lnTo>
                  <a:pt x="39819" y="240445"/>
                </a:lnTo>
                <a:lnTo>
                  <a:pt x="47450" y="234436"/>
                </a:lnTo>
                <a:lnTo>
                  <a:pt x="52152" y="231500"/>
                </a:lnTo>
                <a:lnTo>
                  <a:pt x="57191" y="228590"/>
                </a:lnTo>
                <a:lnTo>
                  <a:pt x="62456" y="226650"/>
                </a:lnTo>
                <a:lnTo>
                  <a:pt x="67871" y="225357"/>
                </a:lnTo>
                <a:lnTo>
                  <a:pt x="73386" y="224495"/>
                </a:lnTo>
                <a:lnTo>
                  <a:pt x="79920" y="222967"/>
                </a:lnTo>
                <a:lnTo>
                  <a:pt x="87133" y="220997"/>
                </a:lnTo>
                <a:lnTo>
                  <a:pt x="94800" y="218731"/>
                </a:lnTo>
                <a:lnTo>
                  <a:pt x="101816" y="217220"/>
                </a:lnTo>
                <a:lnTo>
                  <a:pt x="108398" y="216212"/>
                </a:lnTo>
                <a:lnTo>
                  <a:pt x="114691" y="215541"/>
                </a:lnTo>
                <a:lnTo>
                  <a:pt x="120792" y="215093"/>
                </a:lnTo>
                <a:lnTo>
                  <a:pt x="126764" y="214795"/>
                </a:lnTo>
                <a:lnTo>
                  <a:pt x="138480" y="214463"/>
                </a:lnTo>
                <a:lnTo>
                  <a:pt x="150036" y="214316"/>
                </a:lnTo>
                <a:lnTo>
                  <a:pt x="155785" y="215229"/>
                </a:lnTo>
                <a:lnTo>
                  <a:pt x="161523" y="216791"/>
                </a:lnTo>
                <a:lnTo>
                  <a:pt x="167253" y="218784"/>
                </a:lnTo>
                <a:lnTo>
                  <a:pt x="172025" y="220113"/>
                </a:lnTo>
                <a:lnTo>
                  <a:pt x="179868" y="221590"/>
                </a:lnTo>
                <a:lnTo>
                  <a:pt x="184246" y="222936"/>
                </a:lnTo>
                <a:lnTo>
                  <a:pt x="189069" y="224786"/>
                </a:lnTo>
                <a:lnTo>
                  <a:pt x="194189" y="226971"/>
                </a:lnTo>
                <a:lnTo>
                  <a:pt x="202419" y="231940"/>
                </a:lnTo>
                <a:lnTo>
                  <a:pt x="210204" y="237323"/>
                </a:lnTo>
                <a:lnTo>
                  <a:pt x="214947" y="240093"/>
                </a:lnTo>
                <a:lnTo>
                  <a:pt x="220014" y="242891"/>
                </a:lnTo>
                <a:lnTo>
                  <a:pt x="228184" y="248541"/>
                </a:lnTo>
                <a:lnTo>
                  <a:pt x="231696" y="251381"/>
                </a:lnTo>
                <a:lnTo>
                  <a:pt x="234038" y="255179"/>
                </a:lnTo>
                <a:lnTo>
                  <a:pt x="236639" y="264479"/>
                </a:lnTo>
                <a:lnTo>
                  <a:pt x="240335" y="272423"/>
                </a:lnTo>
                <a:lnTo>
                  <a:pt x="247771" y="282250"/>
                </a:lnTo>
                <a:lnTo>
                  <a:pt x="250469" y="285283"/>
                </a:lnTo>
                <a:lnTo>
                  <a:pt x="252268" y="288258"/>
                </a:lnTo>
                <a:lnTo>
                  <a:pt x="255752" y="296996"/>
                </a:lnTo>
                <a:lnTo>
                  <a:pt x="261441" y="305618"/>
                </a:lnTo>
                <a:lnTo>
                  <a:pt x="264043" y="315372"/>
                </a:lnTo>
                <a:lnTo>
                  <a:pt x="264321" y="321116"/>
                </a:lnTo>
                <a:lnTo>
                  <a:pt x="265312" y="322624"/>
                </a:lnTo>
                <a:lnTo>
                  <a:pt x="266926" y="323630"/>
                </a:lnTo>
                <a:lnTo>
                  <a:pt x="273010" y="325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69"/>
          <p:cNvSpPr/>
          <p:nvPr/>
        </p:nvSpPr>
        <p:spPr>
          <a:xfrm>
            <a:off x="3006866" y="3643312"/>
            <a:ext cx="184962" cy="205741"/>
          </a:xfrm>
          <a:custGeom>
            <a:avLst/>
            <a:gdLst/>
            <a:ahLst/>
            <a:cxnLst/>
            <a:rect l="0" t="0" r="0" b="0"/>
            <a:pathLst>
              <a:path w="184962" h="205741">
                <a:moveTo>
                  <a:pt x="4938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9416" y="12771"/>
                </a:lnTo>
                <a:lnTo>
                  <a:pt x="16848" y="20400"/>
                </a:lnTo>
                <a:lnTo>
                  <a:pt x="18594" y="23125"/>
                </a:lnTo>
                <a:lnTo>
                  <a:pt x="20532" y="28693"/>
                </a:lnTo>
                <a:lnTo>
                  <a:pt x="23934" y="34342"/>
                </a:lnTo>
                <a:lnTo>
                  <a:pt x="28621" y="40028"/>
                </a:lnTo>
                <a:lnTo>
                  <a:pt x="33879" y="45731"/>
                </a:lnTo>
                <a:lnTo>
                  <a:pt x="42194" y="54296"/>
                </a:lnTo>
                <a:lnTo>
                  <a:pt x="162092" y="174299"/>
                </a:lnTo>
                <a:lnTo>
                  <a:pt x="164000" y="177159"/>
                </a:lnTo>
                <a:lnTo>
                  <a:pt x="166120" y="182878"/>
                </a:lnTo>
                <a:lnTo>
                  <a:pt x="169602" y="188594"/>
                </a:lnTo>
                <a:lnTo>
                  <a:pt x="175048" y="195474"/>
                </a:lnTo>
                <a:lnTo>
                  <a:pt x="180542" y="201216"/>
                </a:lnTo>
                <a:lnTo>
                  <a:pt x="184961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70"/>
          <p:cNvSpPr/>
          <p:nvPr/>
        </p:nvSpPr>
        <p:spPr>
          <a:xfrm>
            <a:off x="3063606" y="3638373"/>
            <a:ext cx="111077" cy="244970"/>
          </a:xfrm>
          <a:custGeom>
            <a:avLst/>
            <a:gdLst/>
            <a:ahLst/>
            <a:cxnLst/>
            <a:rect l="0" t="0" r="0" b="0"/>
            <a:pathLst>
              <a:path w="111077" h="244970">
                <a:moveTo>
                  <a:pt x="111076" y="4939"/>
                </a:moveTo>
                <a:lnTo>
                  <a:pt x="106137" y="0"/>
                </a:lnTo>
                <a:lnTo>
                  <a:pt x="108246" y="2109"/>
                </a:lnTo>
                <a:lnTo>
                  <a:pt x="108237" y="3052"/>
                </a:lnTo>
                <a:lnTo>
                  <a:pt x="107278" y="3681"/>
                </a:lnTo>
                <a:lnTo>
                  <a:pt x="105686" y="4101"/>
                </a:lnTo>
                <a:lnTo>
                  <a:pt x="104626" y="5332"/>
                </a:lnTo>
                <a:lnTo>
                  <a:pt x="103918" y="7107"/>
                </a:lnTo>
                <a:lnTo>
                  <a:pt x="102923" y="14154"/>
                </a:lnTo>
                <a:lnTo>
                  <a:pt x="102783" y="16798"/>
                </a:lnTo>
                <a:lnTo>
                  <a:pt x="101737" y="19512"/>
                </a:lnTo>
                <a:lnTo>
                  <a:pt x="100088" y="22274"/>
                </a:lnTo>
                <a:lnTo>
                  <a:pt x="98036" y="25068"/>
                </a:lnTo>
                <a:lnTo>
                  <a:pt x="95715" y="28836"/>
                </a:lnTo>
                <a:lnTo>
                  <a:pt x="93215" y="33253"/>
                </a:lnTo>
                <a:lnTo>
                  <a:pt x="87898" y="43241"/>
                </a:lnTo>
                <a:lnTo>
                  <a:pt x="65344" y="87851"/>
                </a:lnTo>
                <a:lnTo>
                  <a:pt x="62490" y="94504"/>
                </a:lnTo>
                <a:lnTo>
                  <a:pt x="59635" y="101797"/>
                </a:lnTo>
                <a:lnTo>
                  <a:pt x="56780" y="109516"/>
                </a:lnTo>
                <a:lnTo>
                  <a:pt x="53923" y="116567"/>
                </a:lnTo>
                <a:lnTo>
                  <a:pt x="51067" y="123173"/>
                </a:lnTo>
                <a:lnTo>
                  <a:pt x="45353" y="135592"/>
                </a:lnTo>
                <a:lnTo>
                  <a:pt x="33923" y="159088"/>
                </a:lnTo>
                <a:lnTo>
                  <a:pt x="13921" y="199240"/>
                </a:lnTo>
                <a:lnTo>
                  <a:pt x="12016" y="204006"/>
                </a:lnTo>
                <a:lnTo>
                  <a:pt x="10746" y="208135"/>
                </a:lnTo>
                <a:lnTo>
                  <a:pt x="9335" y="215263"/>
                </a:lnTo>
                <a:lnTo>
                  <a:pt x="8708" y="221607"/>
                </a:lnTo>
                <a:lnTo>
                  <a:pt x="7588" y="224632"/>
                </a:lnTo>
                <a:lnTo>
                  <a:pt x="5889" y="227601"/>
                </a:lnTo>
                <a:lnTo>
                  <a:pt x="3804" y="230533"/>
                </a:lnTo>
                <a:lnTo>
                  <a:pt x="1487" y="236330"/>
                </a:lnTo>
                <a:lnTo>
                  <a:pt x="0" y="243262"/>
                </a:lnTo>
                <a:lnTo>
                  <a:pt x="830" y="243831"/>
                </a:lnTo>
                <a:lnTo>
                  <a:pt x="2336" y="244211"/>
                </a:lnTo>
                <a:lnTo>
                  <a:pt x="8206" y="244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71"/>
          <p:cNvSpPr/>
          <p:nvPr/>
        </p:nvSpPr>
        <p:spPr>
          <a:xfrm>
            <a:off x="3251834" y="3532258"/>
            <a:ext cx="240031" cy="119628"/>
          </a:xfrm>
          <a:custGeom>
            <a:avLst/>
            <a:gdLst/>
            <a:ahLst/>
            <a:cxnLst/>
            <a:rect l="0" t="0" r="0" b="0"/>
            <a:pathLst>
              <a:path w="240031" h="119628">
                <a:moveTo>
                  <a:pt x="0" y="59619"/>
                </a:moveTo>
                <a:lnTo>
                  <a:pt x="0" y="52238"/>
                </a:lnTo>
                <a:lnTo>
                  <a:pt x="2541" y="49036"/>
                </a:lnTo>
                <a:lnTo>
                  <a:pt x="4551" y="46849"/>
                </a:lnTo>
                <a:lnTo>
                  <a:pt x="9326" y="41878"/>
                </a:lnTo>
                <a:lnTo>
                  <a:pt x="28620" y="22437"/>
                </a:lnTo>
                <a:lnTo>
                  <a:pt x="32415" y="20543"/>
                </a:lnTo>
                <a:lnTo>
                  <a:pt x="36850" y="19281"/>
                </a:lnTo>
                <a:lnTo>
                  <a:pt x="41712" y="18439"/>
                </a:lnTo>
                <a:lnTo>
                  <a:pt x="45906" y="16926"/>
                </a:lnTo>
                <a:lnTo>
                  <a:pt x="49654" y="14965"/>
                </a:lnTo>
                <a:lnTo>
                  <a:pt x="53105" y="12705"/>
                </a:lnTo>
                <a:lnTo>
                  <a:pt x="57311" y="11198"/>
                </a:lnTo>
                <a:lnTo>
                  <a:pt x="62020" y="10193"/>
                </a:lnTo>
                <a:lnTo>
                  <a:pt x="67064" y="9523"/>
                </a:lnTo>
                <a:lnTo>
                  <a:pt x="71380" y="8125"/>
                </a:lnTo>
                <a:lnTo>
                  <a:pt x="75209" y="6239"/>
                </a:lnTo>
                <a:lnTo>
                  <a:pt x="82004" y="2557"/>
                </a:lnTo>
                <a:lnTo>
                  <a:pt x="88199" y="921"/>
                </a:lnTo>
                <a:lnTo>
                  <a:pt x="94128" y="193"/>
                </a:lnTo>
                <a:lnTo>
                  <a:pt x="97042" y="0"/>
                </a:lnTo>
                <a:lnTo>
                  <a:pt x="99937" y="823"/>
                </a:lnTo>
                <a:lnTo>
                  <a:pt x="105694" y="4278"/>
                </a:lnTo>
                <a:lnTo>
                  <a:pt x="111428" y="6448"/>
                </a:lnTo>
                <a:lnTo>
                  <a:pt x="114291" y="7026"/>
                </a:lnTo>
                <a:lnTo>
                  <a:pt x="120011" y="10210"/>
                </a:lnTo>
                <a:lnTo>
                  <a:pt x="122870" y="12392"/>
                </a:lnTo>
                <a:lnTo>
                  <a:pt x="124776" y="14799"/>
                </a:lnTo>
                <a:lnTo>
                  <a:pt x="126047" y="17357"/>
                </a:lnTo>
                <a:lnTo>
                  <a:pt x="126894" y="20014"/>
                </a:lnTo>
                <a:lnTo>
                  <a:pt x="128411" y="22738"/>
                </a:lnTo>
                <a:lnTo>
                  <a:pt x="130375" y="25507"/>
                </a:lnTo>
                <a:lnTo>
                  <a:pt x="132637" y="28305"/>
                </a:lnTo>
                <a:lnTo>
                  <a:pt x="134144" y="31123"/>
                </a:lnTo>
                <a:lnTo>
                  <a:pt x="135150" y="33954"/>
                </a:lnTo>
                <a:lnTo>
                  <a:pt x="135820" y="36794"/>
                </a:lnTo>
                <a:lnTo>
                  <a:pt x="136267" y="39640"/>
                </a:lnTo>
                <a:lnTo>
                  <a:pt x="136565" y="42490"/>
                </a:lnTo>
                <a:lnTo>
                  <a:pt x="136763" y="45342"/>
                </a:lnTo>
                <a:lnTo>
                  <a:pt x="136896" y="49148"/>
                </a:lnTo>
                <a:lnTo>
                  <a:pt x="137043" y="58458"/>
                </a:lnTo>
                <a:lnTo>
                  <a:pt x="136130" y="62655"/>
                </a:lnTo>
                <a:lnTo>
                  <a:pt x="134568" y="66406"/>
                </a:lnTo>
                <a:lnTo>
                  <a:pt x="132575" y="69858"/>
                </a:lnTo>
                <a:lnTo>
                  <a:pt x="130294" y="73113"/>
                </a:lnTo>
                <a:lnTo>
                  <a:pt x="127820" y="76235"/>
                </a:lnTo>
                <a:lnTo>
                  <a:pt x="125219" y="79269"/>
                </a:lnTo>
                <a:lnTo>
                  <a:pt x="123484" y="82244"/>
                </a:lnTo>
                <a:lnTo>
                  <a:pt x="122328" y="85180"/>
                </a:lnTo>
                <a:lnTo>
                  <a:pt x="121557" y="88090"/>
                </a:lnTo>
                <a:lnTo>
                  <a:pt x="120091" y="90982"/>
                </a:lnTo>
                <a:lnTo>
                  <a:pt x="118161" y="93863"/>
                </a:lnTo>
                <a:lnTo>
                  <a:pt x="115922" y="96735"/>
                </a:lnTo>
                <a:lnTo>
                  <a:pt x="113476" y="99603"/>
                </a:lnTo>
                <a:lnTo>
                  <a:pt x="110894" y="102468"/>
                </a:lnTo>
                <a:lnTo>
                  <a:pt x="108219" y="105330"/>
                </a:lnTo>
                <a:lnTo>
                  <a:pt x="106436" y="108191"/>
                </a:lnTo>
                <a:lnTo>
                  <a:pt x="105248" y="111050"/>
                </a:lnTo>
                <a:lnTo>
                  <a:pt x="104455" y="113909"/>
                </a:lnTo>
                <a:lnTo>
                  <a:pt x="102975" y="115815"/>
                </a:lnTo>
                <a:lnTo>
                  <a:pt x="101035" y="117085"/>
                </a:lnTo>
                <a:lnTo>
                  <a:pt x="96339" y="118497"/>
                </a:lnTo>
                <a:lnTo>
                  <a:pt x="89294" y="119292"/>
                </a:lnTo>
                <a:lnTo>
                  <a:pt x="85729" y="119626"/>
                </a:lnTo>
                <a:lnTo>
                  <a:pt x="97658" y="119627"/>
                </a:lnTo>
                <a:lnTo>
                  <a:pt x="100348" y="118674"/>
                </a:lnTo>
                <a:lnTo>
                  <a:pt x="105877" y="115076"/>
                </a:lnTo>
                <a:lnTo>
                  <a:pt x="109637" y="113735"/>
                </a:lnTo>
                <a:lnTo>
                  <a:pt x="114049" y="112841"/>
                </a:lnTo>
                <a:lnTo>
                  <a:pt x="118895" y="112246"/>
                </a:lnTo>
                <a:lnTo>
                  <a:pt x="124984" y="110896"/>
                </a:lnTo>
                <a:lnTo>
                  <a:pt x="131900" y="109044"/>
                </a:lnTo>
                <a:lnTo>
                  <a:pt x="139369" y="106856"/>
                </a:lnTo>
                <a:lnTo>
                  <a:pt x="146253" y="104445"/>
                </a:lnTo>
                <a:lnTo>
                  <a:pt x="152747" y="101886"/>
                </a:lnTo>
                <a:lnTo>
                  <a:pt x="158981" y="99227"/>
                </a:lnTo>
                <a:lnTo>
                  <a:pt x="166948" y="96502"/>
                </a:lnTo>
                <a:lnTo>
                  <a:pt x="176069" y="93733"/>
                </a:lnTo>
                <a:lnTo>
                  <a:pt x="185960" y="90934"/>
                </a:lnTo>
                <a:lnTo>
                  <a:pt x="194458" y="88115"/>
                </a:lnTo>
                <a:lnTo>
                  <a:pt x="202029" y="85284"/>
                </a:lnTo>
                <a:lnTo>
                  <a:pt x="208981" y="82444"/>
                </a:lnTo>
                <a:lnTo>
                  <a:pt x="215521" y="79599"/>
                </a:lnTo>
                <a:lnTo>
                  <a:pt x="240030" y="681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72"/>
          <p:cNvSpPr/>
          <p:nvPr/>
        </p:nvSpPr>
        <p:spPr>
          <a:xfrm>
            <a:off x="3749039" y="3600450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0"/>
                </a:lnTo>
                <a:lnTo>
                  <a:pt x="4552" y="20399"/>
                </a:lnTo>
                <a:lnTo>
                  <a:pt x="5892" y="23124"/>
                </a:lnTo>
                <a:lnTo>
                  <a:pt x="6786" y="25894"/>
                </a:lnTo>
                <a:lnTo>
                  <a:pt x="7779" y="32463"/>
                </a:lnTo>
                <a:lnTo>
                  <a:pt x="8044" y="36882"/>
                </a:lnTo>
                <a:lnTo>
                  <a:pt x="8220" y="41733"/>
                </a:lnTo>
                <a:lnTo>
                  <a:pt x="9290" y="46872"/>
                </a:lnTo>
                <a:lnTo>
                  <a:pt x="10956" y="52203"/>
                </a:lnTo>
                <a:lnTo>
                  <a:pt x="13019" y="57662"/>
                </a:lnTo>
                <a:lnTo>
                  <a:pt x="15347" y="63206"/>
                </a:lnTo>
                <a:lnTo>
                  <a:pt x="17852" y="68807"/>
                </a:lnTo>
                <a:lnTo>
                  <a:pt x="20474" y="74447"/>
                </a:lnTo>
                <a:lnTo>
                  <a:pt x="22222" y="80111"/>
                </a:lnTo>
                <a:lnTo>
                  <a:pt x="23387" y="85792"/>
                </a:lnTo>
                <a:lnTo>
                  <a:pt x="24165" y="91485"/>
                </a:lnTo>
                <a:lnTo>
                  <a:pt x="24682" y="97185"/>
                </a:lnTo>
                <a:lnTo>
                  <a:pt x="25027" y="102890"/>
                </a:lnTo>
                <a:lnTo>
                  <a:pt x="25258" y="108598"/>
                </a:lnTo>
                <a:lnTo>
                  <a:pt x="26364" y="114308"/>
                </a:lnTo>
                <a:lnTo>
                  <a:pt x="28054" y="120020"/>
                </a:lnTo>
                <a:lnTo>
                  <a:pt x="30133" y="125734"/>
                </a:lnTo>
                <a:lnTo>
                  <a:pt x="31518" y="132400"/>
                </a:lnTo>
                <a:lnTo>
                  <a:pt x="32442" y="139701"/>
                </a:lnTo>
                <a:lnTo>
                  <a:pt x="33058" y="147427"/>
                </a:lnTo>
                <a:lnTo>
                  <a:pt x="33469" y="154482"/>
                </a:lnTo>
                <a:lnTo>
                  <a:pt x="33926" y="167401"/>
                </a:lnTo>
                <a:lnTo>
                  <a:pt x="34242" y="194470"/>
                </a:lnTo>
                <a:lnTo>
                  <a:pt x="34290" y="245599"/>
                </a:lnTo>
                <a:lnTo>
                  <a:pt x="35243" y="247552"/>
                </a:lnTo>
                <a:lnTo>
                  <a:pt x="36830" y="249808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73"/>
          <p:cNvSpPr/>
          <p:nvPr/>
        </p:nvSpPr>
        <p:spPr>
          <a:xfrm>
            <a:off x="3649803" y="3711892"/>
            <a:ext cx="202107" cy="17146"/>
          </a:xfrm>
          <a:custGeom>
            <a:avLst/>
            <a:gdLst/>
            <a:ahLst/>
            <a:cxnLst/>
            <a:rect l="0" t="0" r="0" b="0"/>
            <a:pathLst>
              <a:path w="202107" h="17146">
                <a:moveTo>
                  <a:pt x="4939" y="17145"/>
                </a:moveTo>
                <a:lnTo>
                  <a:pt x="0" y="17145"/>
                </a:lnTo>
                <a:lnTo>
                  <a:pt x="84183" y="17145"/>
                </a:lnTo>
                <a:lnTo>
                  <a:pt x="91106" y="16192"/>
                </a:lnTo>
                <a:lnTo>
                  <a:pt x="97626" y="14605"/>
                </a:lnTo>
                <a:lnTo>
                  <a:pt x="103878" y="12595"/>
                </a:lnTo>
                <a:lnTo>
                  <a:pt x="109951" y="11253"/>
                </a:lnTo>
                <a:lnTo>
                  <a:pt x="115904" y="10360"/>
                </a:lnTo>
                <a:lnTo>
                  <a:pt x="121779" y="9764"/>
                </a:lnTo>
                <a:lnTo>
                  <a:pt x="127599" y="9367"/>
                </a:lnTo>
                <a:lnTo>
                  <a:pt x="133385" y="9102"/>
                </a:lnTo>
                <a:lnTo>
                  <a:pt x="139147" y="8925"/>
                </a:lnTo>
                <a:lnTo>
                  <a:pt x="145846" y="7856"/>
                </a:lnTo>
                <a:lnTo>
                  <a:pt x="153170" y="6189"/>
                </a:lnTo>
                <a:lnTo>
                  <a:pt x="160909" y="4126"/>
                </a:lnTo>
                <a:lnTo>
                  <a:pt x="167974" y="2751"/>
                </a:lnTo>
                <a:lnTo>
                  <a:pt x="174589" y="1834"/>
                </a:lnTo>
                <a:lnTo>
                  <a:pt x="180904" y="1223"/>
                </a:lnTo>
                <a:lnTo>
                  <a:pt x="186067" y="815"/>
                </a:lnTo>
                <a:lnTo>
                  <a:pt x="190461" y="543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74"/>
          <p:cNvSpPr/>
          <p:nvPr/>
        </p:nvSpPr>
        <p:spPr>
          <a:xfrm>
            <a:off x="4014787" y="3531904"/>
            <a:ext cx="291466" cy="248569"/>
          </a:xfrm>
          <a:custGeom>
            <a:avLst/>
            <a:gdLst/>
            <a:ahLst/>
            <a:cxnLst/>
            <a:rect l="0" t="0" r="0" b="0"/>
            <a:pathLst>
              <a:path w="291466" h="248569">
                <a:moveTo>
                  <a:pt x="0" y="51400"/>
                </a:moveTo>
                <a:lnTo>
                  <a:pt x="15601" y="35800"/>
                </a:lnTo>
                <a:lnTo>
                  <a:pt x="21539" y="32402"/>
                </a:lnTo>
                <a:lnTo>
                  <a:pt x="29575" y="28669"/>
                </a:lnTo>
                <a:lnTo>
                  <a:pt x="36322" y="27010"/>
                </a:lnTo>
                <a:lnTo>
                  <a:pt x="42496" y="23733"/>
                </a:lnTo>
                <a:lnTo>
                  <a:pt x="49367" y="19102"/>
                </a:lnTo>
                <a:lnTo>
                  <a:pt x="53866" y="16533"/>
                </a:lnTo>
                <a:lnTo>
                  <a:pt x="58771" y="13868"/>
                </a:lnTo>
                <a:lnTo>
                  <a:pt x="63946" y="12091"/>
                </a:lnTo>
                <a:lnTo>
                  <a:pt x="69300" y="10907"/>
                </a:lnTo>
                <a:lnTo>
                  <a:pt x="74775" y="10117"/>
                </a:lnTo>
                <a:lnTo>
                  <a:pt x="83399" y="6700"/>
                </a:lnTo>
                <a:lnTo>
                  <a:pt x="87032" y="4455"/>
                </a:lnTo>
                <a:lnTo>
                  <a:pt x="92311" y="2959"/>
                </a:lnTo>
                <a:lnTo>
                  <a:pt x="98689" y="1961"/>
                </a:lnTo>
                <a:lnTo>
                  <a:pt x="105797" y="1296"/>
                </a:lnTo>
                <a:lnTo>
                  <a:pt x="112441" y="852"/>
                </a:lnTo>
                <a:lnTo>
                  <a:pt x="118776" y="557"/>
                </a:lnTo>
                <a:lnTo>
                  <a:pt x="130894" y="228"/>
                </a:lnTo>
                <a:lnTo>
                  <a:pt x="159948" y="0"/>
                </a:lnTo>
                <a:lnTo>
                  <a:pt x="164735" y="941"/>
                </a:lnTo>
                <a:lnTo>
                  <a:pt x="172593" y="4527"/>
                </a:lnTo>
                <a:lnTo>
                  <a:pt x="179260" y="9295"/>
                </a:lnTo>
                <a:lnTo>
                  <a:pt x="185399" y="14589"/>
                </a:lnTo>
                <a:lnTo>
                  <a:pt x="191302" y="20118"/>
                </a:lnTo>
                <a:lnTo>
                  <a:pt x="199980" y="28585"/>
                </a:lnTo>
                <a:lnTo>
                  <a:pt x="201900" y="32380"/>
                </a:lnTo>
                <a:lnTo>
                  <a:pt x="203180" y="36815"/>
                </a:lnTo>
                <a:lnTo>
                  <a:pt x="204033" y="41677"/>
                </a:lnTo>
                <a:lnTo>
                  <a:pt x="203650" y="46824"/>
                </a:lnTo>
                <a:lnTo>
                  <a:pt x="202442" y="52159"/>
                </a:lnTo>
                <a:lnTo>
                  <a:pt x="200683" y="57621"/>
                </a:lnTo>
                <a:lnTo>
                  <a:pt x="199511" y="63168"/>
                </a:lnTo>
                <a:lnTo>
                  <a:pt x="198731" y="68770"/>
                </a:lnTo>
                <a:lnTo>
                  <a:pt x="198209" y="74410"/>
                </a:lnTo>
                <a:lnTo>
                  <a:pt x="196910" y="80075"/>
                </a:lnTo>
                <a:lnTo>
                  <a:pt x="195091" y="85757"/>
                </a:lnTo>
                <a:lnTo>
                  <a:pt x="192925" y="91450"/>
                </a:lnTo>
                <a:lnTo>
                  <a:pt x="189577" y="97150"/>
                </a:lnTo>
                <a:lnTo>
                  <a:pt x="185439" y="102855"/>
                </a:lnTo>
                <a:lnTo>
                  <a:pt x="180777" y="108564"/>
                </a:lnTo>
                <a:lnTo>
                  <a:pt x="176715" y="114274"/>
                </a:lnTo>
                <a:lnTo>
                  <a:pt x="173055" y="119987"/>
                </a:lnTo>
                <a:lnTo>
                  <a:pt x="169663" y="125699"/>
                </a:lnTo>
                <a:lnTo>
                  <a:pt x="166448" y="131413"/>
                </a:lnTo>
                <a:lnTo>
                  <a:pt x="160337" y="142842"/>
                </a:lnTo>
                <a:lnTo>
                  <a:pt x="151541" y="159986"/>
                </a:lnTo>
                <a:lnTo>
                  <a:pt x="147700" y="164749"/>
                </a:lnTo>
                <a:lnTo>
                  <a:pt x="143234" y="168876"/>
                </a:lnTo>
                <a:lnTo>
                  <a:pt x="138352" y="172580"/>
                </a:lnTo>
                <a:lnTo>
                  <a:pt x="135098" y="176002"/>
                </a:lnTo>
                <a:lnTo>
                  <a:pt x="132928" y="179236"/>
                </a:lnTo>
                <a:lnTo>
                  <a:pt x="129564" y="185369"/>
                </a:lnTo>
                <a:lnTo>
                  <a:pt x="124894" y="191269"/>
                </a:lnTo>
                <a:lnTo>
                  <a:pt x="123267" y="194177"/>
                </a:lnTo>
                <a:lnTo>
                  <a:pt x="121461" y="199946"/>
                </a:lnTo>
                <a:lnTo>
                  <a:pt x="120026" y="201866"/>
                </a:lnTo>
                <a:lnTo>
                  <a:pt x="118117" y="203146"/>
                </a:lnTo>
                <a:lnTo>
                  <a:pt x="115893" y="203999"/>
                </a:lnTo>
                <a:lnTo>
                  <a:pt x="108210" y="209751"/>
                </a:lnTo>
                <a:lnTo>
                  <a:pt x="104452" y="212937"/>
                </a:lnTo>
                <a:lnTo>
                  <a:pt x="103925" y="214336"/>
                </a:lnTo>
                <a:lnTo>
                  <a:pt x="103009" y="221541"/>
                </a:lnTo>
                <a:lnTo>
                  <a:pt x="102898" y="228483"/>
                </a:lnTo>
                <a:lnTo>
                  <a:pt x="102882" y="230117"/>
                </a:lnTo>
                <a:lnTo>
                  <a:pt x="107424" y="235587"/>
                </a:lnTo>
                <a:lnTo>
                  <a:pt x="109716" y="237057"/>
                </a:lnTo>
                <a:lnTo>
                  <a:pt x="118470" y="239609"/>
                </a:lnTo>
                <a:lnTo>
                  <a:pt x="127507" y="239919"/>
                </a:lnTo>
                <a:lnTo>
                  <a:pt x="204110" y="239996"/>
                </a:lnTo>
                <a:lnTo>
                  <a:pt x="208463" y="240948"/>
                </a:lnTo>
                <a:lnTo>
                  <a:pt x="215840" y="244546"/>
                </a:lnTo>
                <a:lnTo>
                  <a:pt x="224834" y="246781"/>
                </a:lnTo>
                <a:lnTo>
                  <a:pt x="229899" y="247376"/>
                </a:lnTo>
                <a:lnTo>
                  <a:pt x="238067" y="248038"/>
                </a:lnTo>
                <a:lnTo>
                  <a:pt x="245825" y="248333"/>
                </a:lnTo>
                <a:lnTo>
                  <a:pt x="270592" y="248547"/>
                </a:lnTo>
                <a:lnTo>
                  <a:pt x="291465" y="2485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75"/>
          <p:cNvSpPr/>
          <p:nvPr/>
        </p:nvSpPr>
        <p:spPr>
          <a:xfrm>
            <a:off x="4366364" y="3575085"/>
            <a:ext cx="171346" cy="196816"/>
          </a:xfrm>
          <a:custGeom>
            <a:avLst/>
            <a:gdLst/>
            <a:ahLst/>
            <a:cxnLst/>
            <a:rect l="0" t="0" r="0" b="0"/>
            <a:pathLst>
              <a:path w="171346" h="196816">
                <a:moveTo>
                  <a:pt x="8468" y="8219"/>
                </a:moveTo>
                <a:lnTo>
                  <a:pt x="8468" y="3669"/>
                </a:lnTo>
                <a:lnTo>
                  <a:pt x="7516" y="2328"/>
                </a:lnTo>
                <a:lnTo>
                  <a:pt x="5928" y="1435"/>
                </a:lnTo>
                <a:lnTo>
                  <a:pt x="1087" y="0"/>
                </a:lnTo>
                <a:lnTo>
                  <a:pt x="690" y="835"/>
                </a:lnTo>
                <a:lnTo>
                  <a:pt x="52" y="6479"/>
                </a:lnTo>
                <a:lnTo>
                  <a:pt x="0" y="7059"/>
                </a:lnTo>
                <a:lnTo>
                  <a:pt x="4477" y="12427"/>
                </a:lnTo>
                <a:lnTo>
                  <a:pt x="5808" y="14834"/>
                </a:lnTo>
                <a:lnTo>
                  <a:pt x="7286" y="20049"/>
                </a:lnTo>
                <a:lnTo>
                  <a:pt x="10482" y="25542"/>
                </a:lnTo>
                <a:lnTo>
                  <a:pt x="15079" y="31158"/>
                </a:lnTo>
                <a:lnTo>
                  <a:pt x="20296" y="36830"/>
                </a:lnTo>
                <a:lnTo>
                  <a:pt x="28589" y="45377"/>
                </a:lnTo>
                <a:lnTo>
                  <a:pt x="30454" y="49184"/>
                </a:lnTo>
                <a:lnTo>
                  <a:pt x="31698" y="53627"/>
                </a:lnTo>
                <a:lnTo>
                  <a:pt x="32527" y="58493"/>
                </a:lnTo>
                <a:lnTo>
                  <a:pt x="34985" y="62691"/>
                </a:lnTo>
                <a:lnTo>
                  <a:pt x="38529" y="66441"/>
                </a:lnTo>
                <a:lnTo>
                  <a:pt x="42796" y="69894"/>
                </a:lnTo>
                <a:lnTo>
                  <a:pt x="46593" y="74101"/>
                </a:lnTo>
                <a:lnTo>
                  <a:pt x="50077" y="78810"/>
                </a:lnTo>
                <a:lnTo>
                  <a:pt x="53353" y="83855"/>
                </a:lnTo>
                <a:lnTo>
                  <a:pt x="56488" y="88171"/>
                </a:lnTo>
                <a:lnTo>
                  <a:pt x="59532" y="92000"/>
                </a:lnTo>
                <a:lnTo>
                  <a:pt x="62513" y="95506"/>
                </a:lnTo>
                <a:lnTo>
                  <a:pt x="65453" y="98796"/>
                </a:lnTo>
                <a:lnTo>
                  <a:pt x="71260" y="104991"/>
                </a:lnTo>
                <a:lnTo>
                  <a:pt x="95853" y="129867"/>
                </a:lnTo>
                <a:lnTo>
                  <a:pt x="100062" y="133133"/>
                </a:lnTo>
                <a:lnTo>
                  <a:pt x="104773" y="136262"/>
                </a:lnTo>
                <a:lnTo>
                  <a:pt x="109819" y="139301"/>
                </a:lnTo>
                <a:lnTo>
                  <a:pt x="114135" y="143232"/>
                </a:lnTo>
                <a:lnTo>
                  <a:pt x="117966" y="147758"/>
                </a:lnTo>
                <a:lnTo>
                  <a:pt x="121471" y="152680"/>
                </a:lnTo>
                <a:lnTo>
                  <a:pt x="124761" y="156914"/>
                </a:lnTo>
                <a:lnTo>
                  <a:pt x="127907" y="160689"/>
                </a:lnTo>
                <a:lnTo>
                  <a:pt x="130956" y="164159"/>
                </a:lnTo>
                <a:lnTo>
                  <a:pt x="136885" y="170553"/>
                </a:lnTo>
                <a:lnTo>
                  <a:pt x="145577" y="179509"/>
                </a:lnTo>
                <a:lnTo>
                  <a:pt x="148452" y="182420"/>
                </a:lnTo>
                <a:lnTo>
                  <a:pt x="151321" y="184361"/>
                </a:lnTo>
                <a:lnTo>
                  <a:pt x="154185" y="185654"/>
                </a:lnTo>
                <a:lnTo>
                  <a:pt x="157048" y="186517"/>
                </a:lnTo>
                <a:lnTo>
                  <a:pt x="158957" y="188044"/>
                </a:lnTo>
                <a:lnTo>
                  <a:pt x="160229" y="190015"/>
                </a:lnTo>
                <a:lnTo>
                  <a:pt x="161077" y="192282"/>
                </a:lnTo>
                <a:lnTo>
                  <a:pt x="162595" y="193793"/>
                </a:lnTo>
                <a:lnTo>
                  <a:pt x="164559" y="194800"/>
                </a:lnTo>
                <a:lnTo>
                  <a:pt x="171345" y="1968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76"/>
          <p:cNvSpPr/>
          <p:nvPr/>
        </p:nvSpPr>
        <p:spPr>
          <a:xfrm>
            <a:off x="4392082" y="3566160"/>
            <a:ext cx="128484" cy="222886"/>
          </a:xfrm>
          <a:custGeom>
            <a:avLst/>
            <a:gdLst/>
            <a:ahLst/>
            <a:cxnLst/>
            <a:rect l="0" t="0" r="0" b="0"/>
            <a:pathLst>
              <a:path w="128484" h="222886">
                <a:moveTo>
                  <a:pt x="128483" y="0"/>
                </a:moveTo>
                <a:lnTo>
                  <a:pt x="121101" y="7380"/>
                </a:lnTo>
                <a:lnTo>
                  <a:pt x="120439" y="10582"/>
                </a:lnTo>
                <a:lnTo>
                  <a:pt x="120263" y="12770"/>
                </a:lnTo>
                <a:lnTo>
                  <a:pt x="118240" y="16133"/>
                </a:lnTo>
                <a:lnTo>
                  <a:pt x="114987" y="20280"/>
                </a:lnTo>
                <a:lnTo>
                  <a:pt x="110913" y="24950"/>
                </a:lnTo>
                <a:lnTo>
                  <a:pt x="107244" y="29968"/>
                </a:lnTo>
                <a:lnTo>
                  <a:pt x="103847" y="35219"/>
                </a:lnTo>
                <a:lnTo>
                  <a:pt x="100629" y="40624"/>
                </a:lnTo>
                <a:lnTo>
                  <a:pt x="97531" y="46133"/>
                </a:lnTo>
                <a:lnTo>
                  <a:pt x="91548" y="57333"/>
                </a:lnTo>
                <a:lnTo>
                  <a:pt x="82826" y="74349"/>
                </a:lnTo>
                <a:lnTo>
                  <a:pt x="78995" y="80998"/>
                </a:lnTo>
                <a:lnTo>
                  <a:pt x="74536" y="88289"/>
                </a:lnTo>
                <a:lnTo>
                  <a:pt x="69658" y="96007"/>
                </a:lnTo>
                <a:lnTo>
                  <a:pt x="65453" y="103057"/>
                </a:lnTo>
                <a:lnTo>
                  <a:pt x="61698" y="109662"/>
                </a:lnTo>
                <a:lnTo>
                  <a:pt x="54986" y="122081"/>
                </a:lnTo>
                <a:lnTo>
                  <a:pt x="48827" y="133950"/>
                </a:lnTo>
                <a:lnTo>
                  <a:pt x="45851" y="138830"/>
                </a:lnTo>
                <a:lnTo>
                  <a:pt x="42915" y="143036"/>
                </a:lnTo>
                <a:lnTo>
                  <a:pt x="40005" y="146792"/>
                </a:lnTo>
                <a:lnTo>
                  <a:pt x="37112" y="151201"/>
                </a:lnTo>
                <a:lnTo>
                  <a:pt x="34231" y="156046"/>
                </a:lnTo>
                <a:lnTo>
                  <a:pt x="31359" y="161180"/>
                </a:lnTo>
                <a:lnTo>
                  <a:pt x="25627" y="171966"/>
                </a:lnTo>
                <a:lnTo>
                  <a:pt x="22765" y="177509"/>
                </a:lnTo>
                <a:lnTo>
                  <a:pt x="19904" y="182156"/>
                </a:lnTo>
                <a:lnTo>
                  <a:pt x="17044" y="186207"/>
                </a:lnTo>
                <a:lnTo>
                  <a:pt x="14185" y="189861"/>
                </a:lnTo>
                <a:lnTo>
                  <a:pt x="11009" y="196460"/>
                </a:lnTo>
                <a:lnTo>
                  <a:pt x="9597" y="202568"/>
                </a:lnTo>
                <a:lnTo>
                  <a:pt x="8969" y="208458"/>
                </a:lnTo>
                <a:lnTo>
                  <a:pt x="8511" y="213798"/>
                </a:lnTo>
                <a:lnTo>
                  <a:pt x="5947" y="216624"/>
                </a:lnTo>
                <a:lnTo>
                  <a:pt x="0" y="222776"/>
                </a:lnTo>
                <a:lnTo>
                  <a:pt x="2482" y="222837"/>
                </a:lnTo>
                <a:lnTo>
                  <a:pt x="8468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77"/>
          <p:cNvSpPr/>
          <p:nvPr/>
        </p:nvSpPr>
        <p:spPr>
          <a:xfrm>
            <a:off x="4580582" y="3489008"/>
            <a:ext cx="231448" cy="102870"/>
          </a:xfrm>
          <a:custGeom>
            <a:avLst/>
            <a:gdLst/>
            <a:ahLst/>
            <a:cxnLst/>
            <a:rect l="0" t="0" r="0" b="0"/>
            <a:pathLst>
              <a:path w="231448" h="102870">
                <a:moveTo>
                  <a:pt x="8563" y="34289"/>
                </a:moveTo>
                <a:lnTo>
                  <a:pt x="1181" y="34289"/>
                </a:lnTo>
                <a:lnTo>
                  <a:pt x="784" y="33337"/>
                </a:lnTo>
                <a:lnTo>
                  <a:pt x="520" y="31749"/>
                </a:lnTo>
                <a:lnTo>
                  <a:pt x="21" y="26070"/>
                </a:lnTo>
                <a:lnTo>
                  <a:pt x="0" y="21271"/>
                </a:lnTo>
                <a:lnTo>
                  <a:pt x="949" y="19895"/>
                </a:lnTo>
                <a:lnTo>
                  <a:pt x="2534" y="18978"/>
                </a:lnTo>
                <a:lnTo>
                  <a:pt x="4543" y="18367"/>
                </a:lnTo>
                <a:lnTo>
                  <a:pt x="6836" y="17007"/>
                </a:lnTo>
                <a:lnTo>
                  <a:pt x="9316" y="15147"/>
                </a:lnTo>
                <a:lnTo>
                  <a:pt x="15590" y="9871"/>
                </a:lnTo>
                <a:lnTo>
                  <a:pt x="18989" y="9149"/>
                </a:lnTo>
                <a:lnTo>
                  <a:pt x="21228" y="8957"/>
                </a:lnTo>
                <a:lnTo>
                  <a:pt x="23674" y="7876"/>
                </a:lnTo>
                <a:lnTo>
                  <a:pt x="26257" y="6203"/>
                </a:lnTo>
                <a:lnTo>
                  <a:pt x="28931" y="4135"/>
                </a:lnTo>
                <a:lnTo>
                  <a:pt x="34443" y="1837"/>
                </a:lnTo>
                <a:lnTo>
                  <a:pt x="40067" y="816"/>
                </a:lnTo>
                <a:lnTo>
                  <a:pt x="45742" y="362"/>
                </a:lnTo>
                <a:lnTo>
                  <a:pt x="51440" y="160"/>
                </a:lnTo>
                <a:lnTo>
                  <a:pt x="62858" y="31"/>
                </a:lnTo>
                <a:lnTo>
                  <a:pt x="84022" y="0"/>
                </a:lnTo>
                <a:lnTo>
                  <a:pt x="84586" y="952"/>
                </a:lnTo>
                <a:lnTo>
                  <a:pt x="84963" y="2540"/>
                </a:lnTo>
                <a:lnTo>
                  <a:pt x="85566" y="7380"/>
                </a:lnTo>
                <a:lnTo>
                  <a:pt x="85649" y="10582"/>
                </a:lnTo>
                <a:lnTo>
                  <a:pt x="85714" y="28962"/>
                </a:lnTo>
                <a:lnTo>
                  <a:pt x="84762" y="30738"/>
                </a:lnTo>
                <a:lnTo>
                  <a:pt x="83175" y="31922"/>
                </a:lnTo>
                <a:lnTo>
                  <a:pt x="81164" y="32711"/>
                </a:lnTo>
                <a:lnTo>
                  <a:pt x="79823" y="35142"/>
                </a:lnTo>
                <a:lnTo>
                  <a:pt x="78930" y="38668"/>
                </a:lnTo>
                <a:lnTo>
                  <a:pt x="78334" y="42923"/>
                </a:lnTo>
                <a:lnTo>
                  <a:pt x="76984" y="46713"/>
                </a:lnTo>
                <a:lnTo>
                  <a:pt x="75132" y="50191"/>
                </a:lnTo>
                <a:lnTo>
                  <a:pt x="72945" y="53463"/>
                </a:lnTo>
                <a:lnTo>
                  <a:pt x="70534" y="56597"/>
                </a:lnTo>
                <a:lnTo>
                  <a:pt x="67974" y="59638"/>
                </a:lnTo>
                <a:lnTo>
                  <a:pt x="65316" y="62619"/>
                </a:lnTo>
                <a:lnTo>
                  <a:pt x="61638" y="65558"/>
                </a:lnTo>
                <a:lnTo>
                  <a:pt x="57281" y="68470"/>
                </a:lnTo>
                <a:lnTo>
                  <a:pt x="52472" y="71364"/>
                </a:lnTo>
                <a:lnTo>
                  <a:pt x="49265" y="74246"/>
                </a:lnTo>
                <a:lnTo>
                  <a:pt x="47128" y="77120"/>
                </a:lnTo>
                <a:lnTo>
                  <a:pt x="45703" y="79988"/>
                </a:lnTo>
                <a:lnTo>
                  <a:pt x="43800" y="81900"/>
                </a:lnTo>
                <a:lnTo>
                  <a:pt x="41580" y="83175"/>
                </a:lnTo>
                <a:lnTo>
                  <a:pt x="39146" y="84024"/>
                </a:lnTo>
                <a:lnTo>
                  <a:pt x="36572" y="85543"/>
                </a:lnTo>
                <a:lnTo>
                  <a:pt x="33903" y="87509"/>
                </a:lnTo>
                <a:lnTo>
                  <a:pt x="31171" y="89771"/>
                </a:lnTo>
                <a:lnTo>
                  <a:pt x="28397" y="91280"/>
                </a:lnTo>
                <a:lnTo>
                  <a:pt x="22776" y="92956"/>
                </a:lnTo>
                <a:lnTo>
                  <a:pt x="17630" y="94179"/>
                </a:lnTo>
                <a:lnTo>
                  <a:pt x="17355" y="96784"/>
                </a:lnTo>
                <a:lnTo>
                  <a:pt x="17137" y="102822"/>
                </a:lnTo>
                <a:lnTo>
                  <a:pt x="17136" y="102838"/>
                </a:lnTo>
                <a:lnTo>
                  <a:pt x="78714" y="102869"/>
                </a:lnTo>
                <a:lnTo>
                  <a:pt x="83905" y="101917"/>
                </a:lnTo>
                <a:lnTo>
                  <a:pt x="90223" y="100329"/>
                </a:lnTo>
                <a:lnTo>
                  <a:pt x="97293" y="98318"/>
                </a:lnTo>
                <a:lnTo>
                  <a:pt x="102959" y="96978"/>
                </a:lnTo>
                <a:lnTo>
                  <a:pt x="107688" y="96084"/>
                </a:lnTo>
                <a:lnTo>
                  <a:pt x="111794" y="95488"/>
                </a:lnTo>
                <a:lnTo>
                  <a:pt x="116436" y="95091"/>
                </a:lnTo>
                <a:lnTo>
                  <a:pt x="121436" y="94826"/>
                </a:lnTo>
                <a:lnTo>
                  <a:pt x="132071" y="94532"/>
                </a:lnTo>
                <a:lnTo>
                  <a:pt x="199516" y="94297"/>
                </a:lnTo>
                <a:lnTo>
                  <a:pt x="226921" y="94296"/>
                </a:lnTo>
                <a:lnTo>
                  <a:pt x="228429" y="95249"/>
                </a:lnTo>
                <a:lnTo>
                  <a:pt x="229436" y="96837"/>
                </a:lnTo>
                <a:lnTo>
                  <a:pt x="231447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78"/>
          <p:cNvSpPr/>
          <p:nvPr/>
        </p:nvSpPr>
        <p:spPr>
          <a:xfrm>
            <a:off x="2488891" y="3437581"/>
            <a:ext cx="188587" cy="505770"/>
          </a:xfrm>
          <a:custGeom>
            <a:avLst/>
            <a:gdLst/>
            <a:ahLst/>
            <a:cxnLst/>
            <a:rect l="0" t="0" r="0" b="0"/>
            <a:pathLst>
              <a:path w="188587" h="505770">
                <a:moveTo>
                  <a:pt x="102861" y="8564"/>
                </a:moveTo>
                <a:lnTo>
                  <a:pt x="102861" y="0"/>
                </a:lnTo>
                <a:lnTo>
                  <a:pt x="102861" y="4545"/>
                </a:lnTo>
                <a:lnTo>
                  <a:pt x="101909" y="5884"/>
                </a:lnTo>
                <a:lnTo>
                  <a:pt x="100321" y="6777"/>
                </a:lnTo>
                <a:lnTo>
                  <a:pt x="98310" y="7373"/>
                </a:lnTo>
                <a:lnTo>
                  <a:pt x="96969" y="8722"/>
                </a:lnTo>
                <a:lnTo>
                  <a:pt x="96076" y="10574"/>
                </a:lnTo>
                <a:lnTo>
                  <a:pt x="95480" y="12762"/>
                </a:lnTo>
                <a:lnTo>
                  <a:pt x="92278" y="17732"/>
                </a:lnTo>
                <a:lnTo>
                  <a:pt x="90091" y="20391"/>
                </a:lnTo>
                <a:lnTo>
                  <a:pt x="88632" y="23116"/>
                </a:lnTo>
                <a:lnTo>
                  <a:pt x="87012" y="28684"/>
                </a:lnTo>
                <a:lnTo>
                  <a:pt x="86100" y="37173"/>
                </a:lnTo>
                <a:lnTo>
                  <a:pt x="85020" y="40019"/>
                </a:lnTo>
                <a:lnTo>
                  <a:pt x="81279" y="45721"/>
                </a:lnTo>
                <a:lnTo>
                  <a:pt x="76441" y="53971"/>
                </a:lnTo>
                <a:lnTo>
                  <a:pt x="71116" y="63035"/>
                </a:lnTo>
                <a:lnTo>
                  <a:pt x="65575" y="70238"/>
                </a:lnTo>
                <a:lnTo>
                  <a:pt x="59937" y="79155"/>
                </a:lnTo>
                <a:lnTo>
                  <a:pt x="57100" y="84199"/>
                </a:lnTo>
                <a:lnTo>
                  <a:pt x="53948" y="94885"/>
                </a:lnTo>
                <a:lnTo>
                  <a:pt x="51594" y="105983"/>
                </a:lnTo>
                <a:lnTo>
                  <a:pt x="47373" y="117266"/>
                </a:lnTo>
                <a:lnTo>
                  <a:pt x="43962" y="122942"/>
                </a:lnTo>
                <a:lnTo>
                  <a:pt x="39782" y="128631"/>
                </a:lnTo>
                <a:lnTo>
                  <a:pt x="35091" y="134328"/>
                </a:lnTo>
                <a:lnTo>
                  <a:pt x="29879" y="143199"/>
                </a:lnTo>
                <a:lnTo>
                  <a:pt x="24404" y="156088"/>
                </a:lnTo>
                <a:lnTo>
                  <a:pt x="16750" y="171972"/>
                </a:lnTo>
                <a:lnTo>
                  <a:pt x="12202" y="183107"/>
                </a:lnTo>
                <a:lnTo>
                  <a:pt x="10180" y="194406"/>
                </a:lnTo>
                <a:lnTo>
                  <a:pt x="9042" y="206926"/>
                </a:lnTo>
                <a:lnTo>
                  <a:pt x="8705" y="221220"/>
                </a:lnTo>
                <a:lnTo>
                  <a:pt x="8605" y="237519"/>
                </a:lnTo>
                <a:lnTo>
                  <a:pt x="7639" y="242163"/>
                </a:lnTo>
                <a:lnTo>
                  <a:pt x="2680" y="254202"/>
                </a:lnTo>
                <a:lnTo>
                  <a:pt x="788" y="269411"/>
                </a:lnTo>
                <a:lnTo>
                  <a:pt x="345" y="280388"/>
                </a:lnTo>
                <a:lnTo>
                  <a:pt x="61" y="302005"/>
                </a:lnTo>
                <a:lnTo>
                  <a:pt x="0" y="324090"/>
                </a:lnTo>
                <a:lnTo>
                  <a:pt x="950" y="328452"/>
                </a:lnTo>
                <a:lnTo>
                  <a:pt x="6837" y="340095"/>
                </a:lnTo>
                <a:lnTo>
                  <a:pt x="11923" y="349903"/>
                </a:lnTo>
                <a:lnTo>
                  <a:pt x="17359" y="358072"/>
                </a:lnTo>
                <a:lnTo>
                  <a:pt x="20142" y="361585"/>
                </a:lnTo>
                <a:lnTo>
                  <a:pt x="21998" y="365831"/>
                </a:lnTo>
                <a:lnTo>
                  <a:pt x="25561" y="379956"/>
                </a:lnTo>
                <a:lnTo>
                  <a:pt x="29771" y="387305"/>
                </a:lnTo>
                <a:lnTo>
                  <a:pt x="34816" y="396286"/>
                </a:lnTo>
                <a:lnTo>
                  <a:pt x="40234" y="405675"/>
                </a:lnTo>
                <a:lnTo>
                  <a:pt x="45817" y="413023"/>
                </a:lnTo>
                <a:lnTo>
                  <a:pt x="49592" y="416315"/>
                </a:lnTo>
                <a:lnTo>
                  <a:pt x="54013" y="419463"/>
                </a:lnTo>
                <a:lnTo>
                  <a:pt x="58866" y="422514"/>
                </a:lnTo>
                <a:lnTo>
                  <a:pt x="63053" y="425501"/>
                </a:lnTo>
                <a:lnTo>
                  <a:pt x="66797" y="428444"/>
                </a:lnTo>
                <a:lnTo>
                  <a:pt x="70246" y="431359"/>
                </a:lnTo>
                <a:lnTo>
                  <a:pt x="73498" y="434255"/>
                </a:lnTo>
                <a:lnTo>
                  <a:pt x="79651" y="440012"/>
                </a:lnTo>
                <a:lnTo>
                  <a:pt x="83577" y="442881"/>
                </a:lnTo>
                <a:lnTo>
                  <a:pt x="88100" y="445746"/>
                </a:lnTo>
                <a:lnTo>
                  <a:pt x="93020" y="448608"/>
                </a:lnTo>
                <a:lnTo>
                  <a:pt x="97253" y="451469"/>
                </a:lnTo>
                <a:lnTo>
                  <a:pt x="101028" y="454329"/>
                </a:lnTo>
                <a:lnTo>
                  <a:pt x="104496" y="457188"/>
                </a:lnTo>
                <a:lnTo>
                  <a:pt x="107761" y="460046"/>
                </a:lnTo>
                <a:lnTo>
                  <a:pt x="110890" y="462905"/>
                </a:lnTo>
                <a:lnTo>
                  <a:pt x="113929" y="465763"/>
                </a:lnTo>
                <a:lnTo>
                  <a:pt x="117859" y="468620"/>
                </a:lnTo>
                <a:lnTo>
                  <a:pt x="122385" y="471478"/>
                </a:lnTo>
                <a:lnTo>
                  <a:pt x="127307" y="474336"/>
                </a:lnTo>
                <a:lnTo>
                  <a:pt x="131541" y="477194"/>
                </a:lnTo>
                <a:lnTo>
                  <a:pt x="135316" y="480051"/>
                </a:lnTo>
                <a:lnTo>
                  <a:pt x="138785" y="482909"/>
                </a:lnTo>
                <a:lnTo>
                  <a:pt x="142050" y="485766"/>
                </a:lnTo>
                <a:lnTo>
                  <a:pt x="145180" y="488623"/>
                </a:lnTo>
                <a:lnTo>
                  <a:pt x="148218" y="491481"/>
                </a:lnTo>
                <a:lnTo>
                  <a:pt x="151197" y="493386"/>
                </a:lnTo>
                <a:lnTo>
                  <a:pt x="157046" y="495503"/>
                </a:lnTo>
                <a:lnTo>
                  <a:pt x="158987" y="497020"/>
                </a:lnTo>
                <a:lnTo>
                  <a:pt x="160281" y="498984"/>
                </a:lnTo>
                <a:lnTo>
                  <a:pt x="161143" y="501245"/>
                </a:lnTo>
                <a:lnTo>
                  <a:pt x="162671" y="502753"/>
                </a:lnTo>
                <a:lnTo>
                  <a:pt x="164642" y="503758"/>
                </a:lnTo>
                <a:lnTo>
                  <a:pt x="169372" y="504875"/>
                </a:lnTo>
                <a:lnTo>
                  <a:pt x="174649" y="505372"/>
                </a:lnTo>
                <a:lnTo>
                  <a:pt x="179972" y="505765"/>
                </a:lnTo>
                <a:lnTo>
                  <a:pt x="188586" y="50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79"/>
          <p:cNvSpPr/>
          <p:nvPr/>
        </p:nvSpPr>
        <p:spPr>
          <a:xfrm>
            <a:off x="4760595" y="3420427"/>
            <a:ext cx="178329" cy="420053"/>
          </a:xfrm>
          <a:custGeom>
            <a:avLst/>
            <a:gdLst/>
            <a:ahLst/>
            <a:cxnLst/>
            <a:rect l="0" t="0" r="0" b="0"/>
            <a:pathLst>
              <a:path w="178329" h="420053">
                <a:moveTo>
                  <a:pt x="51434" y="0"/>
                </a:moveTo>
                <a:lnTo>
                  <a:pt x="42893" y="0"/>
                </a:lnTo>
                <a:lnTo>
                  <a:pt x="50246" y="7381"/>
                </a:lnTo>
                <a:lnTo>
                  <a:pt x="53446" y="8043"/>
                </a:lnTo>
                <a:lnTo>
                  <a:pt x="55633" y="8220"/>
                </a:lnTo>
                <a:lnTo>
                  <a:pt x="58043" y="9290"/>
                </a:lnTo>
                <a:lnTo>
                  <a:pt x="63262" y="13019"/>
                </a:lnTo>
                <a:lnTo>
                  <a:pt x="65035" y="15347"/>
                </a:lnTo>
                <a:lnTo>
                  <a:pt x="66216" y="17851"/>
                </a:lnTo>
                <a:lnTo>
                  <a:pt x="67004" y="20473"/>
                </a:lnTo>
                <a:lnTo>
                  <a:pt x="69434" y="23174"/>
                </a:lnTo>
                <a:lnTo>
                  <a:pt x="72959" y="25927"/>
                </a:lnTo>
                <a:lnTo>
                  <a:pt x="77214" y="28715"/>
                </a:lnTo>
                <a:lnTo>
                  <a:pt x="81004" y="32478"/>
                </a:lnTo>
                <a:lnTo>
                  <a:pt x="84482" y="36892"/>
                </a:lnTo>
                <a:lnTo>
                  <a:pt x="87754" y="41740"/>
                </a:lnTo>
                <a:lnTo>
                  <a:pt x="90888" y="45924"/>
                </a:lnTo>
                <a:lnTo>
                  <a:pt x="93929" y="49666"/>
                </a:lnTo>
                <a:lnTo>
                  <a:pt x="96910" y="53113"/>
                </a:lnTo>
                <a:lnTo>
                  <a:pt x="99849" y="56364"/>
                </a:lnTo>
                <a:lnTo>
                  <a:pt x="105655" y="62516"/>
                </a:lnTo>
                <a:lnTo>
                  <a:pt x="130247" y="87360"/>
                </a:lnTo>
                <a:lnTo>
                  <a:pt x="133503" y="91578"/>
                </a:lnTo>
                <a:lnTo>
                  <a:pt x="136627" y="96294"/>
                </a:lnTo>
                <a:lnTo>
                  <a:pt x="139662" y="101344"/>
                </a:lnTo>
                <a:lnTo>
                  <a:pt x="142638" y="105663"/>
                </a:lnTo>
                <a:lnTo>
                  <a:pt x="145574" y="109494"/>
                </a:lnTo>
                <a:lnTo>
                  <a:pt x="148485" y="113001"/>
                </a:lnTo>
                <a:lnTo>
                  <a:pt x="151377" y="117244"/>
                </a:lnTo>
                <a:lnTo>
                  <a:pt x="154258" y="121978"/>
                </a:lnTo>
                <a:lnTo>
                  <a:pt x="157131" y="127039"/>
                </a:lnTo>
                <a:lnTo>
                  <a:pt x="159999" y="131365"/>
                </a:lnTo>
                <a:lnTo>
                  <a:pt x="162863" y="135202"/>
                </a:lnTo>
                <a:lnTo>
                  <a:pt x="165726" y="138712"/>
                </a:lnTo>
                <a:lnTo>
                  <a:pt x="168586" y="143910"/>
                </a:lnTo>
                <a:lnTo>
                  <a:pt x="171445" y="150232"/>
                </a:lnTo>
                <a:lnTo>
                  <a:pt x="174304" y="157305"/>
                </a:lnTo>
                <a:lnTo>
                  <a:pt x="177481" y="170243"/>
                </a:lnTo>
                <a:lnTo>
                  <a:pt x="178328" y="176361"/>
                </a:lnTo>
                <a:lnTo>
                  <a:pt x="176729" y="188238"/>
                </a:lnTo>
                <a:lnTo>
                  <a:pt x="173796" y="199866"/>
                </a:lnTo>
                <a:lnTo>
                  <a:pt x="172493" y="211385"/>
                </a:lnTo>
                <a:lnTo>
                  <a:pt x="171193" y="216171"/>
                </a:lnTo>
                <a:lnTo>
                  <a:pt x="167208" y="224028"/>
                </a:lnTo>
                <a:lnTo>
                  <a:pt x="162262" y="233236"/>
                </a:lnTo>
                <a:lnTo>
                  <a:pt x="142839" y="271567"/>
                </a:lnTo>
                <a:lnTo>
                  <a:pt x="139993" y="276295"/>
                </a:lnTo>
                <a:lnTo>
                  <a:pt x="137144" y="280399"/>
                </a:lnTo>
                <a:lnTo>
                  <a:pt x="134292" y="284087"/>
                </a:lnTo>
                <a:lnTo>
                  <a:pt x="131438" y="288452"/>
                </a:lnTo>
                <a:lnTo>
                  <a:pt x="128582" y="293266"/>
                </a:lnTo>
                <a:lnTo>
                  <a:pt x="125726" y="298381"/>
                </a:lnTo>
                <a:lnTo>
                  <a:pt x="120014" y="309144"/>
                </a:lnTo>
                <a:lnTo>
                  <a:pt x="108584" y="331575"/>
                </a:lnTo>
                <a:lnTo>
                  <a:pt x="104775" y="336303"/>
                </a:lnTo>
                <a:lnTo>
                  <a:pt x="100329" y="340407"/>
                </a:lnTo>
                <a:lnTo>
                  <a:pt x="95461" y="344096"/>
                </a:lnTo>
                <a:lnTo>
                  <a:pt x="90310" y="348460"/>
                </a:lnTo>
                <a:lnTo>
                  <a:pt x="84972" y="353274"/>
                </a:lnTo>
                <a:lnTo>
                  <a:pt x="70897" y="366611"/>
                </a:lnTo>
                <a:lnTo>
                  <a:pt x="35995" y="401204"/>
                </a:lnTo>
                <a:lnTo>
                  <a:pt x="30244" y="406954"/>
                </a:lnTo>
                <a:lnTo>
                  <a:pt x="28735" y="409415"/>
                </a:lnTo>
                <a:lnTo>
                  <a:pt x="27058" y="414690"/>
                </a:lnTo>
                <a:lnTo>
                  <a:pt x="25659" y="416477"/>
                </a:lnTo>
                <a:lnTo>
                  <a:pt x="23773" y="417669"/>
                </a:lnTo>
                <a:lnTo>
                  <a:pt x="17532" y="419913"/>
                </a:lnTo>
                <a:lnTo>
                  <a:pt x="12708" y="420011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80"/>
          <p:cNvSpPr/>
          <p:nvPr/>
        </p:nvSpPr>
        <p:spPr>
          <a:xfrm>
            <a:off x="1863089" y="3994806"/>
            <a:ext cx="3008949" cy="68550"/>
          </a:xfrm>
          <a:custGeom>
            <a:avLst/>
            <a:gdLst/>
            <a:ahLst/>
            <a:cxnLst/>
            <a:rect l="0" t="0" r="0" b="0"/>
            <a:pathLst>
              <a:path w="3008949" h="68550">
                <a:moveTo>
                  <a:pt x="0" y="34269"/>
                </a:moveTo>
                <a:lnTo>
                  <a:pt x="7381" y="34269"/>
                </a:lnTo>
                <a:lnTo>
                  <a:pt x="8731" y="33316"/>
                </a:lnTo>
                <a:lnTo>
                  <a:pt x="10583" y="31729"/>
                </a:lnTo>
                <a:lnTo>
                  <a:pt x="12771" y="29718"/>
                </a:lnTo>
                <a:lnTo>
                  <a:pt x="16134" y="28377"/>
                </a:lnTo>
                <a:lnTo>
                  <a:pt x="29969" y="26491"/>
                </a:lnTo>
                <a:lnTo>
                  <a:pt x="46133" y="24979"/>
                </a:lnTo>
                <a:lnTo>
                  <a:pt x="51711" y="23313"/>
                </a:lnTo>
                <a:lnTo>
                  <a:pt x="57334" y="21250"/>
                </a:lnTo>
                <a:lnTo>
                  <a:pt x="62988" y="19874"/>
                </a:lnTo>
                <a:lnTo>
                  <a:pt x="80999" y="17939"/>
                </a:lnTo>
                <a:lnTo>
                  <a:pt x="104010" y="16413"/>
                </a:lnTo>
                <a:lnTo>
                  <a:pt x="112203" y="14744"/>
                </a:lnTo>
                <a:lnTo>
                  <a:pt x="120522" y="12680"/>
                </a:lnTo>
                <a:lnTo>
                  <a:pt x="128926" y="11304"/>
                </a:lnTo>
                <a:lnTo>
                  <a:pt x="154406" y="9367"/>
                </a:lnTo>
                <a:lnTo>
                  <a:pt x="180052" y="7840"/>
                </a:lnTo>
                <a:lnTo>
                  <a:pt x="188615" y="6172"/>
                </a:lnTo>
                <a:lnTo>
                  <a:pt x="197181" y="4108"/>
                </a:lnTo>
                <a:lnTo>
                  <a:pt x="205749" y="2731"/>
                </a:lnTo>
                <a:lnTo>
                  <a:pt x="231461" y="794"/>
                </a:lnTo>
                <a:lnTo>
                  <a:pt x="317341" y="0"/>
                </a:lnTo>
                <a:lnTo>
                  <a:pt x="348557" y="937"/>
                </a:lnTo>
                <a:lnTo>
                  <a:pt x="358101" y="2523"/>
                </a:lnTo>
                <a:lnTo>
                  <a:pt x="367322" y="4532"/>
                </a:lnTo>
                <a:lnTo>
                  <a:pt x="377279" y="5872"/>
                </a:lnTo>
                <a:lnTo>
                  <a:pt x="409496" y="7757"/>
                </a:lnTo>
                <a:lnTo>
                  <a:pt x="500097" y="8520"/>
                </a:lnTo>
                <a:lnTo>
                  <a:pt x="545790" y="9497"/>
                </a:lnTo>
                <a:lnTo>
                  <a:pt x="557217" y="11087"/>
                </a:lnTo>
                <a:lnTo>
                  <a:pt x="568646" y="13100"/>
                </a:lnTo>
                <a:lnTo>
                  <a:pt x="579122" y="14441"/>
                </a:lnTo>
                <a:lnTo>
                  <a:pt x="598383" y="15931"/>
                </a:lnTo>
                <a:lnTo>
                  <a:pt x="608472" y="17281"/>
                </a:lnTo>
                <a:lnTo>
                  <a:pt x="619008" y="19133"/>
                </a:lnTo>
                <a:lnTo>
                  <a:pt x="629842" y="21321"/>
                </a:lnTo>
                <a:lnTo>
                  <a:pt x="640875" y="22779"/>
                </a:lnTo>
                <a:lnTo>
                  <a:pt x="674606" y="24832"/>
                </a:lnTo>
                <a:lnTo>
                  <a:pt x="708730" y="26393"/>
                </a:lnTo>
                <a:lnTo>
                  <a:pt x="720137" y="28065"/>
                </a:lnTo>
                <a:lnTo>
                  <a:pt x="731551" y="30133"/>
                </a:lnTo>
                <a:lnTo>
                  <a:pt x="743923" y="31511"/>
                </a:lnTo>
                <a:lnTo>
                  <a:pt x="783138" y="33452"/>
                </a:lnTo>
                <a:lnTo>
                  <a:pt x="868207" y="34221"/>
                </a:lnTo>
                <a:lnTo>
                  <a:pt x="958594" y="34266"/>
                </a:lnTo>
                <a:lnTo>
                  <a:pt x="971485" y="35219"/>
                </a:lnTo>
                <a:lnTo>
                  <a:pt x="983890" y="36807"/>
                </a:lnTo>
                <a:lnTo>
                  <a:pt x="995969" y="38819"/>
                </a:lnTo>
                <a:lnTo>
                  <a:pt x="1008784" y="40160"/>
                </a:lnTo>
                <a:lnTo>
                  <a:pt x="1035724" y="41649"/>
                </a:lnTo>
                <a:lnTo>
                  <a:pt x="1049575" y="42999"/>
                </a:lnTo>
                <a:lnTo>
                  <a:pt x="1063572" y="44851"/>
                </a:lnTo>
                <a:lnTo>
                  <a:pt x="1077666" y="47039"/>
                </a:lnTo>
                <a:lnTo>
                  <a:pt x="1091824" y="48497"/>
                </a:lnTo>
                <a:lnTo>
                  <a:pt x="1134505" y="50549"/>
                </a:lnTo>
                <a:lnTo>
                  <a:pt x="1226051" y="51338"/>
                </a:lnTo>
                <a:lnTo>
                  <a:pt x="1304362" y="51404"/>
                </a:lnTo>
                <a:lnTo>
                  <a:pt x="1320107" y="52360"/>
                </a:lnTo>
                <a:lnTo>
                  <a:pt x="1335367" y="53949"/>
                </a:lnTo>
                <a:lnTo>
                  <a:pt x="1350302" y="55961"/>
                </a:lnTo>
                <a:lnTo>
                  <a:pt x="1365022" y="57303"/>
                </a:lnTo>
                <a:lnTo>
                  <a:pt x="1409445" y="59191"/>
                </a:lnTo>
                <a:lnTo>
                  <a:pt x="1492084" y="59882"/>
                </a:lnTo>
                <a:lnTo>
                  <a:pt x="1638552" y="59983"/>
                </a:lnTo>
                <a:lnTo>
                  <a:pt x="1654343" y="60937"/>
                </a:lnTo>
                <a:lnTo>
                  <a:pt x="1669633" y="62525"/>
                </a:lnTo>
                <a:lnTo>
                  <a:pt x="1684589" y="64536"/>
                </a:lnTo>
                <a:lnTo>
                  <a:pt x="1700274" y="65877"/>
                </a:lnTo>
                <a:lnTo>
                  <a:pt x="1748703" y="67764"/>
                </a:lnTo>
                <a:lnTo>
                  <a:pt x="1838067" y="68489"/>
                </a:lnTo>
                <a:lnTo>
                  <a:pt x="1920708" y="68549"/>
                </a:lnTo>
                <a:lnTo>
                  <a:pt x="1937697" y="67600"/>
                </a:lnTo>
                <a:lnTo>
                  <a:pt x="1954739" y="66014"/>
                </a:lnTo>
                <a:lnTo>
                  <a:pt x="1971814" y="64005"/>
                </a:lnTo>
                <a:lnTo>
                  <a:pt x="1988913" y="62666"/>
                </a:lnTo>
                <a:lnTo>
                  <a:pt x="2040283" y="60780"/>
                </a:lnTo>
                <a:lnTo>
                  <a:pt x="2153487" y="60033"/>
                </a:lnTo>
                <a:lnTo>
                  <a:pt x="2645680" y="59986"/>
                </a:lnTo>
                <a:lnTo>
                  <a:pt x="2660089" y="59034"/>
                </a:lnTo>
                <a:lnTo>
                  <a:pt x="2674458" y="57446"/>
                </a:lnTo>
                <a:lnTo>
                  <a:pt x="2688800" y="55435"/>
                </a:lnTo>
                <a:lnTo>
                  <a:pt x="2702171" y="54095"/>
                </a:lnTo>
                <a:lnTo>
                  <a:pt x="2740145" y="52208"/>
                </a:lnTo>
                <a:lnTo>
                  <a:pt x="2832574" y="51460"/>
                </a:lnTo>
                <a:lnTo>
                  <a:pt x="2965871" y="51414"/>
                </a:lnTo>
                <a:lnTo>
                  <a:pt x="2970705" y="52366"/>
                </a:lnTo>
                <a:lnTo>
                  <a:pt x="2975833" y="53954"/>
                </a:lnTo>
                <a:lnTo>
                  <a:pt x="2981156" y="55964"/>
                </a:lnTo>
                <a:lnTo>
                  <a:pt x="2984705" y="56352"/>
                </a:lnTo>
                <a:lnTo>
                  <a:pt x="2987071" y="55659"/>
                </a:lnTo>
                <a:lnTo>
                  <a:pt x="2988648" y="54243"/>
                </a:lnTo>
                <a:lnTo>
                  <a:pt x="2990652" y="53300"/>
                </a:lnTo>
                <a:lnTo>
                  <a:pt x="2995419" y="52252"/>
                </a:lnTo>
                <a:lnTo>
                  <a:pt x="3008948" y="51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81"/>
          <p:cNvSpPr/>
          <p:nvPr/>
        </p:nvSpPr>
        <p:spPr>
          <a:xfrm>
            <a:off x="3363277" y="3617596"/>
            <a:ext cx="154191" cy="102870"/>
          </a:xfrm>
          <a:custGeom>
            <a:avLst/>
            <a:gdLst/>
            <a:ahLst/>
            <a:cxnLst/>
            <a:rect l="0" t="0" r="0" b="0"/>
            <a:pathLst>
              <a:path w="154191" h="102870">
                <a:moveTo>
                  <a:pt x="0" y="34289"/>
                </a:moveTo>
                <a:lnTo>
                  <a:pt x="15922" y="34289"/>
                </a:lnTo>
                <a:lnTo>
                  <a:pt x="19142" y="31749"/>
                </a:lnTo>
                <a:lnTo>
                  <a:pt x="21334" y="29738"/>
                </a:lnTo>
                <a:lnTo>
                  <a:pt x="24700" y="28397"/>
                </a:lnTo>
                <a:lnTo>
                  <a:pt x="28849" y="27503"/>
                </a:lnTo>
                <a:lnTo>
                  <a:pt x="33520" y="26908"/>
                </a:lnTo>
                <a:lnTo>
                  <a:pt x="37587" y="26511"/>
                </a:lnTo>
                <a:lnTo>
                  <a:pt x="41250" y="26246"/>
                </a:lnTo>
                <a:lnTo>
                  <a:pt x="44645" y="26069"/>
                </a:lnTo>
                <a:lnTo>
                  <a:pt x="46909" y="24999"/>
                </a:lnTo>
                <a:lnTo>
                  <a:pt x="48417" y="23333"/>
                </a:lnTo>
                <a:lnTo>
                  <a:pt x="49423" y="21270"/>
                </a:lnTo>
                <a:lnTo>
                  <a:pt x="51999" y="19894"/>
                </a:lnTo>
                <a:lnTo>
                  <a:pt x="55621" y="18978"/>
                </a:lnTo>
                <a:lnTo>
                  <a:pt x="59940" y="18366"/>
                </a:lnTo>
                <a:lnTo>
                  <a:pt x="63773" y="17006"/>
                </a:lnTo>
                <a:lnTo>
                  <a:pt x="67280" y="15147"/>
                </a:lnTo>
                <a:lnTo>
                  <a:pt x="70571" y="12955"/>
                </a:lnTo>
                <a:lnTo>
                  <a:pt x="74670" y="11494"/>
                </a:lnTo>
                <a:lnTo>
                  <a:pt x="79307" y="10520"/>
                </a:lnTo>
                <a:lnTo>
                  <a:pt x="84304" y="9870"/>
                </a:lnTo>
                <a:lnTo>
                  <a:pt x="88588" y="8484"/>
                </a:lnTo>
                <a:lnTo>
                  <a:pt x="92396" y="6609"/>
                </a:lnTo>
                <a:lnTo>
                  <a:pt x="95887" y="4405"/>
                </a:lnTo>
                <a:lnTo>
                  <a:pt x="99167" y="2936"/>
                </a:lnTo>
                <a:lnTo>
                  <a:pt x="102306" y="1957"/>
                </a:lnTo>
                <a:lnTo>
                  <a:pt x="109638" y="385"/>
                </a:lnTo>
                <a:lnTo>
                  <a:pt x="113180" y="171"/>
                </a:lnTo>
                <a:lnTo>
                  <a:pt x="117930" y="75"/>
                </a:lnTo>
                <a:lnTo>
                  <a:pt x="141218" y="0"/>
                </a:lnTo>
                <a:lnTo>
                  <a:pt x="142723" y="952"/>
                </a:lnTo>
                <a:lnTo>
                  <a:pt x="143726" y="2539"/>
                </a:lnTo>
                <a:lnTo>
                  <a:pt x="144395" y="4550"/>
                </a:lnTo>
                <a:lnTo>
                  <a:pt x="145793" y="5890"/>
                </a:lnTo>
                <a:lnTo>
                  <a:pt x="147678" y="6784"/>
                </a:lnTo>
                <a:lnTo>
                  <a:pt x="152996" y="8218"/>
                </a:lnTo>
                <a:lnTo>
                  <a:pt x="153432" y="9288"/>
                </a:lnTo>
                <a:lnTo>
                  <a:pt x="153723" y="10954"/>
                </a:lnTo>
                <a:lnTo>
                  <a:pt x="154190" y="15921"/>
                </a:lnTo>
                <a:lnTo>
                  <a:pt x="153276" y="17281"/>
                </a:lnTo>
                <a:lnTo>
                  <a:pt x="151714" y="19140"/>
                </a:lnTo>
                <a:lnTo>
                  <a:pt x="146914" y="24417"/>
                </a:lnTo>
                <a:lnTo>
                  <a:pt x="146520" y="25803"/>
                </a:lnTo>
                <a:lnTo>
                  <a:pt x="146258" y="27679"/>
                </a:lnTo>
                <a:lnTo>
                  <a:pt x="146082" y="29882"/>
                </a:lnTo>
                <a:lnTo>
                  <a:pt x="145013" y="31351"/>
                </a:lnTo>
                <a:lnTo>
                  <a:pt x="143348" y="32330"/>
                </a:lnTo>
                <a:lnTo>
                  <a:pt x="141286" y="32983"/>
                </a:lnTo>
                <a:lnTo>
                  <a:pt x="139910" y="34371"/>
                </a:lnTo>
                <a:lnTo>
                  <a:pt x="138993" y="36248"/>
                </a:lnTo>
                <a:lnTo>
                  <a:pt x="138382" y="38453"/>
                </a:lnTo>
                <a:lnTo>
                  <a:pt x="137975" y="40875"/>
                </a:lnTo>
                <a:lnTo>
                  <a:pt x="137703" y="43442"/>
                </a:lnTo>
                <a:lnTo>
                  <a:pt x="137522" y="46105"/>
                </a:lnTo>
                <a:lnTo>
                  <a:pt x="136449" y="47882"/>
                </a:lnTo>
                <a:lnTo>
                  <a:pt x="134781" y="49066"/>
                </a:lnTo>
                <a:lnTo>
                  <a:pt x="132717" y="49855"/>
                </a:lnTo>
                <a:lnTo>
                  <a:pt x="130388" y="51334"/>
                </a:lnTo>
                <a:lnTo>
                  <a:pt x="127883" y="53272"/>
                </a:lnTo>
                <a:lnTo>
                  <a:pt x="125260" y="55517"/>
                </a:lnTo>
                <a:lnTo>
                  <a:pt x="122559" y="57966"/>
                </a:lnTo>
                <a:lnTo>
                  <a:pt x="117019" y="63227"/>
                </a:lnTo>
                <a:lnTo>
                  <a:pt x="108544" y="71544"/>
                </a:lnTo>
                <a:lnTo>
                  <a:pt x="105700" y="73413"/>
                </a:lnTo>
                <a:lnTo>
                  <a:pt x="102852" y="74659"/>
                </a:lnTo>
                <a:lnTo>
                  <a:pt x="100000" y="75490"/>
                </a:lnTo>
                <a:lnTo>
                  <a:pt x="96194" y="76996"/>
                </a:lnTo>
                <a:lnTo>
                  <a:pt x="91752" y="78953"/>
                </a:lnTo>
                <a:lnTo>
                  <a:pt x="86886" y="81210"/>
                </a:lnTo>
                <a:lnTo>
                  <a:pt x="82689" y="83667"/>
                </a:lnTo>
                <a:lnTo>
                  <a:pt x="78938" y="86258"/>
                </a:lnTo>
                <a:lnTo>
                  <a:pt x="70626" y="92708"/>
                </a:lnTo>
                <a:lnTo>
                  <a:pt x="68991" y="94190"/>
                </a:lnTo>
                <a:lnTo>
                  <a:pt x="64635" y="98376"/>
                </a:lnTo>
                <a:lnTo>
                  <a:pt x="62141" y="99874"/>
                </a:lnTo>
                <a:lnTo>
                  <a:pt x="59524" y="100872"/>
                </a:lnTo>
                <a:lnTo>
                  <a:pt x="53033" y="102474"/>
                </a:lnTo>
                <a:lnTo>
                  <a:pt x="49605" y="102693"/>
                </a:lnTo>
                <a:lnTo>
                  <a:pt x="44195" y="102834"/>
                </a:lnTo>
                <a:lnTo>
                  <a:pt x="25718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82"/>
          <p:cNvSpPr/>
          <p:nvPr/>
        </p:nvSpPr>
        <p:spPr>
          <a:xfrm>
            <a:off x="3963741" y="4221403"/>
            <a:ext cx="248214" cy="313406"/>
          </a:xfrm>
          <a:custGeom>
            <a:avLst/>
            <a:gdLst/>
            <a:ahLst/>
            <a:cxnLst/>
            <a:rect l="0" t="0" r="0" b="0"/>
            <a:pathLst>
              <a:path w="248214" h="313406">
                <a:moveTo>
                  <a:pt x="25329" y="99137"/>
                </a:moveTo>
                <a:lnTo>
                  <a:pt x="25329" y="70422"/>
                </a:lnTo>
                <a:lnTo>
                  <a:pt x="26281" y="68564"/>
                </a:lnTo>
                <a:lnTo>
                  <a:pt x="27869" y="67325"/>
                </a:lnTo>
                <a:lnTo>
                  <a:pt x="29879" y="66499"/>
                </a:lnTo>
                <a:lnTo>
                  <a:pt x="34653" y="60501"/>
                </a:lnTo>
                <a:lnTo>
                  <a:pt x="39951" y="52438"/>
                </a:lnTo>
                <a:lnTo>
                  <a:pt x="45479" y="45679"/>
                </a:lnTo>
                <a:lnTo>
                  <a:pt x="49240" y="42543"/>
                </a:lnTo>
                <a:lnTo>
                  <a:pt x="53652" y="39500"/>
                </a:lnTo>
                <a:lnTo>
                  <a:pt x="58498" y="36519"/>
                </a:lnTo>
                <a:lnTo>
                  <a:pt x="62681" y="33579"/>
                </a:lnTo>
                <a:lnTo>
                  <a:pt x="69870" y="27772"/>
                </a:lnTo>
                <a:lnTo>
                  <a:pt x="74073" y="24890"/>
                </a:lnTo>
                <a:lnTo>
                  <a:pt x="78780" y="22017"/>
                </a:lnTo>
                <a:lnTo>
                  <a:pt x="83823" y="19148"/>
                </a:lnTo>
                <a:lnTo>
                  <a:pt x="94506" y="13421"/>
                </a:lnTo>
                <a:lnTo>
                  <a:pt x="100022" y="10561"/>
                </a:lnTo>
                <a:lnTo>
                  <a:pt x="105604" y="8653"/>
                </a:lnTo>
                <a:lnTo>
                  <a:pt x="111231" y="7382"/>
                </a:lnTo>
                <a:lnTo>
                  <a:pt x="116887" y="6535"/>
                </a:lnTo>
                <a:lnTo>
                  <a:pt x="122562" y="5969"/>
                </a:lnTo>
                <a:lnTo>
                  <a:pt x="128251" y="5593"/>
                </a:lnTo>
                <a:lnTo>
                  <a:pt x="133949" y="5341"/>
                </a:lnTo>
                <a:lnTo>
                  <a:pt x="139652" y="4222"/>
                </a:lnTo>
                <a:lnTo>
                  <a:pt x="145359" y="2522"/>
                </a:lnTo>
                <a:lnTo>
                  <a:pt x="151069" y="437"/>
                </a:lnTo>
                <a:lnTo>
                  <a:pt x="155828" y="0"/>
                </a:lnTo>
                <a:lnTo>
                  <a:pt x="159953" y="660"/>
                </a:lnTo>
                <a:lnTo>
                  <a:pt x="167077" y="2982"/>
                </a:lnTo>
                <a:lnTo>
                  <a:pt x="173418" y="4014"/>
                </a:lnTo>
                <a:lnTo>
                  <a:pt x="177394" y="5242"/>
                </a:lnTo>
                <a:lnTo>
                  <a:pt x="181951" y="7012"/>
                </a:lnTo>
                <a:lnTo>
                  <a:pt x="186894" y="9146"/>
                </a:lnTo>
                <a:lnTo>
                  <a:pt x="191141" y="11520"/>
                </a:lnTo>
                <a:lnTo>
                  <a:pt x="198401" y="16698"/>
                </a:lnTo>
                <a:lnTo>
                  <a:pt x="204802" y="22175"/>
                </a:lnTo>
                <a:lnTo>
                  <a:pt x="207843" y="24969"/>
                </a:lnTo>
                <a:lnTo>
                  <a:pt x="213761" y="33153"/>
                </a:lnTo>
                <a:lnTo>
                  <a:pt x="216672" y="38002"/>
                </a:lnTo>
                <a:lnTo>
                  <a:pt x="218614" y="43140"/>
                </a:lnTo>
                <a:lnTo>
                  <a:pt x="219907" y="48471"/>
                </a:lnTo>
                <a:lnTo>
                  <a:pt x="220771" y="53929"/>
                </a:lnTo>
                <a:lnTo>
                  <a:pt x="221729" y="62535"/>
                </a:lnTo>
                <a:lnTo>
                  <a:pt x="222155" y="70487"/>
                </a:lnTo>
                <a:lnTo>
                  <a:pt x="222344" y="80371"/>
                </a:lnTo>
                <a:lnTo>
                  <a:pt x="222451" y="101196"/>
                </a:lnTo>
                <a:lnTo>
                  <a:pt x="221514" y="108130"/>
                </a:lnTo>
                <a:lnTo>
                  <a:pt x="219936" y="114657"/>
                </a:lnTo>
                <a:lnTo>
                  <a:pt x="210560" y="143372"/>
                </a:lnTo>
                <a:lnTo>
                  <a:pt x="206919" y="151487"/>
                </a:lnTo>
                <a:lnTo>
                  <a:pt x="202586" y="159754"/>
                </a:lnTo>
                <a:lnTo>
                  <a:pt x="197792" y="168123"/>
                </a:lnTo>
                <a:lnTo>
                  <a:pt x="189927" y="182502"/>
                </a:lnTo>
                <a:lnTo>
                  <a:pt x="186495" y="189004"/>
                </a:lnTo>
                <a:lnTo>
                  <a:pt x="183256" y="196196"/>
                </a:lnTo>
                <a:lnTo>
                  <a:pt x="180144" y="203848"/>
                </a:lnTo>
                <a:lnTo>
                  <a:pt x="177116" y="211807"/>
                </a:lnTo>
                <a:lnTo>
                  <a:pt x="173192" y="219017"/>
                </a:lnTo>
                <a:lnTo>
                  <a:pt x="168672" y="225730"/>
                </a:lnTo>
                <a:lnTo>
                  <a:pt x="163753" y="232109"/>
                </a:lnTo>
                <a:lnTo>
                  <a:pt x="158569" y="238268"/>
                </a:lnTo>
                <a:lnTo>
                  <a:pt x="153208" y="244278"/>
                </a:lnTo>
                <a:lnTo>
                  <a:pt x="147729" y="250190"/>
                </a:lnTo>
                <a:lnTo>
                  <a:pt x="143124" y="256036"/>
                </a:lnTo>
                <a:lnTo>
                  <a:pt x="139101" y="261839"/>
                </a:lnTo>
                <a:lnTo>
                  <a:pt x="135467" y="267612"/>
                </a:lnTo>
                <a:lnTo>
                  <a:pt x="131139" y="272414"/>
                </a:lnTo>
                <a:lnTo>
                  <a:pt x="126349" y="276567"/>
                </a:lnTo>
                <a:lnTo>
                  <a:pt x="121251" y="280289"/>
                </a:lnTo>
                <a:lnTo>
                  <a:pt x="116899" y="283722"/>
                </a:lnTo>
                <a:lnTo>
                  <a:pt x="109524" y="290077"/>
                </a:lnTo>
                <a:lnTo>
                  <a:pt x="105271" y="293105"/>
                </a:lnTo>
                <a:lnTo>
                  <a:pt x="100531" y="296077"/>
                </a:lnTo>
                <a:lnTo>
                  <a:pt x="95466" y="299010"/>
                </a:lnTo>
                <a:lnTo>
                  <a:pt x="91137" y="301918"/>
                </a:lnTo>
                <a:lnTo>
                  <a:pt x="83787" y="307689"/>
                </a:lnTo>
                <a:lnTo>
                  <a:pt x="77345" y="310889"/>
                </a:lnTo>
                <a:lnTo>
                  <a:pt x="71307" y="312312"/>
                </a:lnTo>
                <a:lnTo>
                  <a:pt x="65448" y="312944"/>
                </a:lnTo>
                <a:lnTo>
                  <a:pt x="59670" y="313225"/>
                </a:lnTo>
                <a:lnTo>
                  <a:pt x="53926" y="313349"/>
                </a:lnTo>
                <a:lnTo>
                  <a:pt x="48198" y="313405"/>
                </a:lnTo>
                <a:lnTo>
                  <a:pt x="44385" y="312467"/>
                </a:lnTo>
                <a:lnTo>
                  <a:pt x="39938" y="310890"/>
                </a:lnTo>
                <a:lnTo>
                  <a:pt x="35068" y="308885"/>
                </a:lnTo>
                <a:lnTo>
                  <a:pt x="30869" y="307549"/>
                </a:lnTo>
                <a:lnTo>
                  <a:pt x="23664" y="306064"/>
                </a:lnTo>
                <a:lnTo>
                  <a:pt x="21361" y="304716"/>
                </a:lnTo>
                <a:lnTo>
                  <a:pt x="19826" y="302865"/>
                </a:lnTo>
                <a:lnTo>
                  <a:pt x="18803" y="300678"/>
                </a:lnTo>
                <a:lnTo>
                  <a:pt x="12812" y="293049"/>
                </a:lnTo>
                <a:lnTo>
                  <a:pt x="11269" y="290324"/>
                </a:lnTo>
                <a:lnTo>
                  <a:pt x="8145" y="281938"/>
                </a:lnTo>
                <a:lnTo>
                  <a:pt x="4039" y="276267"/>
                </a:lnTo>
                <a:lnTo>
                  <a:pt x="2563" y="272468"/>
                </a:lnTo>
                <a:lnTo>
                  <a:pt x="923" y="263168"/>
                </a:lnTo>
                <a:lnTo>
                  <a:pt x="194" y="255224"/>
                </a:lnTo>
                <a:lnTo>
                  <a:pt x="0" y="251773"/>
                </a:lnTo>
                <a:lnTo>
                  <a:pt x="2324" y="242857"/>
                </a:lnTo>
                <a:lnTo>
                  <a:pt x="6532" y="233497"/>
                </a:lnTo>
                <a:lnTo>
                  <a:pt x="14256" y="221921"/>
                </a:lnTo>
                <a:lnTo>
                  <a:pt x="19772" y="212127"/>
                </a:lnTo>
                <a:lnTo>
                  <a:pt x="23529" y="207801"/>
                </a:lnTo>
                <a:lnTo>
                  <a:pt x="27939" y="203964"/>
                </a:lnTo>
                <a:lnTo>
                  <a:pt x="32784" y="200455"/>
                </a:lnTo>
                <a:lnTo>
                  <a:pt x="36966" y="197162"/>
                </a:lnTo>
                <a:lnTo>
                  <a:pt x="44153" y="190964"/>
                </a:lnTo>
                <a:lnTo>
                  <a:pt x="48356" y="187977"/>
                </a:lnTo>
                <a:lnTo>
                  <a:pt x="53063" y="185034"/>
                </a:lnTo>
                <a:lnTo>
                  <a:pt x="58105" y="182119"/>
                </a:lnTo>
                <a:lnTo>
                  <a:pt x="63372" y="180176"/>
                </a:lnTo>
                <a:lnTo>
                  <a:pt x="68788" y="178880"/>
                </a:lnTo>
                <a:lnTo>
                  <a:pt x="74304" y="178016"/>
                </a:lnTo>
                <a:lnTo>
                  <a:pt x="79886" y="176489"/>
                </a:lnTo>
                <a:lnTo>
                  <a:pt x="85513" y="174517"/>
                </a:lnTo>
                <a:lnTo>
                  <a:pt x="91170" y="172250"/>
                </a:lnTo>
                <a:lnTo>
                  <a:pt x="96845" y="171692"/>
                </a:lnTo>
                <a:lnTo>
                  <a:pt x="102533" y="172271"/>
                </a:lnTo>
                <a:lnTo>
                  <a:pt x="108231" y="173611"/>
                </a:lnTo>
                <a:lnTo>
                  <a:pt x="113934" y="174504"/>
                </a:lnTo>
                <a:lnTo>
                  <a:pt x="119642" y="175099"/>
                </a:lnTo>
                <a:lnTo>
                  <a:pt x="125352" y="175496"/>
                </a:lnTo>
                <a:lnTo>
                  <a:pt x="131063" y="176713"/>
                </a:lnTo>
                <a:lnTo>
                  <a:pt x="136776" y="178477"/>
                </a:lnTo>
                <a:lnTo>
                  <a:pt x="142489" y="180605"/>
                </a:lnTo>
                <a:lnTo>
                  <a:pt x="148203" y="182976"/>
                </a:lnTo>
                <a:lnTo>
                  <a:pt x="153918" y="185510"/>
                </a:lnTo>
                <a:lnTo>
                  <a:pt x="159632" y="188151"/>
                </a:lnTo>
                <a:lnTo>
                  <a:pt x="164394" y="190864"/>
                </a:lnTo>
                <a:lnTo>
                  <a:pt x="168521" y="193626"/>
                </a:lnTo>
                <a:lnTo>
                  <a:pt x="172226" y="196419"/>
                </a:lnTo>
                <a:lnTo>
                  <a:pt x="176600" y="200187"/>
                </a:lnTo>
                <a:lnTo>
                  <a:pt x="181421" y="204603"/>
                </a:lnTo>
                <a:lnTo>
                  <a:pt x="194768" y="217381"/>
                </a:lnTo>
                <a:lnTo>
                  <a:pt x="201600" y="225032"/>
                </a:lnTo>
                <a:lnTo>
                  <a:pt x="207811" y="234782"/>
                </a:lnTo>
                <a:lnTo>
                  <a:pt x="213747" y="242926"/>
                </a:lnTo>
                <a:lnTo>
                  <a:pt x="216663" y="246432"/>
                </a:lnTo>
                <a:lnTo>
                  <a:pt x="218608" y="250673"/>
                </a:lnTo>
                <a:lnTo>
                  <a:pt x="220768" y="260466"/>
                </a:lnTo>
                <a:lnTo>
                  <a:pt x="224268" y="268629"/>
                </a:lnTo>
                <a:lnTo>
                  <a:pt x="228046" y="275432"/>
                </a:lnTo>
                <a:lnTo>
                  <a:pt x="231125" y="284616"/>
                </a:lnTo>
                <a:lnTo>
                  <a:pt x="237677" y="293713"/>
                </a:lnTo>
                <a:lnTo>
                  <a:pt x="238332" y="294577"/>
                </a:lnTo>
                <a:lnTo>
                  <a:pt x="239059" y="298076"/>
                </a:lnTo>
                <a:lnTo>
                  <a:pt x="239253" y="300343"/>
                </a:lnTo>
                <a:lnTo>
                  <a:pt x="240335" y="301855"/>
                </a:lnTo>
                <a:lnTo>
                  <a:pt x="242008" y="302862"/>
                </a:lnTo>
                <a:lnTo>
                  <a:pt x="248213" y="3048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83"/>
          <p:cNvSpPr/>
          <p:nvPr/>
        </p:nvSpPr>
        <p:spPr>
          <a:xfrm>
            <a:off x="4331970" y="4234815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89"/>
                </a:lnTo>
                <a:lnTo>
                  <a:pt x="15200" y="10955"/>
                </a:lnTo>
                <a:lnTo>
                  <a:pt x="15849" y="13018"/>
                </a:lnTo>
                <a:lnTo>
                  <a:pt x="19108" y="17851"/>
                </a:lnTo>
                <a:lnTo>
                  <a:pt x="23732" y="23173"/>
                </a:lnTo>
                <a:lnTo>
                  <a:pt x="28963" y="28714"/>
                </a:lnTo>
                <a:lnTo>
                  <a:pt x="37262" y="37188"/>
                </a:lnTo>
                <a:lnTo>
                  <a:pt x="41034" y="40032"/>
                </a:lnTo>
                <a:lnTo>
                  <a:pt x="45453" y="42880"/>
                </a:lnTo>
                <a:lnTo>
                  <a:pt x="50304" y="45732"/>
                </a:lnTo>
                <a:lnTo>
                  <a:pt x="54491" y="48585"/>
                </a:lnTo>
                <a:lnTo>
                  <a:pt x="58235" y="51440"/>
                </a:lnTo>
                <a:lnTo>
                  <a:pt x="61683" y="54296"/>
                </a:lnTo>
                <a:lnTo>
                  <a:pt x="68054" y="60009"/>
                </a:lnTo>
                <a:lnTo>
                  <a:pt x="74061" y="65723"/>
                </a:lnTo>
                <a:lnTo>
                  <a:pt x="79906" y="71438"/>
                </a:lnTo>
                <a:lnTo>
                  <a:pt x="85678" y="79692"/>
                </a:lnTo>
                <a:lnTo>
                  <a:pt x="88552" y="84561"/>
                </a:lnTo>
                <a:lnTo>
                  <a:pt x="92371" y="88759"/>
                </a:lnTo>
                <a:lnTo>
                  <a:pt x="96824" y="92510"/>
                </a:lnTo>
                <a:lnTo>
                  <a:pt x="101696" y="95963"/>
                </a:lnTo>
                <a:lnTo>
                  <a:pt x="104945" y="100170"/>
                </a:lnTo>
                <a:lnTo>
                  <a:pt x="107111" y="104880"/>
                </a:lnTo>
                <a:lnTo>
                  <a:pt x="108554" y="109925"/>
                </a:lnTo>
                <a:lnTo>
                  <a:pt x="111422" y="114241"/>
                </a:lnTo>
                <a:lnTo>
                  <a:pt x="115239" y="118070"/>
                </a:lnTo>
                <a:lnTo>
                  <a:pt x="119688" y="121576"/>
                </a:lnTo>
                <a:lnTo>
                  <a:pt x="123607" y="125818"/>
                </a:lnTo>
                <a:lnTo>
                  <a:pt x="127172" y="130551"/>
                </a:lnTo>
                <a:lnTo>
                  <a:pt x="130501" y="135612"/>
                </a:lnTo>
                <a:lnTo>
                  <a:pt x="133673" y="140890"/>
                </a:lnTo>
                <a:lnTo>
                  <a:pt x="136740" y="146314"/>
                </a:lnTo>
                <a:lnTo>
                  <a:pt x="139738" y="151835"/>
                </a:lnTo>
                <a:lnTo>
                  <a:pt x="142688" y="156468"/>
                </a:lnTo>
                <a:lnTo>
                  <a:pt x="148507" y="164156"/>
                </a:lnTo>
                <a:lnTo>
                  <a:pt x="151391" y="168492"/>
                </a:lnTo>
                <a:lnTo>
                  <a:pt x="154268" y="173288"/>
                </a:lnTo>
                <a:lnTo>
                  <a:pt x="157138" y="178390"/>
                </a:lnTo>
                <a:lnTo>
                  <a:pt x="160956" y="183697"/>
                </a:lnTo>
                <a:lnTo>
                  <a:pt x="165406" y="189139"/>
                </a:lnTo>
                <a:lnTo>
                  <a:pt x="174478" y="199314"/>
                </a:lnTo>
                <a:lnTo>
                  <a:pt x="181686" y="207011"/>
                </a:lnTo>
                <a:lnTo>
                  <a:pt x="183988" y="210397"/>
                </a:lnTo>
                <a:lnTo>
                  <a:pt x="186547" y="216700"/>
                </a:lnTo>
                <a:lnTo>
                  <a:pt x="188182" y="220667"/>
                </a:lnTo>
                <a:lnTo>
                  <a:pt x="190225" y="225216"/>
                </a:lnTo>
                <a:lnTo>
                  <a:pt x="192539" y="230154"/>
                </a:lnTo>
                <a:lnTo>
                  <a:pt x="197650" y="238180"/>
                </a:lnTo>
                <a:lnTo>
                  <a:pt x="204141" y="246544"/>
                </a:lnTo>
                <a:lnTo>
                  <a:pt x="209817" y="252543"/>
                </a:lnTo>
                <a:lnTo>
                  <a:pt x="212980" y="255802"/>
                </a:lnTo>
                <a:lnTo>
                  <a:pt x="213424" y="257212"/>
                </a:lnTo>
                <a:lnTo>
                  <a:pt x="214289" y="265488"/>
                </a:lnTo>
                <a:lnTo>
                  <a:pt x="214312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84"/>
          <p:cNvSpPr/>
          <p:nvPr/>
        </p:nvSpPr>
        <p:spPr>
          <a:xfrm>
            <a:off x="4400550" y="4226242"/>
            <a:ext cx="137160" cy="257176"/>
          </a:xfrm>
          <a:custGeom>
            <a:avLst/>
            <a:gdLst/>
            <a:ahLst/>
            <a:cxnLst/>
            <a:rect l="0" t="0" r="0" b="0"/>
            <a:pathLst>
              <a:path w="137160" h="257176">
                <a:moveTo>
                  <a:pt x="137159" y="0"/>
                </a:moveTo>
                <a:lnTo>
                  <a:pt x="128692" y="0"/>
                </a:lnTo>
                <a:lnTo>
                  <a:pt x="128596" y="7381"/>
                </a:lnTo>
                <a:lnTo>
                  <a:pt x="128590" y="12770"/>
                </a:lnTo>
                <a:lnTo>
                  <a:pt x="126048" y="20281"/>
                </a:lnTo>
                <a:lnTo>
                  <a:pt x="124037" y="24950"/>
                </a:lnTo>
                <a:lnTo>
                  <a:pt x="119262" y="35219"/>
                </a:lnTo>
                <a:lnTo>
                  <a:pt x="91426" y="91456"/>
                </a:lnTo>
                <a:lnTo>
                  <a:pt x="88574" y="98118"/>
                </a:lnTo>
                <a:lnTo>
                  <a:pt x="85719" y="105418"/>
                </a:lnTo>
                <a:lnTo>
                  <a:pt x="82863" y="113141"/>
                </a:lnTo>
                <a:lnTo>
                  <a:pt x="80007" y="120195"/>
                </a:lnTo>
                <a:lnTo>
                  <a:pt x="77150" y="126802"/>
                </a:lnTo>
                <a:lnTo>
                  <a:pt x="74293" y="133113"/>
                </a:lnTo>
                <a:lnTo>
                  <a:pt x="70484" y="139224"/>
                </a:lnTo>
                <a:lnTo>
                  <a:pt x="66039" y="145204"/>
                </a:lnTo>
                <a:lnTo>
                  <a:pt x="61171" y="151095"/>
                </a:lnTo>
                <a:lnTo>
                  <a:pt x="57925" y="156928"/>
                </a:lnTo>
                <a:lnTo>
                  <a:pt x="55762" y="162721"/>
                </a:lnTo>
                <a:lnTo>
                  <a:pt x="54319" y="168488"/>
                </a:lnTo>
                <a:lnTo>
                  <a:pt x="52405" y="174238"/>
                </a:lnTo>
                <a:lnTo>
                  <a:pt x="50177" y="179976"/>
                </a:lnTo>
                <a:lnTo>
                  <a:pt x="47738" y="185706"/>
                </a:lnTo>
                <a:lnTo>
                  <a:pt x="42490" y="197154"/>
                </a:lnTo>
                <a:lnTo>
                  <a:pt x="39756" y="202873"/>
                </a:lnTo>
                <a:lnTo>
                  <a:pt x="36981" y="207639"/>
                </a:lnTo>
                <a:lnTo>
                  <a:pt x="34179" y="211769"/>
                </a:lnTo>
                <a:lnTo>
                  <a:pt x="31358" y="215474"/>
                </a:lnTo>
                <a:lnTo>
                  <a:pt x="28526" y="219849"/>
                </a:lnTo>
                <a:lnTo>
                  <a:pt x="25684" y="224671"/>
                </a:lnTo>
                <a:lnTo>
                  <a:pt x="22838" y="229791"/>
                </a:lnTo>
                <a:lnTo>
                  <a:pt x="20940" y="234157"/>
                </a:lnTo>
                <a:lnTo>
                  <a:pt x="18831" y="241548"/>
                </a:lnTo>
                <a:lnTo>
                  <a:pt x="17317" y="243899"/>
                </a:lnTo>
                <a:lnTo>
                  <a:pt x="15354" y="245467"/>
                </a:lnTo>
                <a:lnTo>
                  <a:pt x="13094" y="246512"/>
                </a:lnTo>
                <a:lnTo>
                  <a:pt x="11586" y="248162"/>
                </a:lnTo>
                <a:lnTo>
                  <a:pt x="10582" y="250214"/>
                </a:lnTo>
                <a:lnTo>
                  <a:pt x="9912" y="252534"/>
                </a:lnTo>
                <a:lnTo>
                  <a:pt x="8513" y="254081"/>
                </a:lnTo>
                <a:lnTo>
                  <a:pt x="6628" y="255113"/>
                </a:lnTo>
                <a:lnTo>
                  <a:pt x="34" y="257164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85"/>
          <p:cNvSpPr/>
          <p:nvPr/>
        </p:nvSpPr>
        <p:spPr>
          <a:xfrm>
            <a:off x="4597717" y="4089094"/>
            <a:ext cx="282893" cy="137118"/>
          </a:xfrm>
          <a:custGeom>
            <a:avLst/>
            <a:gdLst/>
            <a:ahLst/>
            <a:cxnLst/>
            <a:rect l="0" t="0" r="0" b="0"/>
            <a:pathLst>
              <a:path w="282893" h="137118">
                <a:moveTo>
                  <a:pt x="0" y="34278"/>
                </a:moveTo>
                <a:lnTo>
                  <a:pt x="0" y="26897"/>
                </a:lnTo>
                <a:lnTo>
                  <a:pt x="2540" y="23695"/>
                </a:lnTo>
                <a:lnTo>
                  <a:pt x="4551" y="21508"/>
                </a:lnTo>
                <a:lnTo>
                  <a:pt x="6844" y="20050"/>
                </a:lnTo>
                <a:lnTo>
                  <a:pt x="14622" y="17045"/>
                </a:lnTo>
                <a:lnTo>
                  <a:pt x="20151" y="12967"/>
                </a:lnTo>
                <a:lnTo>
                  <a:pt x="23911" y="10546"/>
                </a:lnTo>
                <a:lnTo>
                  <a:pt x="28324" y="7979"/>
                </a:lnTo>
                <a:lnTo>
                  <a:pt x="33170" y="5315"/>
                </a:lnTo>
                <a:lnTo>
                  <a:pt x="38306" y="3539"/>
                </a:lnTo>
                <a:lnTo>
                  <a:pt x="43635" y="2356"/>
                </a:lnTo>
                <a:lnTo>
                  <a:pt x="49092" y="1567"/>
                </a:lnTo>
                <a:lnTo>
                  <a:pt x="57696" y="690"/>
                </a:lnTo>
                <a:lnTo>
                  <a:pt x="64696" y="300"/>
                </a:lnTo>
                <a:lnTo>
                  <a:pt x="70981" y="127"/>
                </a:lnTo>
                <a:lnTo>
                  <a:pt x="95924" y="0"/>
                </a:lnTo>
                <a:lnTo>
                  <a:pt x="98239" y="949"/>
                </a:lnTo>
                <a:lnTo>
                  <a:pt x="99783" y="2534"/>
                </a:lnTo>
                <a:lnTo>
                  <a:pt x="100812" y="4542"/>
                </a:lnTo>
                <a:lnTo>
                  <a:pt x="102450" y="5882"/>
                </a:lnTo>
                <a:lnTo>
                  <a:pt x="104495" y="6775"/>
                </a:lnTo>
                <a:lnTo>
                  <a:pt x="106811" y="7370"/>
                </a:lnTo>
                <a:lnTo>
                  <a:pt x="111924" y="10572"/>
                </a:lnTo>
                <a:lnTo>
                  <a:pt x="114621" y="12759"/>
                </a:lnTo>
                <a:lnTo>
                  <a:pt x="117372" y="15169"/>
                </a:lnTo>
                <a:lnTo>
                  <a:pt x="120158" y="17729"/>
                </a:lnTo>
                <a:lnTo>
                  <a:pt x="122968" y="20388"/>
                </a:lnTo>
                <a:lnTo>
                  <a:pt x="124841" y="23113"/>
                </a:lnTo>
                <a:lnTo>
                  <a:pt x="126090" y="25882"/>
                </a:lnTo>
                <a:lnTo>
                  <a:pt x="126922" y="28681"/>
                </a:lnTo>
                <a:lnTo>
                  <a:pt x="127478" y="31499"/>
                </a:lnTo>
                <a:lnTo>
                  <a:pt x="127848" y="34331"/>
                </a:lnTo>
                <a:lnTo>
                  <a:pt x="128094" y="37171"/>
                </a:lnTo>
                <a:lnTo>
                  <a:pt x="127306" y="40017"/>
                </a:lnTo>
                <a:lnTo>
                  <a:pt x="125829" y="42866"/>
                </a:lnTo>
                <a:lnTo>
                  <a:pt x="121163" y="49733"/>
                </a:lnTo>
                <a:lnTo>
                  <a:pt x="117985" y="53212"/>
                </a:lnTo>
                <a:lnTo>
                  <a:pt x="108184" y="63207"/>
                </a:lnTo>
                <a:lnTo>
                  <a:pt x="106413" y="65946"/>
                </a:lnTo>
                <a:lnTo>
                  <a:pt x="105232" y="68725"/>
                </a:lnTo>
                <a:lnTo>
                  <a:pt x="104444" y="71530"/>
                </a:lnTo>
                <a:lnTo>
                  <a:pt x="103920" y="74353"/>
                </a:lnTo>
                <a:lnTo>
                  <a:pt x="103570" y="77187"/>
                </a:lnTo>
                <a:lnTo>
                  <a:pt x="103337" y="80029"/>
                </a:lnTo>
                <a:lnTo>
                  <a:pt x="102229" y="81924"/>
                </a:lnTo>
                <a:lnTo>
                  <a:pt x="100538" y="83187"/>
                </a:lnTo>
                <a:lnTo>
                  <a:pt x="98457" y="84029"/>
                </a:lnTo>
                <a:lnTo>
                  <a:pt x="97071" y="85543"/>
                </a:lnTo>
                <a:lnTo>
                  <a:pt x="96146" y="87504"/>
                </a:lnTo>
                <a:lnTo>
                  <a:pt x="95530" y="89765"/>
                </a:lnTo>
                <a:lnTo>
                  <a:pt x="94167" y="91272"/>
                </a:lnTo>
                <a:lnTo>
                  <a:pt x="92306" y="92276"/>
                </a:lnTo>
                <a:lnTo>
                  <a:pt x="90112" y="92946"/>
                </a:lnTo>
                <a:lnTo>
                  <a:pt x="88650" y="94345"/>
                </a:lnTo>
                <a:lnTo>
                  <a:pt x="87675" y="96230"/>
                </a:lnTo>
                <a:lnTo>
                  <a:pt x="86110" y="101549"/>
                </a:lnTo>
                <a:lnTo>
                  <a:pt x="85896" y="104816"/>
                </a:lnTo>
                <a:lnTo>
                  <a:pt x="85759" y="110124"/>
                </a:lnTo>
                <a:lnTo>
                  <a:pt x="85726" y="119616"/>
                </a:lnTo>
                <a:lnTo>
                  <a:pt x="88265" y="122371"/>
                </a:lnTo>
                <a:lnTo>
                  <a:pt x="93106" y="127350"/>
                </a:lnTo>
                <a:lnTo>
                  <a:pt x="94455" y="127759"/>
                </a:lnTo>
                <a:lnTo>
                  <a:pt x="98495" y="128212"/>
                </a:lnTo>
                <a:lnTo>
                  <a:pt x="100906" y="129286"/>
                </a:lnTo>
                <a:lnTo>
                  <a:pt x="106125" y="133019"/>
                </a:lnTo>
                <a:lnTo>
                  <a:pt x="109802" y="134395"/>
                </a:lnTo>
                <a:lnTo>
                  <a:pt x="114159" y="135313"/>
                </a:lnTo>
                <a:lnTo>
                  <a:pt x="118969" y="135924"/>
                </a:lnTo>
                <a:lnTo>
                  <a:pt x="126853" y="136605"/>
                </a:lnTo>
                <a:lnTo>
                  <a:pt x="134484" y="136906"/>
                </a:lnTo>
                <a:lnTo>
                  <a:pt x="155869" y="137117"/>
                </a:lnTo>
                <a:lnTo>
                  <a:pt x="160110" y="136175"/>
                </a:lnTo>
                <a:lnTo>
                  <a:pt x="164843" y="134594"/>
                </a:lnTo>
                <a:lnTo>
                  <a:pt x="169903" y="132588"/>
                </a:lnTo>
                <a:lnTo>
                  <a:pt x="175181" y="131251"/>
                </a:lnTo>
                <a:lnTo>
                  <a:pt x="180605" y="130359"/>
                </a:lnTo>
                <a:lnTo>
                  <a:pt x="186126" y="129764"/>
                </a:lnTo>
                <a:lnTo>
                  <a:pt x="191711" y="129368"/>
                </a:lnTo>
                <a:lnTo>
                  <a:pt x="197340" y="129104"/>
                </a:lnTo>
                <a:lnTo>
                  <a:pt x="208674" y="128810"/>
                </a:lnTo>
                <a:lnTo>
                  <a:pt x="220062" y="128680"/>
                </a:lnTo>
                <a:lnTo>
                  <a:pt x="224813" y="127693"/>
                </a:lnTo>
                <a:lnTo>
                  <a:pt x="236050" y="122705"/>
                </a:lnTo>
                <a:lnTo>
                  <a:pt x="242389" y="121204"/>
                </a:lnTo>
                <a:lnTo>
                  <a:pt x="248380" y="120537"/>
                </a:lnTo>
                <a:lnTo>
                  <a:pt x="257109" y="120161"/>
                </a:lnTo>
                <a:lnTo>
                  <a:pt x="274096" y="120004"/>
                </a:lnTo>
                <a:lnTo>
                  <a:pt x="282892" y="1200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86"/>
          <p:cNvSpPr/>
          <p:nvPr/>
        </p:nvSpPr>
        <p:spPr>
          <a:xfrm>
            <a:off x="5429250" y="3394710"/>
            <a:ext cx="57616" cy="574358"/>
          </a:xfrm>
          <a:custGeom>
            <a:avLst/>
            <a:gdLst/>
            <a:ahLst/>
            <a:cxnLst/>
            <a:rect l="0" t="0" r="0" b="0"/>
            <a:pathLst>
              <a:path w="57616" h="574358">
                <a:moveTo>
                  <a:pt x="34290" y="0"/>
                </a:moveTo>
                <a:lnTo>
                  <a:pt x="41671" y="7380"/>
                </a:lnTo>
                <a:lnTo>
                  <a:pt x="42333" y="10582"/>
                </a:lnTo>
                <a:lnTo>
                  <a:pt x="42757" y="20399"/>
                </a:lnTo>
                <a:lnTo>
                  <a:pt x="44698" y="23125"/>
                </a:lnTo>
                <a:lnTo>
                  <a:pt x="47895" y="25894"/>
                </a:lnTo>
                <a:lnTo>
                  <a:pt x="51933" y="28693"/>
                </a:lnTo>
                <a:lnTo>
                  <a:pt x="54624" y="32463"/>
                </a:lnTo>
                <a:lnTo>
                  <a:pt x="56419" y="36882"/>
                </a:lnTo>
                <a:lnTo>
                  <a:pt x="57615" y="41733"/>
                </a:lnTo>
                <a:lnTo>
                  <a:pt x="57460" y="46872"/>
                </a:lnTo>
                <a:lnTo>
                  <a:pt x="56403" y="52203"/>
                </a:lnTo>
                <a:lnTo>
                  <a:pt x="54748" y="57662"/>
                </a:lnTo>
                <a:lnTo>
                  <a:pt x="53643" y="62254"/>
                </a:lnTo>
                <a:lnTo>
                  <a:pt x="51871" y="79007"/>
                </a:lnTo>
                <a:lnTo>
                  <a:pt x="51725" y="84104"/>
                </a:lnTo>
                <a:lnTo>
                  <a:pt x="50676" y="89407"/>
                </a:lnTo>
                <a:lnTo>
                  <a:pt x="49024" y="94847"/>
                </a:lnTo>
                <a:lnTo>
                  <a:pt x="46970" y="100378"/>
                </a:lnTo>
                <a:lnTo>
                  <a:pt x="45601" y="105971"/>
                </a:lnTo>
                <a:lnTo>
                  <a:pt x="44079" y="117265"/>
                </a:lnTo>
                <a:lnTo>
                  <a:pt x="43222" y="134335"/>
                </a:lnTo>
                <a:lnTo>
                  <a:pt x="42933" y="151277"/>
                </a:lnTo>
                <a:lnTo>
                  <a:pt x="42894" y="161214"/>
                </a:lnTo>
                <a:lnTo>
                  <a:pt x="41931" y="166531"/>
                </a:lnTo>
                <a:lnTo>
                  <a:pt x="40337" y="171981"/>
                </a:lnTo>
                <a:lnTo>
                  <a:pt x="38320" y="177518"/>
                </a:lnTo>
                <a:lnTo>
                  <a:pt x="36977" y="184068"/>
                </a:lnTo>
                <a:lnTo>
                  <a:pt x="35484" y="198965"/>
                </a:lnTo>
                <a:lnTo>
                  <a:pt x="34133" y="205986"/>
                </a:lnTo>
                <a:lnTo>
                  <a:pt x="32280" y="212571"/>
                </a:lnTo>
                <a:lnTo>
                  <a:pt x="30093" y="218867"/>
                </a:lnTo>
                <a:lnTo>
                  <a:pt x="28634" y="224968"/>
                </a:lnTo>
                <a:lnTo>
                  <a:pt x="27013" y="236828"/>
                </a:lnTo>
                <a:lnTo>
                  <a:pt x="26101" y="254215"/>
                </a:lnTo>
                <a:lnTo>
                  <a:pt x="25831" y="271432"/>
                </a:lnTo>
                <a:lnTo>
                  <a:pt x="24841" y="278110"/>
                </a:lnTo>
                <a:lnTo>
                  <a:pt x="23228" y="285419"/>
                </a:lnTo>
                <a:lnTo>
                  <a:pt x="21200" y="293149"/>
                </a:lnTo>
                <a:lnTo>
                  <a:pt x="19848" y="300208"/>
                </a:lnTo>
                <a:lnTo>
                  <a:pt x="18346" y="313131"/>
                </a:lnTo>
                <a:lnTo>
                  <a:pt x="16993" y="319243"/>
                </a:lnTo>
                <a:lnTo>
                  <a:pt x="15139" y="325224"/>
                </a:lnTo>
                <a:lnTo>
                  <a:pt x="12950" y="331116"/>
                </a:lnTo>
                <a:lnTo>
                  <a:pt x="11491" y="336949"/>
                </a:lnTo>
                <a:lnTo>
                  <a:pt x="9869" y="348510"/>
                </a:lnTo>
                <a:lnTo>
                  <a:pt x="8957" y="365729"/>
                </a:lnTo>
                <a:lnTo>
                  <a:pt x="8686" y="382895"/>
                </a:lnTo>
                <a:lnTo>
                  <a:pt x="8575" y="434340"/>
                </a:lnTo>
                <a:lnTo>
                  <a:pt x="7622" y="440054"/>
                </a:lnTo>
                <a:lnTo>
                  <a:pt x="6033" y="445769"/>
                </a:lnTo>
                <a:lnTo>
                  <a:pt x="4022" y="451485"/>
                </a:lnTo>
                <a:lnTo>
                  <a:pt x="2682" y="457200"/>
                </a:lnTo>
                <a:lnTo>
                  <a:pt x="1191" y="468630"/>
                </a:lnTo>
                <a:lnTo>
                  <a:pt x="235" y="485598"/>
                </a:lnTo>
                <a:lnTo>
                  <a:pt x="20" y="511551"/>
                </a:lnTo>
                <a:lnTo>
                  <a:pt x="0" y="544001"/>
                </a:lnTo>
                <a:lnTo>
                  <a:pt x="952" y="546500"/>
                </a:lnTo>
                <a:lnTo>
                  <a:pt x="2540" y="549118"/>
                </a:lnTo>
                <a:lnTo>
                  <a:pt x="7380" y="555613"/>
                </a:lnTo>
                <a:lnTo>
                  <a:pt x="8042" y="559042"/>
                </a:lnTo>
                <a:lnTo>
                  <a:pt x="8572" y="5743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87"/>
          <p:cNvSpPr/>
          <p:nvPr/>
        </p:nvSpPr>
        <p:spPr>
          <a:xfrm>
            <a:off x="5300662" y="3831907"/>
            <a:ext cx="308611" cy="188240"/>
          </a:xfrm>
          <a:custGeom>
            <a:avLst/>
            <a:gdLst/>
            <a:ahLst/>
            <a:cxnLst/>
            <a:rect l="0" t="0" r="0" b="0"/>
            <a:pathLst>
              <a:path w="308611" h="188240">
                <a:moveTo>
                  <a:pt x="0" y="102870"/>
                </a:moveTo>
                <a:lnTo>
                  <a:pt x="0" y="107421"/>
                </a:lnTo>
                <a:lnTo>
                  <a:pt x="953" y="108761"/>
                </a:lnTo>
                <a:lnTo>
                  <a:pt x="2540" y="109655"/>
                </a:lnTo>
                <a:lnTo>
                  <a:pt x="6844" y="110648"/>
                </a:lnTo>
                <a:lnTo>
                  <a:pt x="11931" y="111089"/>
                </a:lnTo>
                <a:lnTo>
                  <a:pt x="14622" y="112160"/>
                </a:lnTo>
                <a:lnTo>
                  <a:pt x="20151" y="115889"/>
                </a:lnTo>
                <a:lnTo>
                  <a:pt x="22007" y="118217"/>
                </a:lnTo>
                <a:lnTo>
                  <a:pt x="23244" y="120721"/>
                </a:lnTo>
                <a:lnTo>
                  <a:pt x="24068" y="123343"/>
                </a:lnTo>
                <a:lnTo>
                  <a:pt x="25571" y="125091"/>
                </a:lnTo>
                <a:lnTo>
                  <a:pt x="27525" y="126257"/>
                </a:lnTo>
                <a:lnTo>
                  <a:pt x="29780" y="127034"/>
                </a:lnTo>
                <a:lnTo>
                  <a:pt x="34825" y="130437"/>
                </a:lnTo>
                <a:lnTo>
                  <a:pt x="37504" y="132678"/>
                </a:lnTo>
                <a:lnTo>
                  <a:pt x="40243" y="134172"/>
                </a:lnTo>
                <a:lnTo>
                  <a:pt x="45825" y="135832"/>
                </a:lnTo>
                <a:lnTo>
                  <a:pt x="47696" y="137227"/>
                </a:lnTo>
                <a:lnTo>
                  <a:pt x="48942" y="139110"/>
                </a:lnTo>
                <a:lnTo>
                  <a:pt x="49773" y="141317"/>
                </a:lnTo>
                <a:lnTo>
                  <a:pt x="52232" y="143742"/>
                </a:lnTo>
                <a:lnTo>
                  <a:pt x="60045" y="148975"/>
                </a:lnTo>
                <a:lnTo>
                  <a:pt x="67846" y="154205"/>
                </a:lnTo>
                <a:lnTo>
                  <a:pt x="72382" y="158388"/>
                </a:lnTo>
                <a:lnTo>
                  <a:pt x="74924" y="159885"/>
                </a:lnTo>
                <a:lnTo>
                  <a:pt x="83054" y="162943"/>
                </a:lnTo>
                <a:lnTo>
                  <a:pt x="90543" y="168506"/>
                </a:lnTo>
                <a:lnTo>
                  <a:pt x="96096" y="173408"/>
                </a:lnTo>
                <a:lnTo>
                  <a:pt x="98354" y="175613"/>
                </a:lnTo>
                <a:lnTo>
                  <a:pt x="100812" y="177083"/>
                </a:lnTo>
                <a:lnTo>
                  <a:pt x="106083" y="178716"/>
                </a:lnTo>
                <a:lnTo>
                  <a:pt x="114405" y="179635"/>
                </a:lnTo>
                <a:lnTo>
                  <a:pt x="118353" y="179908"/>
                </a:lnTo>
                <a:lnTo>
                  <a:pt x="121817" y="182511"/>
                </a:lnTo>
                <a:lnTo>
                  <a:pt x="127250" y="187394"/>
                </a:lnTo>
                <a:lnTo>
                  <a:pt x="130534" y="188061"/>
                </a:lnTo>
                <a:lnTo>
                  <a:pt x="132742" y="188239"/>
                </a:lnTo>
                <a:lnTo>
                  <a:pt x="135167" y="187405"/>
                </a:lnTo>
                <a:lnTo>
                  <a:pt x="143363" y="181763"/>
                </a:lnTo>
                <a:lnTo>
                  <a:pt x="144153" y="181183"/>
                </a:lnTo>
                <a:lnTo>
                  <a:pt x="147570" y="180538"/>
                </a:lnTo>
                <a:lnTo>
                  <a:pt x="149815" y="180366"/>
                </a:lnTo>
                <a:lnTo>
                  <a:pt x="152264" y="179299"/>
                </a:lnTo>
                <a:lnTo>
                  <a:pt x="160262" y="174199"/>
                </a:lnTo>
                <a:lnTo>
                  <a:pt x="168665" y="171312"/>
                </a:lnTo>
                <a:lnTo>
                  <a:pt x="174339" y="167261"/>
                </a:lnTo>
                <a:lnTo>
                  <a:pt x="180037" y="162286"/>
                </a:lnTo>
                <a:lnTo>
                  <a:pt x="185744" y="156900"/>
                </a:lnTo>
                <a:lnTo>
                  <a:pt x="191455" y="151331"/>
                </a:lnTo>
                <a:lnTo>
                  <a:pt x="194312" y="147560"/>
                </a:lnTo>
                <a:lnTo>
                  <a:pt x="197169" y="143141"/>
                </a:lnTo>
                <a:lnTo>
                  <a:pt x="200026" y="138290"/>
                </a:lnTo>
                <a:lnTo>
                  <a:pt x="203836" y="133150"/>
                </a:lnTo>
                <a:lnTo>
                  <a:pt x="208280" y="127820"/>
                </a:lnTo>
                <a:lnTo>
                  <a:pt x="213148" y="122361"/>
                </a:lnTo>
                <a:lnTo>
                  <a:pt x="217347" y="116816"/>
                </a:lnTo>
                <a:lnTo>
                  <a:pt x="221098" y="111215"/>
                </a:lnTo>
                <a:lnTo>
                  <a:pt x="224551" y="105576"/>
                </a:lnTo>
                <a:lnTo>
                  <a:pt x="228758" y="99911"/>
                </a:lnTo>
                <a:lnTo>
                  <a:pt x="233468" y="94230"/>
                </a:lnTo>
                <a:lnTo>
                  <a:pt x="238513" y="88538"/>
                </a:lnTo>
                <a:lnTo>
                  <a:pt x="242829" y="82838"/>
                </a:lnTo>
                <a:lnTo>
                  <a:pt x="246658" y="77133"/>
                </a:lnTo>
                <a:lnTo>
                  <a:pt x="250164" y="71424"/>
                </a:lnTo>
                <a:lnTo>
                  <a:pt x="253453" y="65714"/>
                </a:lnTo>
                <a:lnTo>
                  <a:pt x="259649" y="54289"/>
                </a:lnTo>
                <a:lnTo>
                  <a:pt x="262634" y="49527"/>
                </a:lnTo>
                <a:lnTo>
                  <a:pt x="265577" y="45401"/>
                </a:lnTo>
                <a:lnTo>
                  <a:pt x="268491" y="41698"/>
                </a:lnTo>
                <a:lnTo>
                  <a:pt x="272339" y="37323"/>
                </a:lnTo>
                <a:lnTo>
                  <a:pt x="276809" y="32502"/>
                </a:lnTo>
                <a:lnTo>
                  <a:pt x="281695" y="27383"/>
                </a:lnTo>
                <a:lnTo>
                  <a:pt x="284951" y="23018"/>
                </a:lnTo>
                <a:lnTo>
                  <a:pt x="287123" y="19155"/>
                </a:lnTo>
                <a:lnTo>
                  <a:pt x="288570" y="15628"/>
                </a:lnTo>
                <a:lnTo>
                  <a:pt x="290488" y="12324"/>
                </a:lnTo>
                <a:lnTo>
                  <a:pt x="292719" y="9168"/>
                </a:lnTo>
                <a:lnTo>
                  <a:pt x="295158" y="6112"/>
                </a:lnTo>
                <a:lnTo>
                  <a:pt x="297737" y="4075"/>
                </a:lnTo>
                <a:lnTo>
                  <a:pt x="300409" y="271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88"/>
          <p:cNvSpPr/>
          <p:nvPr/>
        </p:nvSpPr>
        <p:spPr>
          <a:xfrm>
            <a:off x="4863465" y="4371975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8572"/>
                </a:moveTo>
                <a:lnTo>
                  <a:pt x="12770" y="8572"/>
                </a:lnTo>
                <a:lnTo>
                  <a:pt x="15181" y="7620"/>
                </a:lnTo>
                <a:lnTo>
                  <a:pt x="17740" y="6032"/>
                </a:lnTo>
                <a:lnTo>
                  <a:pt x="20400" y="4021"/>
                </a:lnTo>
                <a:lnTo>
                  <a:pt x="24076" y="2681"/>
                </a:lnTo>
                <a:lnTo>
                  <a:pt x="28434" y="1787"/>
                </a:lnTo>
                <a:lnTo>
                  <a:pt x="33243" y="1191"/>
                </a:lnTo>
                <a:lnTo>
                  <a:pt x="37402" y="794"/>
                </a:lnTo>
                <a:lnTo>
                  <a:pt x="44562" y="353"/>
                </a:lnTo>
                <a:lnTo>
                  <a:pt x="53460" y="156"/>
                </a:lnTo>
                <a:lnTo>
                  <a:pt x="168601" y="0"/>
                </a:lnTo>
                <a:lnTo>
                  <a:pt x="173361" y="952"/>
                </a:lnTo>
                <a:lnTo>
                  <a:pt x="177486" y="2540"/>
                </a:lnTo>
                <a:lnTo>
                  <a:pt x="181189" y="4550"/>
                </a:lnTo>
                <a:lnTo>
                  <a:pt x="185562" y="5891"/>
                </a:lnTo>
                <a:lnTo>
                  <a:pt x="190383" y="6785"/>
                </a:lnTo>
                <a:lnTo>
                  <a:pt x="195502" y="7380"/>
                </a:lnTo>
                <a:lnTo>
                  <a:pt x="199867" y="7778"/>
                </a:lnTo>
                <a:lnTo>
                  <a:pt x="207257" y="8219"/>
                </a:lnTo>
                <a:lnTo>
                  <a:pt x="216256" y="8415"/>
                </a:lnTo>
                <a:lnTo>
                  <a:pt x="242499" y="8563"/>
                </a:lnTo>
                <a:lnTo>
                  <a:pt x="245486" y="9518"/>
                </a:lnTo>
                <a:lnTo>
                  <a:pt x="248430" y="11108"/>
                </a:lnTo>
                <a:lnTo>
                  <a:pt x="255447" y="15952"/>
                </a:lnTo>
                <a:lnTo>
                  <a:pt x="256976" y="16350"/>
                </a:lnTo>
                <a:lnTo>
                  <a:pt x="261214" y="16791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89"/>
          <p:cNvSpPr/>
          <p:nvPr/>
        </p:nvSpPr>
        <p:spPr>
          <a:xfrm>
            <a:off x="5197792" y="4260532"/>
            <a:ext cx="222886" cy="214314"/>
          </a:xfrm>
          <a:custGeom>
            <a:avLst/>
            <a:gdLst/>
            <a:ahLst/>
            <a:cxnLst/>
            <a:rect l="0" t="0" r="0" b="0"/>
            <a:pathLst>
              <a:path w="222886" h="21431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6785" y="25784"/>
                </a:lnTo>
                <a:lnTo>
                  <a:pt x="7381" y="28619"/>
                </a:lnTo>
                <a:lnTo>
                  <a:pt x="10583" y="34310"/>
                </a:lnTo>
                <a:lnTo>
                  <a:pt x="15181" y="40014"/>
                </a:lnTo>
                <a:lnTo>
                  <a:pt x="20400" y="45724"/>
                </a:lnTo>
                <a:lnTo>
                  <a:pt x="23125" y="49533"/>
                </a:lnTo>
                <a:lnTo>
                  <a:pt x="25894" y="53977"/>
                </a:lnTo>
                <a:lnTo>
                  <a:pt x="28693" y="58845"/>
                </a:lnTo>
                <a:lnTo>
                  <a:pt x="31511" y="63042"/>
                </a:lnTo>
                <a:lnTo>
                  <a:pt x="34342" y="66793"/>
                </a:lnTo>
                <a:lnTo>
                  <a:pt x="37183" y="70246"/>
                </a:lnTo>
                <a:lnTo>
                  <a:pt x="42878" y="76623"/>
                </a:lnTo>
                <a:lnTo>
                  <a:pt x="45731" y="79657"/>
                </a:lnTo>
                <a:lnTo>
                  <a:pt x="49537" y="82632"/>
                </a:lnTo>
                <a:lnTo>
                  <a:pt x="53980" y="85568"/>
                </a:lnTo>
                <a:lnTo>
                  <a:pt x="58846" y="88478"/>
                </a:lnTo>
                <a:lnTo>
                  <a:pt x="63044" y="92323"/>
                </a:lnTo>
                <a:lnTo>
                  <a:pt x="66794" y="96791"/>
                </a:lnTo>
                <a:lnTo>
                  <a:pt x="70247" y="101675"/>
                </a:lnTo>
                <a:lnTo>
                  <a:pt x="74454" y="105884"/>
                </a:lnTo>
                <a:lnTo>
                  <a:pt x="79163" y="109641"/>
                </a:lnTo>
                <a:lnTo>
                  <a:pt x="84208" y="113099"/>
                </a:lnTo>
                <a:lnTo>
                  <a:pt x="88524" y="116357"/>
                </a:lnTo>
                <a:lnTo>
                  <a:pt x="92353" y="119482"/>
                </a:lnTo>
                <a:lnTo>
                  <a:pt x="95859" y="122517"/>
                </a:lnTo>
                <a:lnTo>
                  <a:pt x="100101" y="125493"/>
                </a:lnTo>
                <a:lnTo>
                  <a:pt x="104834" y="128429"/>
                </a:lnTo>
                <a:lnTo>
                  <a:pt x="109894" y="131340"/>
                </a:lnTo>
                <a:lnTo>
                  <a:pt x="120597" y="137113"/>
                </a:lnTo>
                <a:lnTo>
                  <a:pt x="126118" y="139986"/>
                </a:lnTo>
                <a:lnTo>
                  <a:pt x="130751" y="142854"/>
                </a:lnTo>
                <a:lnTo>
                  <a:pt x="134792" y="145719"/>
                </a:lnTo>
                <a:lnTo>
                  <a:pt x="138439" y="148581"/>
                </a:lnTo>
                <a:lnTo>
                  <a:pt x="145031" y="154301"/>
                </a:lnTo>
                <a:lnTo>
                  <a:pt x="148123" y="157160"/>
                </a:lnTo>
                <a:lnTo>
                  <a:pt x="152088" y="160018"/>
                </a:lnTo>
                <a:lnTo>
                  <a:pt x="156638" y="162877"/>
                </a:lnTo>
                <a:lnTo>
                  <a:pt x="161575" y="165735"/>
                </a:lnTo>
                <a:lnTo>
                  <a:pt x="165819" y="168592"/>
                </a:lnTo>
                <a:lnTo>
                  <a:pt x="169601" y="171450"/>
                </a:lnTo>
                <a:lnTo>
                  <a:pt x="176343" y="177165"/>
                </a:lnTo>
                <a:lnTo>
                  <a:pt x="182515" y="182880"/>
                </a:lnTo>
                <a:lnTo>
                  <a:pt x="191344" y="191452"/>
                </a:lnTo>
                <a:lnTo>
                  <a:pt x="194238" y="193358"/>
                </a:lnTo>
                <a:lnTo>
                  <a:pt x="199993" y="195475"/>
                </a:lnTo>
                <a:lnTo>
                  <a:pt x="201909" y="196991"/>
                </a:lnTo>
                <a:lnTo>
                  <a:pt x="203186" y="198955"/>
                </a:lnTo>
                <a:lnTo>
                  <a:pt x="204037" y="201217"/>
                </a:lnTo>
                <a:lnTo>
                  <a:pt x="207523" y="206270"/>
                </a:lnTo>
                <a:lnTo>
                  <a:pt x="212971" y="212724"/>
                </a:lnTo>
                <a:lnTo>
                  <a:pt x="214371" y="213254"/>
                </a:lnTo>
                <a:lnTo>
                  <a:pt x="220921" y="214103"/>
                </a:lnTo>
                <a:lnTo>
                  <a:pt x="222885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90"/>
          <p:cNvSpPr/>
          <p:nvPr/>
        </p:nvSpPr>
        <p:spPr>
          <a:xfrm>
            <a:off x="5206365" y="4251991"/>
            <a:ext cx="205740" cy="222855"/>
          </a:xfrm>
          <a:custGeom>
            <a:avLst/>
            <a:gdLst/>
            <a:ahLst/>
            <a:cxnLst/>
            <a:rect l="0" t="0" r="0" b="0"/>
            <a:pathLst>
              <a:path w="205740" h="222855">
                <a:moveTo>
                  <a:pt x="205739" y="8541"/>
                </a:moveTo>
                <a:lnTo>
                  <a:pt x="205739" y="3990"/>
                </a:lnTo>
                <a:lnTo>
                  <a:pt x="204787" y="2650"/>
                </a:lnTo>
                <a:lnTo>
                  <a:pt x="203200" y="1756"/>
                </a:lnTo>
                <a:lnTo>
                  <a:pt x="197272" y="0"/>
                </a:lnTo>
                <a:lnTo>
                  <a:pt x="197198" y="4529"/>
                </a:lnTo>
                <a:lnTo>
                  <a:pt x="196235" y="5866"/>
                </a:lnTo>
                <a:lnTo>
                  <a:pt x="194641" y="6758"/>
                </a:lnTo>
                <a:lnTo>
                  <a:pt x="192625" y="7352"/>
                </a:lnTo>
                <a:lnTo>
                  <a:pt x="191282" y="9654"/>
                </a:lnTo>
                <a:lnTo>
                  <a:pt x="190386" y="13093"/>
                </a:lnTo>
                <a:lnTo>
                  <a:pt x="189789" y="17291"/>
                </a:lnTo>
                <a:lnTo>
                  <a:pt x="188438" y="21042"/>
                </a:lnTo>
                <a:lnTo>
                  <a:pt x="184398" y="27750"/>
                </a:lnTo>
                <a:lnTo>
                  <a:pt x="181987" y="31824"/>
                </a:lnTo>
                <a:lnTo>
                  <a:pt x="179427" y="36446"/>
                </a:lnTo>
                <a:lnTo>
                  <a:pt x="176768" y="41432"/>
                </a:lnTo>
                <a:lnTo>
                  <a:pt x="173090" y="46661"/>
                </a:lnTo>
                <a:lnTo>
                  <a:pt x="168734" y="52052"/>
                </a:lnTo>
                <a:lnTo>
                  <a:pt x="163924" y="57551"/>
                </a:lnTo>
                <a:lnTo>
                  <a:pt x="159765" y="63122"/>
                </a:lnTo>
                <a:lnTo>
                  <a:pt x="156040" y="68741"/>
                </a:lnTo>
                <a:lnTo>
                  <a:pt x="152604" y="74392"/>
                </a:lnTo>
                <a:lnTo>
                  <a:pt x="148408" y="80064"/>
                </a:lnTo>
                <a:lnTo>
                  <a:pt x="143706" y="85751"/>
                </a:lnTo>
                <a:lnTo>
                  <a:pt x="138666" y="91446"/>
                </a:lnTo>
                <a:lnTo>
                  <a:pt x="127987" y="102855"/>
                </a:lnTo>
                <a:lnTo>
                  <a:pt x="122472" y="108565"/>
                </a:lnTo>
                <a:lnTo>
                  <a:pt x="117842" y="114276"/>
                </a:lnTo>
                <a:lnTo>
                  <a:pt x="113804" y="119989"/>
                </a:lnTo>
                <a:lnTo>
                  <a:pt x="110160" y="125702"/>
                </a:lnTo>
                <a:lnTo>
                  <a:pt x="105824" y="131416"/>
                </a:lnTo>
                <a:lnTo>
                  <a:pt x="101029" y="137130"/>
                </a:lnTo>
                <a:lnTo>
                  <a:pt x="95928" y="142845"/>
                </a:lnTo>
                <a:lnTo>
                  <a:pt x="85179" y="154274"/>
                </a:lnTo>
                <a:lnTo>
                  <a:pt x="67308" y="172583"/>
                </a:lnTo>
                <a:lnTo>
                  <a:pt x="62969" y="176004"/>
                </a:lnTo>
                <a:lnTo>
                  <a:pt x="58172" y="179239"/>
                </a:lnTo>
                <a:lnTo>
                  <a:pt x="53069" y="182347"/>
                </a:lnTo>
                <a:lnTo>
                  <a:pt x="48714" y="185372"/>
                </a:lnTo>
                <a:lnTo>
                  <a:pt x="44858" y="188341"/>
                </a:lnTo>
                <a:lnTo>
                  <a:pt x="41335" y="191273"/>
                </a:lnTo>
                <a:lnTo>
                  <a:pt x="38034" y="194179"/>
                </a:lnTo>
                <a:lnTo>
                  <a:pt x="31827" y="199950"/>
                </a:lnTo>
                <a:lnTo>
                  <a:pt x="18873" y="212584"/>
                </a:lnTo>
                <a:lnTo>
                  <a:pt x="9916" y="221513"/>
                </a:lnTo>
                <a:lnTo>
                  <a:pt x="8515" y="221960"/>
                </a:lnTo>
                <a:lnTo>
                  <a:pt x="2946" y="222589"/>
                </a:lnTo>
                <a:lnTo>
                  <a:pt x="0" y="222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91"/>
          <p:cNvSpPr/>
          <p:nvPr/>
        </p:nvSpPr>
        <p:spPr>
          <a:xfrm>
            <a:off x="5137784" y="2674620"/>
            <a:ext cx="17146" cy="231458"/>
          </a:xfrm>
          <a:custGeom>
            <a:avLst/>
            <a:gdLst/>
            <a:ahLst/>
            <a:cxnLst/>
            <a:rect l="0" t="0" r="0" b="0"/>
            <a:pathLst>
              <a:path w="17146" h="231458">
                <a:moveTo>
                  <a:pt x="0" y="0"/>
                </a:moveTo>
                <a:lnTo>
                  <a:pt x="0" y="45730"/>
                </a:lnTo>
                <a:lnTo>
                  <a:pt x="953" y="48584"/>
                </a:lnTo>
                <a:lnTo>
                  <a:pt x="2541" y="51439"/>
                </a:lnTo>
                <a:lnTo>
                  <a:pt x="4552" y="54295"/>
                </a:lnTo>
                <a:lnTo>
                  <a:pt x="5892" y="58104"/>
                </a:lnTo>
                <a:lnTo>
                  <a:pt x="6786" y="62548"/>
                </a:lnTo>
                <a:lnTo>
                  <a:pt x="7382" y="67416"/>
                </a:lnTo>
                <a:lnTo>
                  <a:pt x="7779" y="71614"/>
                </a:lnTo>
                <a:lnTo>
                  <a:pt x="8220" y="78818"/>
                </a:lnTo>
                <a:lnTo>
                  <a:pt x="8416" y="87735"/>
                </a:lnTo>
                <a:lnTo>
                  <a:pt x="8573" y="222487"/>
                </a:lnTo>
                <a:lnTo>
                  <a:pt x="9526" y="223572"/>
                </a:lnTo>
                <a:lnTo>
                  <a:pt x="17145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92"/>
          <p:cNvSpPr/>
          <p:nvPr/>
        </p:nvSpPr>
        <p:spPr>
          <a:xfrm>
            <a:off x="5017779" y="2794743"/>
            <a:ext cx="205731" cy="34183"/>
          </a:xfrm>
          <a:custGeom>
            <a:avLst/>
            <a:gdLst/>
            <a:ahLst/>
            <a:cxnLst/>
            <a:rect l="0" t="0" r="0" b="0"/>
            <a:pathLst>
              <a:path w="205731" h="34183">
                <a:moveTo>
                  <a:pt x="8563" y="34182"/>
                </a:moveTo>
                <a:lnTo>
                  <a:pt x="0" y="34182"/>
                </a:lnTo>
                <a:lnTo>
                  <a:pt x="28683" y="34182"/>
                </a:lnTo>
                <a:lnTo>
                  <a:pt x="32454" y="33229"/>
                </a:lnTo>
                <a:lnTo>
                  <a:pt x="36873" y="31642"/>
                </a:lnTo>
                <a:lnTo>
                  <a:pt x="41724" y="29631"/>
                </a:lnTo>
                <a:lnTo>
                  <a:pt x="46863" y="28290"/>
                </a:lnTo>
                <a:lnTo>
                  <a:pt x="52194" y="27396"/>
                </a:lnTo>
                <a:lnTo>
                  <a:pt x="57653" y="26801"/>
                </a:lnTo>
                <a:lnTo>
                  <a:pt x="62245" y="26403"/>
                </a:lnTo>
                <a:lnTo>
                  <a:pt x="66258" y="26139"/>
                </a:lnTo>
                <a:lnTo>
                  <a:pt x="69886" y="25962"/>
                </a:lnTo>
                <a:lnTo>
                  <a:pt x="74210" y="24892"/>
                </a:lnTo>
                <a:lnTo>
                  <a:pt x="78998" y="23226"/>
                </a:lnTo>
                <a:lnTo>
                  <a:pt x="84094" y="21163"/>
                </a:lnTo>
                <a:lnTo>
                  <a:pt x="89398" y="18835"/>
                </a:lnTo>
                <a:lnTo>
                  <a:pt x="100369" y="13708"/>
                </a:lnTo>
                <a:lnTo>
                  <a:pt x="105962" y="11960"/>
                </a:lnTo>
                <a:lnTo>
                  <a:pt x="111596" y="10795"/>
                </a:lnTo>
                <a:lnTo>
                  <a:pt x="117256" y="10018"/>
                </a:lnTo>
                <a:lnTo>
                  <a:pt x="122935" y="9500"/>
                </a:lnTo>
                <a:lnTo>
                  <a:pt x="128626" y="9155"/>
                </a:lnTo>
                <a:lnTo>
                  <a:pt x="134325" y="8925"/>
                </a:lnTo>
                <a:lnTo>
                  <a:pt x="139077" y="7819"/>
                </a:lnTo>
                <a:lnTo>
                  <a:pt x="143197" y="6129"/>
                </a:lnTo>
                <a:lnTo>
                  <a:pt x="146897" y="4050"/>
                </a:lnTo>
                <a:lnTo>
                  <a:pt x="151268" y="2664"/>
                </a:lnTo>
                <a:lnTo>
                  <a:pt x="156088" y="1739"/>
                </a:lnTo>
                <a:lnTo>
                  <a:pt x="161205" y="1123"/>
                </a:lnTo>
                <a:lnTo>
                  <a:pt x="165569" y="713"/>
                </a:lnTo>
                <a:lnTo>
                  <a:pt x="169431" y="439"/>
                </a:lnTo>
                <a:lnTo>
                  <a:pt x="172958" y="257"/>
                </a:lnTo>
                <a:lnTo>
                  <a:pt x="179418" y="54"/>
                </a:lnTo>
                <a:lnTo>
                  <a:pt x="182474" y="0"/>
                </a:lnTo>
                <a:lnTo>
                  <a:pt x="185463" y="916"/>
                </a:lnTo>
                <a:lnTo>
                  <a:pt x="188409" y="2480"/>
                </a:lnTo>
                <a:lnTo>
                  <a:pt x="191326" y="4474"/>
                </a:lnTo>
                <a:lnTo>
                  <a:pt x="194222" y="5805"/>
                </a:lnTo>
                <a:lnTo>
                  <a:pt x="197106" y="6691"/>
                </a:lnTo>
                <a:lnTo>
                  <a:pt x="205730" y="8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93"/>
          <p:cNvSpPr/>
          <p:nvPr/>
        </p:nvSpPr>
        <p:spPr>
          <a:xfrm>
            <a:off x="5407166" y="2650208"/>
            <a:ext cx="330694" cy="213007"/>
          </a:xfrm>
          <a:custGeom>
            <a:avLst/>
            <a:gdLst/>
            <a:ahLst/>
            <a:cxnLst/>
            <a:rect l="0" t="0" r="0" b="0"/>
            <a:pathLst>
              <a:path w="330694" h="213007">
                <a:moveTo>
                  <a:pt x="4938" y="58702"/>
                </a:moveTo>
                <a:lnTo>
                  <a:pt x="0" y="58702"/>
                </a:lnTo>
                <a:lnTo>
                  <a:pt x="4100" y="58702"/>
                </a:lnTo>
                <a:lnTo>
                  <a:pt x="10664" y="52810"/>
                </a:lnTo>
                <a:lnTo>
                  <a:pt x="12246" y="51321"/>
                </a:lnTo>
                <a:lnTo>
                  <a:pt x="15489" y="50659"/>
                </a:lnTo>
                <a:lnTo>
                  <a:pt x="25332" y="50234"/>
                </a:lnTo>
                <a:lnTo>
                  <a:pt x="28059" y="49246"/>
                </a:lnTo>
                <a:lnTo>
                  <a:pt x="33629" y="45609"/>
                </a:lnTo>
                <a:lnTo>
                  <a:pt x="39280" y="40818"/>
                </a:lnTo>
                <a:lnTo>
                  <a:pt x="45919" y="35513"/>
                </a:lnTo>
                <a:lnTo>
                  <a:pt x="55219" y="29981"/>
                </a:lnTo>
                <a:lnTo>
                  <a:pt x="63164" y="26887"/>
                </a:lnTo>
                <a:lnTo>
                  <a:pt x="70821" y="24559"/>
                </a:lnTo>
                <a:lnTo>
                  <a:pt x="80575" y="20350"/>
                </a:lnTo>
                <a:lnTo>
                  <a:pt x="85842" y="18846"/>
                </a:lnTo>
                <a:lnTo>
                  <a:pt x="91260" y="17844"/>
                </a:lnTo>
                <a:lnTo>
                  <a:pt x="96776" y="17176"/>
                </a:lnTo>
                <a:lnTo>
                  <a:pt x="102358" y="15778"/>
                </a:lnTo>
                <a:lnTo>
                  <a:pt x="107985" y="13893"/>
                </a:lnTo>
                <a:lnTo>
                  <a:pt x="113641" y="11684"/>
                </a:lnTo>
                <a:lnTo>
                  <a:pt x="119317" y="10212"/>
                </a:lnTo>
                <a:lnTo>
                  <a:pt x="125006" y="9230"/>
                </a:lnTo>
                <a:lnTo>
                  <a:pt x="130704" y="8575"/>
                </a:lnTo>
                <a:lnTo>
                  <a:pt x="136407" y="7187"/>
                </a:lnTo>
                <a:lnTo>
                  <a:pt x="142114" y="5308"/>
                </a:lnTo>
                <a:lnTo>
                  <a:pt x="147824" y="3104"/>
                </a:lnTo>
                <a:lnTo>
                  <a:pt x="156709" y="654"/>
                </a:lnTo>
                <a:lnTo>
                  <a:pt x="160411" y="0"/>
                </a:lnTo>
                <a:lnTo>
                  <a:pt x="169605" y="1815"/>
                </a:lnTo>
                <a:lnTo>
                  <a:pt x="179088" y="4844"/>
                </a:lnTo>
                <a:lnTo>
                  <a:pt x="186479" y="6190"/>
                </a:lnTo>
                <a:lnTo>
                  <a:pt x="192938" y="9328"/>
                </a:lnTo>
                <a:lnTo>
                  <a:pt x="195994" y="11498"/>
                </a:lnTo>
                <a:lnTo>
                  <a:pt x="201929" y="13910"/>
                </a:lnTo>
                <a:lnTo>
                  <a:pt x="204846" y="14553"/>
                </a:lnTo>
                <a:lnTo>
                  <a:pt x="210626" y="17807"/>
                </a:lnTo>
                <a:lnTo>
                  <a:pt x="216370" y="22429"/>
                </a:lnTo>
                <a:lnTo>
                  <a:pt x="222098" y="27658"/>
                </a:lnTo>
                <a:lnTo>
                  <a:pt x="224006" y="30386"/>
                </a:lnTo>
                <a:lnTo>
                  <a:pt x="226127" y="35957"/>
                </a:lnTo>
                <a:lnTo>
                  <a:pt x="227069" y="41608"/>
                </a:lnTo>
                <a:lnTo>
                  <a:pt x="227489" y="47294"/>
                </a:lnTo>
                <a:lnTo>
                  <a:pt x="227675" y="52997"/>
                </a:lnTo>
                <a:lnTo>
                  <a:pt x="226772" y="55851"/>
                </a:lnTo>
                <a:lnTo>
                  <a:pt x="223229" y="61562"/>
                </a:lnTo>
                <a:lnTo>
                  <a:pt x="218479" y="67275"/>
                </a:lnTo>
                <a:lnTo>
                  <a:pt x="215879" y="70132"/>
                </a:lnTo>
                <a:lnTo>
                  <a:pt x="214145" y="72990"/>
                </a:lnTo>
                <a:lnTo>
                  <a:pt x="212220" y="78704"/>
                </a:lnTo>
                <a:lnTo>
                  <a:pt x="210753" y="82514"/>
                </a:lnTo>
                <a:lnTo>
                  <a:pt x="208824" y="86959"/>
                </a:lnTo>
                <a:lnTo>
                  <a:pt x="206584" y="91827"/>
                </a:lnTo>
                <a:lnTo>
                  <a:pt x="204139" y="96025"/>
                </a:lnTo>
                <a:lnTo>
                  <a:pt x="201557" y="99777"/>
                </a:lnTo>
                <a:lnTo>
                  <a:pt x="198882" y="103230"/>
                </a:lnTo>
                <a:lnTo>
                  <a:pt x="193371" y="109607"/>
                </a:lnTo>
                <a:lnTo>
                  <a:pt x="190567" y="112641"/>
                </a:lnTo>
                <a:lnTo>
                  <a:pt x="177521" y="126013"/>
                </a:lnTo>
                <a:lnTo>
                  <a:pt x="156736" y="146922"/>
                </a:lnTo>
                <a:lnTo>
                  <a:pt x="148287" y="152838"/>
                </a:lnTo>
                <a:lnTo>
                  <a:pt x="143367" y="155749"/>
                </a:lnTo>
                <a:lnTo>
                  <a:pt x="139134" y="159595"/>
                </a:lnTo>
                <a:lnTo>
                  <a:pt x="135360" y="164064"/>
                </a:lnTo>
                <a:lnTo>
                  <a:pt x="131891" y="168948"/>
                </a:lnTo>
                <a:lnTo>
                  <a:pt x="128626" y="173157"/>
                </a:lnTo>
                <a:lnTo>
                  <a:pt x="125497" y="176915"/>
                </a:lnTo>
                <a:lnTo>
                  <a:pt x="122458" y="180373"/>
                </a:lnTo>
                <a:lnTo>
                  <a:pt x="116542" y="186755"/>
                </a:lnTo>
                <a:lnTo>
                  <a:pt x="113631" y="189791"/>
                </a:lnTo>
                <a:lnTo>
                  <a:pt x="110737" y="191814"/>
                </a:lnTo>
                <a:lnTo>
                  <a:pt x="102115" y="195615"/>
                </a:lnTo>
                <a:lnTo>
                  <a:pt x="93528" y="201398"/>
                </a:lnTo>
                <a:lnTo>
                  <a:pt x="83220" y="204167"/>
                </a:lnTo>
                <a:lnTo>
                  <a:pt x="82135" y="204424"/>
                </a:lnTo>
                <a:lnTo>
                  <a:pt x="82095" y="211814"/>
                </a:lnTo>
                <a:lnTo>
                  <a:pt x="83046" y="212212"/>
                </a:lnTo>
                <a:lnTo>
                  <a:pt x="91417" y="212849"/>
                </a:lnTo>
                <a:lnTo>
                  <a:pt x="99459" y="212960"/>
                </a:lnTo>
                <a:lnTo>
                  <a:pt x="140585" y="213006"/>
                </a:lnTo>
                <a:lnTo>
                  <a:pt x="144900" y="212053"/>
                </a:lnTo>
                <a:lnTo>
                  <a:pt x="152233" y="208456"/>
                </a:lnTo>
                <a:lnTo>
                  <a:pt x="157428" y="207115"/>
                </a:lnTo>
                <a:lnTo>
                  <a:pt x="163748" y="206221"/>
                </a:lnTo>
                <a:lnTo>
                  <a:pt x="170819" y="205626"/>
                </a:lnTo>
                <a:lnTo>
                  <a:pt x="177438" y="205229"/>
                </a:lnTo>
                <a:lnTo>
                  <a:pt x="189872" y="204787"/>
                </a:lnTo>
                <a:lnTo>
                  <a:pt x="213377" y="204504"/>
                </a:lnTo>
                <a:lnTo>
                  <a:pt x="330693" y="204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94"/>
          <p:cNvSpPr/>
          <p:nvPr/>
        </p:nvSpPr>
        <p:spPr>
          <a:xfrm>
            <a:off x="5686425" y="2717482"/>
            <a:ext cx="180023" cy="171451"/>
          </a:xfrm>
          <a:custGeom>
            <a:avLst/>
            <a:gdLst/>
            <a:ahLst/>
            <a:cxnLst/>
            <a:rect l="0" t="0" r="0" b="0"/>
            <a:pathLst>
              <a:path w="180023" h="171451">
                <a:moveTo>
                  <a:pt x="0" y="0"/>
                </a:moveTo>
                <a:lnTo>
                  <a:pt x="13018" y="13019"/>
                </a:lnTo>
                <a:lnTo>
                  <a:pt x="15346" y="14394"/>
                </a:lnTo>
                <a:lnTo>
                  <a:pt x="20473" y="15923"/>
                </a:lnTo>
                <a:lnTo>
                  <a:pt x="25926" y="19142"/>
                </a:lnTo>
                <a:lnTo>
                  <a:pt x="28714" y="21334"/>
                </a:lnTo>
                <a:lnTo>
                  <a:pt x="30572" y="23747"/>
                </a:lnTo>
                <a:lnTo>
                  <a:pt x="31812" y="26309"/>
                </a:lnTo>
                <a:lnTo>
                  <a:pt x="32638" y="28969"/>
                </a:lnTo>
                <a:lnTo>
                  <a:pt x="34141" y="31695"/>
                </a:lnTo>
                <a:lnTo>
                  <a:pt x="36095" y="34465"/>
                </a:lnTo>
                <a:lnTo>
                  <a:pt x="38351" y="37265"/>
                </a:lnTo>
                <a:lnTo>
                  <a:pt x="40807" y="40083"/>
                </a:lnTo>
                <a:lnTo>
                  <a:pt x="43397" y="42915"/>
                </a:lnTo>
                <a:lnTo>
                  <a:pt x="48815" y="48601"/>
                </a:lnTo>
                <a:lnTo>
                  <a:pt x="71446" y="71438"/>
                </a:lnTo>
                <a:lnTo>
                  <a:pt x="74301" y="75248"/>
                </a:lnTo>
                <a:lnTo>
                  <a:pt x="77156" y="79693"/>
                </a:lnTo>
                <a:lnTo>
                  <a:pt x="80012" y="84561"/>
                </a:lnTo>
                <a:lnTo>
                  <a:pt x="82869" y="88759"/>
                </a:lnTo>
                <a:lnTo>
                  <a:pt x="85726" y="92510"/>
                </a:lnTo>
                <a:lnTo>
                  <a:pt x="88583" y="95963"/>
                </a:lnTo>
                <a:lnTo>
                  <a:pt x="91440" y="99218"/>
                </a:lnTo>
                <a:lnTo>
                  <a:pt x="94298" y="102341"/>
                </a:lnTo>
                <a:lnTo>
                  <a:pt x="100012" y="108350"/>
                </a:lnTo>
                <a:lnTo>
                  <a:pt x="122872" y="131436"/>
                </a:lnTo>
                <a:lnTo>
                  <a:pt x="125730" y="133344"/>
                </a:lnTo>
                <a:lnTo>
                  <a:pt x="128587" y="134616"/>
                </a:lnTo>
                <a:lnTo>
                  <a:pt x="131444" y="135464"/>
                </a:lnTo>
                <a:lnTo>
                  <a:pt x="134302" y="136982"/>
                </a:lnTo>
                <a:lnTo>
                  <a:pt x="137159" y="138946"/>
                </a:lnTo>
                <a:lnTo>
                  <a:pt x="140017" y="141208"/>
                </a:lnTo>
                <a:lnTo>
                  <a:pt x="142875" y="143669"/>
                </a:lnTo>
                <a:lnTo>
                  <a:pt x="145732" y="146262"/>
                </a:lnTo>
                <a:lnTo>
                  <a:pt x="151447" y="151683"/>
                </a:lnTo>
                <a:lnTo>
                  <a:pt x="170109" y="170113"/>
                </a:lnTo>
                <a:lnTo>
                  <a:pt x="171509" y="170558"/>
                </a:lnTo>
                <a:lnTo>
                  <a:pt x="177076" y="171186"/>
                </a:lnTo>
                <a:lnTo>
                  <a:pt x="180022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95"/>
          <p:cNvSpPr/>
          <p:nvPr/>
        </p:nvSpPr>
        <p:spPr>
          <a:xfrm>
            <a:off x="5712142" y="2726055"/>
            <a:ext cx="120016" cy="222885"/>
          </a:xfrm>
          <a:custGeom>
            <a:avLst/>
            <a:gdLst/>
            <a:ahLst/>
            <a:cxnLst/>
            <a:rect l="0" t="0" r="0" b="0"/>
            <a:pathLst>
              <a:path w="120016" h="222885">
                <a:moveTo>
                  <a:pt x="120015" y="0"/>
                </a:moveTo>
                <a:lnTo>
                  <a:pt x="112634" y="0"/>
                </a:lnTo>
                <a:lnTo>
                  <a:pt x="112237" y="952"/>
                </a:lnTo>
                <a:lnTo>
                  <a:pt x="111796" y="4551"/>
                </a:lnTo>
                <a:lnTo>
                  <a:pt x="110726" y="6844"/>
                </a:lnTo>
                <a:lnTo>
                  <a:pt x="106996" y="11931"/>
                </a:lnTo>
                <a:lnTo>
                  <a:pt x="105621" y="14622"/>
                </a:lnTo>
                <a:lnTo>
                  <a:pt x="104093" y="20151"/>
                </a:lnTo>
                <a:lnTo>
                  <a:pt x="103414" y="25783"/>
                </a:lnTo>
                <a:lnTo>
                  <a:pt x="103232" y="28619"/>
                </a:lnTo>
                <a:lnTo>
                  <a:pt x="102159" y="31461"/>
                </a:lnTo>
                <a:lnTo>
                  <a:pt x="98427" y="37160"/>
                </a:lnTo>
                <a:lnTo>
                  <a:pt x="97050" y="40966"/>
                </a:lnTo>
                <a:lnTo>
                  <a:pt x="96133" y="45408"/>
                </a:lnTo>
                <a:lnTo>
                  <a:pt x="95521" y="50274"/>
                </a:lnTo>
                <a:lnTo>
                  <a:pt x="94161" y="54471"/>
                </a:lnTo>
                <a:lnTo>
                  <a:pt x="92301" y="58222"/>
                </a:lnTo>
                <a:lnTo>
                  <a:pt x="90109" y="61674"/>
                </a:lnTo>
                <a:lnTo>
                  <a:pt x="87695" y="65881"/>
                </a:lnTo>
                <a:lnTo>
                  <a:pt x="82473" y="75635"/>
                </a:lnTo>
                <a:lnTo>
                  <a:pt x="80699" y="80903"/>
                </a:lnTo>
                <a:lnTo>
                  <a:pt x="79518" y="86321"/>
                </a:lnTo>
                <a:lnTo>
                  <a:pt x="78729" y="91837"/>
                </a:lnTo>
                <a:lnTo>
                  <a:pt x="76299" y="97419"/>
                </a:lnTo>
                <a:lnTo>
                  <a:pt x="72773" y="103046"/>
                </a:lnTo>
                <a:lnTo>
                  <a:pt x="68518" y="108702"/>
                </a:lnTo>
                <a:lnTo>
                  <a:pt x="65681" y="114378"/>
                </a:lnTo>
                <a:lnTo>
                  <a:pt x="63790" y="120067"/>
                </a:lnTo>
                <a:lnTo>
                  <a:pt x="62529" y="125765"/>
                </a:lnTo>
                <a:lnTo>
                  <a:pt x="60737" y="130515"/>
                </a:lnTo>
                <a:lnTo>
                  <a:pt x="58589" y="134635"/>
                </a:lnTo>
                <a:lnTo>
                  <a:pt x="56204" y="138334"/>
                </a:lnTo>
                <a:lnTo>
                  <a:pt x="53662" y="142705"/>
                </a:lnTo>
                <a:lnTo>
                  <a:pt x="48297" y="152642"/>
                </a:lnTo>
                <a:lnTo>
                  <a:pt x="45533" y="157006"/>
                </a:lnTo>
                <a:lnTo>
                  <a:pt x="42738" y="160868"/>
                </a:lnTo>
                <a:lnTo>
                  <a:pt x="39922" y="164395"/>
                </a:lnTo>
                <a:lnTo>
                  <a:pt x="37092" y="167699"/>
                </a:lnTo>
                <a:lnTo>
                  <a:pt x="34253" y="170854"/>
                </a:lnTo>
                <a:lnTo>
                  <a:pt x="31408" y="173910"/>
                </a:lnTo>
                <a:lnTo>
                  <a:pt x="29511" y="176900"/>
                </a:lnTo>
                <a:lnTo>
                  <a:pt x="27404" y="182762"/>
                </a:lnTo>
                <a:lnTo>
                  <a:pt x="23927" y="188543"/>
                </a:lnTo>
                <a:lnTo>
                  <a:pt x="18485" y="195463"/>
                </a:lnTo>
                <a:lnTo>
                  <a:pt x="15201" y="198950"/>
                </a:lnTo>
                <a:lnTo>
                  <a:pt x="12991" y="201213"/>
                </a:lnTo>
                <a:lnTo>
                  <a:pt x="11518" y="203674"/>
                </a:lnTo>
                <a:lnTo>
                  <a:pt x="9882" y="208949"/>
                </a:lnTo>
                <a:lnTo>
                  <a:pt x="8688" y="213841"/>
                </a:lnTo>
                <a:lnTo>
                  <a:pt x="6084" y="216643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96"/>
          <p:cNvSpPr/>
          <p:nvPr/>
        </p:nvSpPr>
        <p:spPr>
          <a:xfrm>
            <a:off x="3903345" y="4663598"/>
            <a:ext cx="257176" cy="316507"/>
          </a:xfrm>
          <a:custGeom>
            <a:avLst/>
            <a:gdLst/>
            <a:ahLst/>
            <a:cxnLst/>
            <a:rect l="0" t="0" r="0" b="0"/>
            <a:pathLst>
              <a:path w="257176" h="316507">
                <a:moveTo>
                  <a:pt x="0" y="94139"/>
                </a:moveTo>
                <a:lnTo>
                  <a:pt x="0" y="73988"/>
                </a:lnTo>
                <a:lnTo>
                  <a:pt x="2540" y="65816"/>
                </a:lnTo>
                <a:lnTo>
                  <a:pt x="6843" y="56786"/>
                </a:lnTo>
                <a:lnTo>
                  <a:pt x="11931" y="49598"/>
                </a:lnTo>
                <a:lnTo>
                  <a:pt x="19908" y="43228"/>
                </a:lnTo>
                <a:lnTo>
                  <a:pt x="24702" y="40196"/>
                </a:lnTo>
                <a:lnTo>
                  <a:pt x="29802" y="36270"/>
                </a:lnTo>
                <a:lnTo>
                  <a:pt x="35108" y="31747"/>
                </a:lnTo>
                <a:lnTo>
                  <a:pt x="40550" y="26827"/>
                </a:lnTo>
                <a:lnTo>
                  <a:pt x="46084" y="22594"/>
                </a:lnTo>
                <a:lnTo>
                  <a:pt x="51677" y="18820"/>
                </a:lnTo>
                <a:lnTo>
                  <a:pt x="57311" y="15352"/>
                </a:lnTo>
                <a:lnTo>
                  <a:pt x="62972" y="12087"/>
                </a:lnTo>
                <a:lnTo>
                  <a:pt x="74343" y="5919"/>
                </a:lnTo>
                <a:lnTo>
                  <a:pt x="80042" y="3893"/>
                </a:lnTo>
                <a:lnTo>
                  <a:pt x="85746" y="2543"/>
                </a:lnTo>
                <a:lnTo>
                  <a:pt x="91454" y="1642"/>
                </a:lnTo>
                <a:lnTo>
                  <a:pt x="96212" y="1042"/>
                </a:lnTo>
                <a:lnTo>
                  <a:pt x="104038" y="375"/>
                </a:lnTo>
                <a:lnTo>
                  <a:pt x="108411" y="197"/>
                </a:lnTo>
                <a:lnTo>
                  <a:pt x="118350" y="0"/>
                </a:lnTo>
                <a:lnTo>
                  <a:pt x="123667" y="900"/>
                </a:lnTo>
                <a:lnTo>
                  <a:pt x="129117" y="2452"/>
                </a:lnTo>
                <a:lnTo>
                  <a:pt x="134655" y="4440"/>
                </a:lnTo>
                <a:lnTo>
                  <a:pt x="139300" y="6717"/>
                </a:lnTo>
                <a:lnTo>
                  <a:pt x="147001" y="11787"/>
                </a:lnTo>
                <a:lnTo>
                  <a:pt x="153599" y="17216"/>
                </a:lnTo>
                <a:lnTo>
                  <a:pt x="156692" y="19997"/>
                </a:lnTo>
                <a:lnTo>
                  <a:pt x="162668" y="28167"/>
                </a:lnTo>
                <a:lnTo>
                  <a:pt x="165595" y="33012"/>
                </a:lnTo>
                <a:lnTo>
                  <a:pt x="167547" y="38148"/>
                </a:lnTo>
                <a:lnTo>
                  <a:pt x="168847" y="43477"/>
                </a:lnTo>
                <a:lnTo>
                  <a:pt x="169715" y="48934"/>
                </a:lnTo>
                <a:lnTo>
                  <a:pt x="171245" y="55430"/>
                </a:lnTo>
                <a:lnTo>
                  <a:pt x="173218" y="62618"/>
                </a:lnTo>
                <a:lnTo>
                  <a:pt x="175487" y="70268"/>
                </a:lnTo>
                <a:lnTo>
                  <a:pt x="176046" y="77273"/>
                </a:lnTo>
                <a:lnTo>
                  <a:pt x="175466" y="83847"/>
                </a:lnTo>
                <a:lnTo>
                  <a:pt x="174127" y="90135"/>
                </a:lnTo>
                <a:lnTo>
                  <a:pt x="173235" y="97185"/>
                </a:lnTo>
                <a:lnTo>
                  <a:pt x="172640" y="104742"/>
                </a:lnTo>
                <a:lnTo>
                  <a:pt x="172243" y="112637"/>
                </a:lnTo>
                <a:lnTo>
                  <a:pt x="171026" y="120759"/>
                </a:lnTo>
                <a:lnTo>
                  <a:pt x="169263" y="129031"/>
                </a:lnTo>
                <a:lnTo>
                  <a:pt x="167134" y="137403"/>
                </a:lnTo>
                <a:lnTo>
                  <a:pt x="164762" y="145841"/>
                </a:lnTo>
                <a:lnTo>
                  <a:pt x="159588" y="162838"/>
                </a:lnTo>
                <a:lnTo>
                  <a:pt x="142837" y="214165"/>
                </a:lnTo>
                <a:lnTo>
                  <a:pt x="139040" y="221781"/>
                </a:lnTo>
                <a:lnTo>
                  <a:pt x="134603" y="228764"/>
                </a:lnTo>
                <a:lnTo>
                  <a:pt x="129740" y="235324"/>
                </a:lnTo>
                <a:lnTo>
                  <a:pt x="125546" y="242555"/>
                </a:lnTo>
                <a:lnTo>
                  <a:pt x="121797" y="250233"/>
                </a:lnTo>
                <a:lnTo>
                  <a:pt x="118345" y="258209"/>
                </a:lnTo>
                <a:lnTo>
                  <a:pt x="114139" y="265432"/>
                </a:lnTo>
                <a:lnTo>
                  <a:pt x="109430" y="272152"/>
                </a:lnTo>
                <a:lnTo>
                  <a:pt x="104386" y="278537"/>
                </a:lnTo>
                <a:lnTo>
                  <a:pt x="99118" y="283746"/>
                </a:lnTo>
                <a:lnTo>
                  <a:pt x="93701" y="288171"/>
                </a:lnTo>
                <a:lnTo>
                  <a:pt x="88185" y="292074"/>
                </a:lnTo>
                <a:lnTo>
                  <a:pt x="83555" y="295628"/>
                </a:lnTo>
                <a:lnTo>
                  <a:pt x="75870" y="302117"/>
                </a:lnTo>
                <a:lnTo>
                  <a:pt x="71535" y="305181"/>
                </a:lnTo>
                <a:lnTo>
                  <a:pt x="66740" y="308176"/>
                </a:lnTo>
                <a:lnTo>
                  <a:pt x="61638" y="311126"/>
                </a:lnTo>
                <a:lnTo>
                  <a:pt x="57284" y="313092"/>
                </a:lnTo>
                <a:lnTo>
                  <a:pt x="49907" y="315277"/>
                </a:lnTo>
                <a:lnTo>
                  <a:pt x="45654" y="315859"/>
                </a:lnTo>
                <a:lnTo>
                  <a:pt x="40913" y="316247"/>
                </a:lnTo>
                <a:lnTo>
                  <a:pt x="35848" y="316506"/>
                </a:lnTo>
                <a:lnTo>
                  <a:pt x="32471" y="315727"/>
                </a:lnTo>
                <a:lnTo>
                  <a:pt x="30220" y="314254"/>
                </a:lnTo>
                <a:lnTo>
                  <a:pt x="24511" y="307631"/>
                </a:lnTo>
                <a:lnTo>
                  <a:pt x="16787" y="299636"/>
                </a:lnTo>
                <a:lnTo>
                  <a:pt x="5644" y="288401"/>
                </a:lnTo>
                <a:lnTo>
                  <a:pt x="3763" y="284607"/>
                </a:lnTo>
                <a:lnTo>
                  <a:pt x="1672" y="275312"/>
                </a:lnTo>
                <a:lnTo>
                  <a:pt x="743" y="267370"/>
                </a:lnTo>
                <a:lnTo>
                  <a:pt x="330" y="259713"/>
                </a:lnTo>
                <a:lnTo>
                  <a:pt x="97" y="244693"/>
                </a:lnTo>
                <a:lnTo>
                  <a:pt x="43" y="233759"/>
                </a:lnTo>
                <a:lnTo>
                  <a:pt x="981" y="229129"/>
                </a:lnTo>
                <a:lnTo>
                  <a:pt x="4563" y="221445"/>
                </a:lnTo>
                <a:lnTo>
                  <a:pt x="11935" y="207213"/>
                </a:lnTo>
                <a:lnTo>
                  <a:pt x="17369" y="199004"/>
                </a:lnTo>
                <a:lnTo>
                  <a:pt x="20152" y="195482"/>
                </a:lnTo>
                <a:lnTo>
                  <a:pt x="23912" y="193134"/>
                </a:lnTo>
                <a:lnTo>
                  <a:pt x="28324" y="191568"/>
                </a:lnTo>
                <a:lnTo>
                  <a:pt x="33170" y="190524"/>
                </a:lnTo>
                <a:lnTo>
                  <a:pt x="38306" y="188876"/>
                </a:lnTo>
                <a:lnTo>
                  <a:pt x="43634" y="186824"/>
                </a:lnTo>
                <a:lnTo>
                  <a:pt x="49092" y="184504"/>
                </a:lnTo>
                <a:lnTo>
                  <a:pt x="53683" y="182005"/>
                </a:lnTo>
                <a:lnTo>
                  <a:pt x="61324" y="176688"/>
                </a:lnTo>
                <a:lnTo>
                  <a:pt x="65647" y="174889"/>
                </a:lnTo>
                <a:lnTo>
                  <a:pt x="70435" y="173690"/>
                </a:lnTo>
                <a:lnTo>
                  <a:pt x="75531" y="172890"/>
                </a:lnTo>
                <a:lnTo>
                  <a:pt x="80834" y="172357"/>
                </a:lnTo>
                <a:lnTo>
                  <a:pt x="86275" y="172002"/>
                </a:lnTo>
                <a:lnTo>
                  <a:pt x="91806" y="171766"/>
                </a:lnTo>
                <a:lnTo>
                  <a:pt x="96446" y="172560"/>
                </a:lnTo>
                <a:lnTo>
                  <a:pt x="104142" y="175983"/>
                </a:lnTo>
                <a:lnTo>
                  <a:pt x="118381" y="183265"/>
                </a:lnTo>
                <a:lnTo>
                  <a:pt x="123688" y="184988"/>
                </a:lnTo>
                <a:lnTo>
                  <a:pt x="129131" y="186138"/>
                </a:lnTo>
                <a:lnTo>
                  <a:pt x="134665" y="186904"/>
                </a:lnTo>
                <a:lnTo>
                  <a:pt x="139306" y="188367"/>
                </a:lnTo>
                <a:lnTo>
                  <a:pt x="147003" y="192533"/>
                </a:lnTo>
                <a:lnTo>
                  <a:pt x="151342" y="194978"/>
                </a:lnTo>
                <a:lnTo>
                  <a:pt x="161243" y="200234"/>
                </a:lnTo>
                <a:lnTo>
                  <a:pt x="177527" y="208548"/>
                </a:lnTo>
                <a:lnTo>
                  <a:pt x="182169" y="212322"/>
                </a:lnTo>
                <a:lnTo>
                  <a:pt x="189866" y="221595"/>
                </a:lnTo>
                <a:lnTo>
                  <a:pt x="196462" y="229526"/>
                </a:lnTo>
                <a:lnTo>
                  <a:pt x="202569" y="236226"/>
                </a:lnTo>
                <a:lnTo>
                  <a:pt x="211361" y="245353"/>
                </a:lnTo>
                <a:lnTo>
                  <a:pt x="217129" y="251198"/>
                </a:lnTo>
                <a:lnTo>
                  <a:pt x="220952" y="254090"/>
                </a:lnTo>
                <a:lnTo>
                  <a:pt x="225406" y="256971"/>
                </a:lnTo>
                <a:lnTo>
                  <a:pt x="230281" y="259844"/>
                </a:lnTo>
                <a:lnTo>
                  <a:pt x="233531" y="262711"/>
                </a:lnTo>
                <a:lnTo>
                  <a:pt x="235697" y="265575"/>
                </a:lnTo>
                <a:lnTo>
                  <a:pt x="237141" y="268438"/>
                </a:lnTo>
                <a:lnTo>
                  <a:pt x="239056" y="270346"/>
                </a:lnTo>
                <a:lnTo>
                  <a:pt x="241286" y="271618"/>
                </a:lnTo>
                <a:lnTo>
                  <a:pt x="243725" y="272466"/>
                </a:lnTo>
                <a:lnTo>
                  <a:pt x="245350" y="273984"/>
                </a:lnTo>
                <a:lnTo>
                  <a:pt x="246434" y="275948"/>
                </a:lnTo>
                <a:lnTo>
                  <a:pt x="247157" y="278210"/>
                </a:lnTo>
                <a:lnTo>
                  <a:pt x="248591" y="279718"/>
                </a:lnTo>
                <a:lnTo>
                  <a:pt x="250500" y="280723"/>
                </a:lnTo>
                <a:lnTo>
                  <a:pt x="257175" y="2827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797"/>
          <p:cNvSpPr/>
          <p:nvPr/>
        </p:nvSpPr>
        <p:spPr>
          <a:xfrm>
            <a:off x="4246245" y="4714875"/>
            <a:ext cx="162878" cy="231458"/>
          </a:xfrm>
          <a:custGeom>
            <a:avLst/>
            <a:gdLst/>
            <a:ahLst/>
            <a:cxnLst/>
            <a:rect l="0" t="0" r="0" b="0"/>
            <a:pathLst>
              <a:path w="162878" h="231458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4550" y="11931"/>
                </a:lnTo>
                <a:lnTo>
                  <a:pt x="9324" y="17367"/>
                </a:lnTo>
                <a:lnTo>
                  <a:pt x="11931" y="20151"/>
                </a:lnTo>
                <a:lnTo>
                  <a:pt x="13669" y="22959"/>
                </a:lnTo>
                <a:lnTo>
                  <a:pt x="15600" y="28619"/>
                </a:lnTo>
                <a:lnTo>
                  <a:pt x="17067" y="32414"/>
                </a:lnTo>
                <a:lnTo>
                  <a:pt x="18998" y="36849"/>
                </a:lnTo>
                <a:lnTo>
                  <a:pt x="21238" y="41711"/>
                </a:lnTo>
                <a:lnTo>
                  <a:pt x="23683" y="45904"/>
                </a:lnTo>
                <a:lnTo>
                  <a:pt x="26266" y="49653"/>
                </a:lnTo>
                <a:lnTo>
                  <a:pt x="28940" y="53104"/>
                </a:lnTo>
                <a:lnTo>
                  <a:pt x="31676" y="56358"/>
                </a:lnTo>
                <a:lnTo>
                  <a:pt x="34452" y="59479"/>
                </a:lnTo>
                <a:lnTo>
                  <a:pt x="37255" y="62513"/>
                </a:lnTo>
                <a:lnTo>
                  <a:pt x="40077" y="66440"/>
                </a:lnTo>
                <a:lnTo>
                  <a:pt x="42910" y="70963"/>
                </a:lnTo>
                <a:lnTo>
                  <a:pt x="45752" y="75884"/>
                </a:lnTo>
                <a:lnTo>
                  <a:pt x="48599" y="80117"/>
                </a:lnTo>
                <a:lnTo>
                  <a:pt x="51449" y="83891"/>
                </a:lnTo>
                <a:lnTo>
                  <a:pt x="54302" y="87360"/>
                </a:lnTo>
                <a:lnTo>
                  <a:pt x="57156" y="91577"/>
                </a:lnTo>
                <a:lnTo>
                  <a:pt x="60011" y="96294"/>
                </a:lnTo>
                <a:lnTo>
                  <a:pt x="62867" y="101343"/>
                </a:lnTo>
                <a:lnTo>
                  <a:pt x="66677" y="105662"/>
                </a:lnTo>
                <a:lnTo>
                  <a:pt x="71121" y="109494"/>
                </a:lnTo>
                <a:lnTo>
                  <a:pt x="75989" y="113001"/>
                </a:lnTo>
                <a:lnTo>
                  <a:pt x="80187" y="117244"/>
                </a:lnTo>
                <a:lnTo>
                  <a:pt x="83937" y="121977"/>
                </a:lnTo>
                <a:lnTo>
                  <a:pt x="87391" y="127038"/>
                </a:lnTo>
                <a:lnTo>
                  <a:pt x="90645" y="131364"/>
                </a:lnTo>
                <a:lnTo>
                  <a:pt x="93767" y="135201"/>
                </a:lnTo>
                <a:lnTo>
                  <a:pt x="96802" y="138712"/>
                </a:lnTo>
                <a:lnTo>
                  <a:pt x="99777" y="142004"/>
                </a:lnTo>
                <a:lnTo>
                  <a:pt x="105623" y="148203"/>
                </a:lnTo>
                <a:lnTo>
                  <a:pt x="108515" y="152142"/>
                </a:lnTo>
                <a:lnTo>
                  <a:pt x="111395" y="156673"/>
                </a:lnTo>
                <a:lnTo>
                  <a:pt x="114269" y="161598"/>
                </a:lnTo>
                <a:lnTo>
                  <a:pt x="117136" y="166787"/>
                </a:lnTo>
                <a:lnTo>
                  <a:pt x="122863" y="177632"/>
                </a:lnTo>
                <a:lnTo>
                  <a:pt x="125723" y="182239"/>
                </a:lnTo>
                <a:lnTo>
                  <a:pt x="128583" y="186263"/>
                </a:lnTo>
                <a:lnTo>
                  <a:pt x="131442" y="189898"/>
                </a:lnTo>
                <a:lnTo>
                  <a:pt x="134300" y="193273"/>
                </a:lnTo>
                <a:lnTo>
                  <a:pt x="137158" y="196476"/>
                </a:lnTo>
                <a:lnTo>
                  <a:pt x="140016" y="199564"/>
                </a:lnTo>
                <a:lnTo>
                  <a:pt x="141921" y="202575"/>
                </a:lnTo>
                <a:lnTo>
                  <a:pt x="144038" y="208461"/>
                </a:lnTo>
                <a:lnTo>
                  <a:pt x="147519" y="214252"/>
                </a:lnTo>
                <a:lnTo>
                  <a:pt x="149781" y="217129"/>
                </a:lnTo>
                <a:lnTo>
                  <a:pt x="152294" y="222867"/>
                </a:lnTo>
                <a:lnTo>
                  <a:pt x="152964" y="225730"/>
                </a:lnTo>
                <a:lnTo>
                  <a:pt x="154363" y="227639"/>
                </a:lnTo>
                <a:lnTo>
                  <a:pt x="156249" y="228912"/>
                </a:lnTo>
                <a:lnTo>
                  <a:pt x="162877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98"/>
          <p:cNvSpPr/>
          <p:nvPr/>
        </p:nvSpPr>
        <p:spPr>
          <a:xfrm>
            <a:off x="4297714" y="4697729"/>
            <a:ext cx="128554" cy="231421"/>
          </a:xfrm>
          <a:custGeom>
            <a:avLst/>
            <a:gdLst/>
            <a:ahLst/>
            <a:cxnLst/>
            <a:rect l="0" t="0" r="0" b="0"/>
            <a:pathLst>
              <a:path w="128554" h="231421">
                <a:moveTo>
                  <a:pt x="128553" y="0"/>
                </a:moveTo>
                <a:lnTo>
                  <a:pt x="112114" y="0"/>
                </a:lnTo>
                <a:lnTo>
                  <a:pt x="109182" y="2541"/>
                </a:lnTo>
                <a:lnTo>
                  <a:pt x="107066" y="4552"/>
                </a:lnTo>
                <a:lnTo>
                  <a:pt x="105656" y="6844"/>
                </a:lnTo>
                <a:lnTo>
                  <a:pt x="104089" y="11932"/>
                </a:lnTo>
                <a:lnTo>
                  <a:pt x="103393" y="17368"/>
                </a:lnTo>
                <a:lnTo>
                  <a:pt x="103207" y="20152"/>
                </a:lnTo>
                <a:lnTo>
                  <a:pt x="102131" y="23912"/>
                </a:lnTo>
                <a:lnTo>
                  <a:pt x="100460" y="28324"/>
                </a:lnTo>
                <a:lnTo>
                  <a:pt x="98395" y="33170"/>
                </a:lnTo>
                <a:lnTo>
                  <a:pt x="93559" y="43635"/>
                </a:lnTo>
                <a:lnTo>
                  <a:pt x="90936" y="49093"/>
                </a:lnTo>
                <a:lnTo>
                  <a:pt x="87283" y="55589"/>
                </a:lnTo>
                <a:lnTo>
                  <a:pt x="82942" y="62777"/>
                </a:lnTo>
                <a:lnTo>
                  <a:pt x="78143" y="70426"/>
                </a:lnTo>
                <a:lnTo>
                  <a:pt x="73991" y="77431"/>
                </a:lnTo>
                <a:lnTo>
                  <a:pt x="70271" y="84006"/>
                </a:lnTo>
                <a:lnTo>
                  <a:pt x="66838" y="90295"/>
                </a:lnTo>
                <a:lnTo>
                  <a:pt x="63597" y="97344"/>
                </a:lnTo>
                <a:lnTo>
                  <a:pt x="60484" y="104901"/>
                </a:lnTo>
                <a:lnTo>
                  <a:pt x="57456" y="112797"/>
                </a:lnTo>
                <a:lnTo>
                  <a:pt x="54485" y="119965"/>
                </a:lnTo>
                <a:lnTo>
                  <a:pt x="51552" y="126650"/>
                </a:lnTo>
                <a:lnTo>
                  <a:pt x="45753" y="139157"/>
                </a:lnTo>
                <a:lnTo>
                  <a:pt x="40001" y="151065"/>
                </a:lnTo>
                <a:lnTo>
                  <a:pt x="36180" y="156908"/>
                </a:lnTo>
                <a:lnTo>
                  <a:pt x="31729" y="162708"/>
                </a:lnTo>
                <a:lnTo>
                  <a:pt x="26856" y="168480"/>
                </a:lnTo>
                <a:lnTo>
                  <a:pt x="23607" y="174232"/>
                </a:lnTo>
                <a:lnTo>
                  <a:pt x="21442" y="179973"/>
                </a:lnTo>
                <a:lnTo>
                  <a:pt x="19998" y="185705"/>
                </a:lnTo>
                <a:lnTo>
                  <a:pt x="18083" y="190478"/>
                </a:lnTo>
                <a:lnTo>
                  <a:pt x="15854" y="194613"/>
                </a:lnTo>
                <a:lnTo>
                  <a:pt x="13415" y="198322"/>
                </a:lnTo>
                <a:lnTo>
                  <a:pt x="11789" y="202700"/>
                </a:lnTo>
                <a:lnTo>
                  <a:pt x="10706" y="207524"/>
                </a:lnTo>
                <a:lnTo>
                  <a:pt x="9983" y="212644"/>
                </a:lnTo>
                <a:lnTo>
                  <a:pt x="8549" y="216058"/>
                </a:lnTo>
                <a:lnTo>
                  <a:pt x="6640" y="218334"/>
                </a:lnTo>
                <a:lnTo>
                  <a:pt x="4416" y="219851"/>
                </a:lnTo>
                <a:lnTo>
                  <a:pt x="2932" y="221815"/>
                </a:lnTo>
                <a:lnTo>
                  <a:pt x="1943" y="224077"/>
                </a:lnTo>
                <a:lnTo>
                  <a:pt x="0" y="231330"/>
                </a:lnTo>
                <a:lnTo>
                  <a:pt x="2521" y="231401"/>
                </a:lnTo>
                <a:lnTo>
                  <a:pt x="4526" y="231420"/>
                </a:lnTo>
                <a:lnTo>
                  <a:pt x="5864" y="230480"/>
                </a:lnTo>
                <a:lnTo>
                  <a:pt x="6755" y="228901"/>
                </a:lnTo>
                <a:lnTo>
                  <a:pt x="8538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799"/>
          <p:cNvSpPr/>
          <p:nvPr/>
        </p:nvSpPr>
        <p:spPr>
          <a:xfrm>
            <a:off x="4477702" y="4598731"/>
            <a:ext cx="231458" cy="167474"/>
          </a:xfrm>
          <a:custGeom>
            <a:avLst/>
            <a:gdLst/>
            <a:ahLst/>
            <a:cxnLst/>
            <a:rect l="0" t="0" r="0" b="0"/>
            <a:pathLst>
              <a:path w="231458" h="167474">
                <a:moveTo>
                  <a:pt x="0" y="56136"/>
                </a:moveTo>
                <a:lnTo>
                  <a:pt x="0" y="43366"/>
                </a:lnTo>
                <a:lnTo>
                  <a:pt x="953" y="41908"/>
                </a:lnTo>
                <a:lnTo>
                  <a:pt x="2540" y="40935"/>
                </a:lnTo>
                <a:lnTo>
                  <a:pt x="4551" y="40288"/>
                </a:lnTo>
                <a:lnTo>
                  <a:pt x="9325" y="37027"/>
                </a:lnTo>
                <a:lnTo>
                  <a:pt x="15600" y="31724"/>
                </a:lnTo>
                <a:lnTo>
                  <a:pt x="18999" y="28459"/>
                </a:lnTo>
                <a:lnTo>
                  <a:pt x="28941" y="18601"/>
                </a:lnTo>
                <a:lnTo>
                  <a:pt x="31677" y="16825"/>
                </a:lnTo>
                <a:lnTo>
                  <a:pt x="37256" y="14852"/>
                </a:lnTo>
                <a:lnTo>
                  <a:pt x="42911" y="13975"/>
                </a:lnTo>
                <a:lnTo>
                  <a:pt x="48599" y="13585"/>
                </a:lnTo>
                <a:lnTo>
                  <a:pt x="54302" y="13412"/>
                </a:lnTo>
                <a:lnTo>
                  <a:pt x="58109" y="12413"/>
                </a:lnTo>
                <a:lnTo>
                  <a:pt x="62552" y="10795"/>
                </a:lnTo>
                <a:lnTo>
                  <a:pt x="67419" y="8764"/>
                </a:lnTo>
                <a:lnTo>
                  <a:pt x="71616" y="7410"/>
                </a:lnTo>
                <a:lnTo>
                  <a:pt x="78819" y="5905"/>
                </a:lnTo>
                <a:lnTo>
                  <a:pt x="85196" y="2696"/>
                </a:lnTo>
                <a:lnTo>
                  <a:pt x="88230" y="507"/>
                </a:lnTo>
                <a:lnTo>
                  <a:pt x="90252" y="0"/>
                </a:lnTo>
                <a:lnTo>
                  <a:pt x="91601" y="615"/>
                </a:lnTo>
                <a:lnTo>
                  <a:pt x="92500" y="1977"/>
                </a:lnTo>
                <a:lnTo>
                  <a:pt x="94051" y="2885"/>
                </a:lnTo>
                <a:lnTo>
                  <a:pt x="98315" y="3894"/>
                </a:lnTo>
                <a:lnTo>
                  <a:pt x="99834" y="5115"/>
                </a:lnTo>
                <a:lnTo>
                  <a:pt x="100846" y="6882"/>
                </a:lnTo>
                <a:lnTo>
                  <a:pt x="101971" y="11386"/>
                </a:lnTo>
                <a:lnTo>
                  <a:pt x="102470" y="16562"/>
                </a:lnTo>
                <a:lnTo>
                  <a:pt x="102604" y="20228"/>
                </a:lnTo>
                <a:lnTo>
                  <a:pt x="102752" y="29382"/>
                </a:lnTo>
                <a:lnTo>
                  <a:pt x="101839" y="33538"/>
                </a:lnTo>
                <a:lnTo>
                  <a:pt x="100277" y="37260"/>
                </a:lnTo>
                <a:lnTo>
                  <a:pt x="98284" y="40695"/>
                </a:lnTo>
                <a:lnTo>
                  <a:pt x="96955" y="44889"/>
                </a:lnTo>
                <a:lnTo>
                  <a:pt x="96069" y="49591"/>
                </a:lnTo>
                <a:lnTo>
                  <a:pt x="95479" y="54630"/>
                </a:lnTo>
                <a:lnTo>
                  <a:pt x="94133" y="60847"/>
                </a:lnTo>
                <a:lnTo>
                  <a:pt x="92283" y="67850"/>
                </a:lnTo>
                <a:lnTo>
                  <a:pt x="90097" y="75375"/>
                </a:lnTo>
                <a:lnTo>
                  <a:pt x="87687" y="82297"/>
                </a:lnTo>
                <a:lnTo>
                  <a:pt x="85128" y="88816"/>
                </a:lnTo>
                <a:lnTo>
                  <a:pt x="82470" y="95068"/>
                </a:lnTo>
                <a:lnTo>
                  <a:pt x="79745" y="100188"/>
                </a:lnTo>
                <a:lnTo>
                  <a:pt x="76976" y="104554"/>
                </a:lnTo>
                <a:lnTo>
                  <a:pt x="74177" y="108418"/>
                </a:lnTo>
                <a:lnTo>
                  <a:pt x="71359" y="112898"/>
                </a:lnTo>
                <a:lnTo>
                  <a:pt x="68528" y="117790"/>
                </a:lnTo>
                <a:lnTo>
                  <a:pt x="65688" y="122957"/>
                </a:lnTo>
                <a:lnTo>
                  <a:pt x="62842" y="127353"/>
                </a:lnTo>
                <a:lnTo>
                  <a:pt x="59992" y="131236"/>
                </a:lnTo>
                <a:lnTo>
                  <a:pt x="57140" y="134778"/>
                </a:lnTo>
                <a:lnTo>
                  <a:pt x="55238" y="138092"/>
                </a:lnTo>
                <a:lnTo>
                  <a:pt x="53971" y="141253"/>
                </a:lnTo>
                <a:lnTo>
                  <a:pt x="53126" y="144313"/>
                </a:lnTo>
                <a:lnTo>
                  <a:pt x="52562" y="147306"/>
                </a:lnTo>
                <a:lnTo>
                  <a:pt x="52187" y="150253"/>
                </a:lnTo>
                <a:lnTo>
                  <a:pt x="51448" y="158854"/>
                </a:lnTo>
                <a:lnTo>
                  <a:pt x="51436" y="166374"/>
                </a:lnTo>
                <a:lnTo>
                  <a:pt x="52388" y="166775"/>
                </a:lnTo>
                <a:lnTo>
                  <a:pt x="58279" y="167340"/>
                </a:lnTo>
                <a:lnTo>
                  <a:pt x="63367" y="167473"/>
                </a:lnTo>
                <a:lnTo>
                  <a:pt x="67010" y="166556"/>
                </a:lnTo>
                <a:lnTo>
                  <a:pt x="71343" y="164992"/>
                </a:lnTo>
                <a:lnTo>
                  <a:pt x="76137" y="162997"/>
                </a:lnTo>
                <a:lnTo>
                  <a:pt x="80286" y="160714"/>
                </a:lnTo>
                <a:lnTo>
                  <a:pt x="87435" y="155638"/>
                </a:lnTo>
                <a:lnTo>
                  <a:pt x="91628" y="152950"/>
                </a:lnTo>
                <a:lnTo>
                  <a:pt x="96328" y="150207"/>
                </a:lnTo>
                <a:lnTo>
                  <a:pt x="101366" y="147425"/>
                </a:lnTo>
                <a:lnTo>
                  <a:pt x="112044" y="141794"/>
                </a:lnTo>
                <a:lnTo>
                  <a:pt x="117558" y="138959"/>
                </a:lnTo>
                <a:lnTo>
                  <a:pt x="123140" y="137069"/>
                </a:lnTo>
                <a:lnTo>
                  <a:pt x="128766" y="135809"/>
                </a:lnTo>
                <a:lnTo>
                  <a:pt x="134421" y="134969"/>
                </a:lnTo>
                <a:lnTo>
                  <a:pt x="139144" y="133456"/>
                </a:lnTo>
                <a:lnTo>
                  <a:pt x="143246" y="131496"/>
                </a:lnTo>
                <a:lnTo>
                  <a:pt x="146932" y="129236"/>
                </a:lnTo>
                <a:lnTo>
                  <a:pt x="151294" y="127729"/>
                </a:lnTo>
                <a:lnTo>
                  <a:pt x="156108" y="126725"/>
                </a:lnTo>
                <a:lnTo>
                  <a:pt x="161222" y="126055"/>
                </a:lnTo>
                <a:lnTo>
                  <a:pt x="165584" y="125609"/>
                </a:lnTo>
                <a:lnTo>
                  <a:pt x="169444" y="125312"/>
                </a:lnTo>
                <a:lnTo>
                  <a:pt x="172971" y="125113"/>
                </a:lnTo>
                <a:lnTo>
                  <a:pt x="181969" y="124893"/>
                </a:lnTo>
                <a:lnTo>
                  <a:pt x="231457" y="124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00"/>
          <p:cNvSpPr/>
          <p:nvPr/>
        </p:nvSpPr>
        <p:spPr>
          <a:xfrm>
            <a:off x="4957771" y="4637722"/>
            <a:ext cx="42855" cy="240031"/>
          </a:xfrm>
          <a:custGeom>
            <a:avLst/>
            <a:gdLst/>
            <a:ahLst/>
            <a:cxnLst/>
            <a:rect l="0" t="0" r="0" b="0"/>
            <a:pathLst>
              <a:path w="42855" h="240031">
                <a:moveTo>
                  <a:pt x="8563" y="0"/>
                </a:moveTo>
                <a:lnTo>
                  <a:pt x="344" y="0"/>
                </a:lnTo>
                <a:lnTo>
                  <a:pt x="61" y="6844"/>
                </a:lnTo>
                <a:lnTo>
                  <a:pt x="0" y="20151"/>
                </a:lnTo>
                <a:lnTo>
                  <a:pt x="949" y="22959"/>
                </a:lnTo>
                <a:lnTo>
                  <a:pt x="2535" y="25784"/>
                </a:lnTo>
                <a:lnTo>
                  <a:pt x="4545" y="28619"/>
                </a:lnTo>
                <a:lnTo>
                  <a:pt x="6837" y="32414"/>
                </a:lnTo>
                <a:lnTo>
                  <a:pt x="9318" y="36850"/>
                </a:lnTo>
                <a:lnTo>
                  <a:pt x="11924" y="41712"/>
                </a:lnTo>
                <a:lnTo>
                  <a:pt x="13661" y="46857"/>
                </a:lnTo>
                <a:lnTo>
                  <a:pt x="14820" y="52193"/>
                </a:lnTo>
                <a:lnTo>
                  <a:pt x="15592" y="57656"/>
                </a:lnTo>
                <a:lnTo>
                  <a:pt x="17059" y="63203"/>
                </a:lnTo>
                <a:lnTo>
                  <a:pt x="18990" y="68805"/>
                </a:lnTo>
                <a:lnTo>
                  <a:pt x="21229" y="74445"/>
                </a:lnTo>
                <a:lnTo>
                  <a:pt x="22723" y="80110"/>
                </a:lnTo>
                <a:lnTo>
                  <a:pt x="23717" y="85792"/>
                </a:lnTo>
                <a:lnTo>
                  <a:pt x="24382" y="91484"/>
                </a:lnTo>
                <a:lnTo>
                  <a:pt x="25777" y="97185"/>
                </a:lnTo>
                <a:lnTo>
                  <a:pt x="27659" y="102890"/>
                </a:lnTo>
                <a:lnTo>
                  <a:pt x="29866" y="108598"/>
                </a:lnTo>
                <a:lnTo>
                  <a:pt x="31338" y="115261"/>
                </a:lnTo>
                <a:lnTo>
                  <a:pt x="32319" y="122561"/>
                </a:lnTo>
                <a:lnTo>
                  <a:pt x="32973" y="130285"/>
                </a:lnTo>
                <a:lnTo>
                  <a:pt x="33409" y="137339"/>
                </a:lnTo>
                <a:lnTo>
                  <a:pt x="33893" y="150257"/>
                </a:lnTo>
                <a:lnTo>
                  <a:pt x="34166" y="168240"/>
                </a:lnTo>
                <a:lnTo>
                  <a:pt x="35157" y="174073"/>
                </a:lnTo>
                <a:lnTo>
                  <a:pt x="36770" y="179866"/>
                </a:lnTo>
                <a:lnTo>
                  <a:pt x="38798" y="185633"/>
                </a:lnTo>
                <a:lnTo>
                  <a:pt x="40150" y="190430"/>
                </a:lnTo>
                <a:lnTo>
                  <a:pt x="41051" y="194581"/>
                </a:lnTo>
                <a:lnTo>
                  <a:pt x="41652" y="198301"/>
                </a:lnTo>
                <a:lnTo>
                  <a:pt x="42052" y="202686"/>
                </a:lnTo>
                <a:lnTo>
                  <a:pt x="42320" y="207514"/>
                </a:lnTo>
                <a:lnTo>
                  <a:pt x="42748" y="219849"/>
                </a:lnTo>
                <a:lnTo>
                  <a:pt x="42833" y="229129"/>
                </a:lnTo>
                <a:lnTo>
                  <a:pt x="42854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01"/>
          <p:cNvSpPr/>
          <p:nvPr/>
        </p:nvSpPr>
        <p:spPr>
          <a:xfrm>
            <a:off x="4846424" y="4757737"/>
            <a:ext cx="205636" cy="60009"/>
          </a:xfrm>
          <a:custGeom>
            <a:avLst/>
            <a:gdLst/>
            <a:ahLst/>
            <a:cxnLst/>
            <a:rect l="0" t="0" r="0" b="0"/>
            <a:pathLst>
              <a:path w="205636" h="60009">
                <a:moveTo>
                  <a:pt x="8468" y="60008"/>
                </a:moveTo>
                <a:lnTo>
                  <a:pt x="0" y="60008"/>
                </a:lnTo>
                <a:lnTo>
                  <a:pt x="4477" y="60008"/>
                </a:lnTo>
                <a:lnTo>
                  <a:pt x="6760" y="59055"/>
                </a:lnTo>
                <a:lnTo>
                  <a:pt x="9235" y="57468"/>
                </a:lnTo>
                <a:lnTo>
                  <a:pt x="11836" y="55457"/>
                </a:lnTo>
                <a:lnTo>
                  <a:pt x="14524" y="54116"/>
                </a:lnTo>
                <a:lnTo>
                  <a:pt x="20049" y="52627"/>
                </a:lnTo>
                <a:lnTo>
                  <a:pt x="25680" y="51965"/>
                </a:lnTo>
                <a:lnTo>
                  <a:pt x="28515" y="51788"/>
                </a:lnTo>
                <a:lnTo>
                  <a:pt x="36746" y="51592"/>
                </a:lnTo>
                <a:lnTo>
                  <a:pt x="41607" y="51540"/>
                </a:lnTo>
                <a:lnTo>
                  <a:pt x="45801" y="50552"/>
                </a:lnTo>
                <a:lnTo>
                  <a:pt x="49549" y="48942"/>
                </a:lnTo>
                <a:lnTo>
                  <a:pt x="53000" y="46915"/>
                </a:lnTo>
                <a:lnTo>
                  <a:pt x="56254" y="45565"/>
                </a:lnTo>
                <a:lnTo>
                  <a:pt x="62409" y="44063"/>
                </a:lnTo>
                <a:lnTo>
                  <a:pt x="66336" y="42711"/>
                </a:lnTo>
                <a:lnTo>
                  <a:pt x="70859" y="40856"/>
                </a:lnTo>
                <a:lnTo>
                  <a:pt x="75780" y="38667"/>
                </a:lnTo>
                <a:lnTo>
                  <a:pt x="81918" y="37209"/>
                </a:lnTo>
                <a:lnTo>
                  <a:pt x="88867" y="36235"/>
                </a:lnTo>
                <a:lnTo>
                  <a:pt x="96357" y="35587"/>
                </a:lnTo>
                <a:lnTo>
                  <a:pt x="103256" y="34202"/>
                </a:lnTo>
                <a:lnTo>
                  <a:pt x="109760" y="32326"/>
                </a:lnTo>
                <a:lnTo>
                  <a:pt x="116001" y="30124"/>
                </a:lnTo>
                <a:lnTo>
                  <a:pt x="122067" y="27702"/>
                </a:lnTo>
                <a:lnTo>
                  <a:pt x="128016" y="25136"/>
                </a:lnTo>
                <a:lnTo>
                  <a:pt x="133886" y="22472"/>
                </a:lnTo>
                <a:lnTo>
                  <a:pt x="140658" y="19744"/>
                </a:lnTo>
                <a:lnTo>
                  <a:pt x="155802" y="14173"/>
                </a:lnTo>
                <a:lnTo>
                  <a:pt x="162888" y="12306"/>
                </a:lnTo>
                <a:lnTo>
                  <a:pt x="169517" y="11062"/>
                </a:lnTo>
                <a:lnTo>
                  <a:pt x="175841" y="10232"/>
                </a:lnTo>
                <a:lnTo>
                  <a:pt x="181010" y="8727"/>
                </a:lnTo>
                <a:lnTo>
                  <a:pt x="185409" y="6770"/>
                </a:lnTo>
                <a:lnTo>
                  <a:pt x="189294" y="4513"/>
                </a:lnTo>
                <a:lnTo>
                  <a:pt x="192836" y="3009"/>
                </a:lnTo>
                <a:lnTo>
                  <a:pt x="196150" y="2006"/>
                </a:lnTo>
                <a:lnTo>
                  <a:pt x="2056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02"/>
          <p:cNvSpPr/>
          <p:nvPr/>
        </p:nvSpPr>
        <p:spPr>
          <a:xfrm>
            <a:off x="5112067" y="4621039"/>
            <a:ext cx="231459" cy="239569"/>
          </a:xfrm>
          <a:custGeom>
            <a:avLst/>
            <a:gdLst/>
            <a:ahLst/>
            <a:cxnLst/>
            <a:rect l="0" t="0" r="0" b="0"/>
            <a:pathLst>
              <a:path w="231459" h="239569">
                <a:moveTo>
                  <a:pt x="0" y="50973"/>
                </a:moveTo>
                <a:lnTo>
                  <a:pt x="0" y="38203"/>
                </a:lnTo>
                <a:lnTo>
                  <a:pt x="953" y="36744"/>
                </a:lnTo>
                <a:lnTo>
                  <a:pt x="2540" y="35772"/>
                </a:lnTo>
                <a:lnTo>
                  <a:pt x="4551" y="35125"/>
                </a:lnTo>
                <a:lnTo>
                  <a:pt x="9325" y="31864"/>
                </a:lnTo>
                <a:lnTo>
                  <a:pt x="14622" y="27240"/>
                </a:lnTo>
                <a:lnTo>
                  <a:pt x="20151" y="22010"/>
                </a:lnTo>
                <a:lnTo>
                  <a:pt x="22959" y="20235"/>
                </a:lnTo>
                <a:lnTo>
                  <a:pt x="28619" y="18262"/>
                </a:lnTo>
                <a:lnTo>
                  <a:pt x="32414" y="17735"/>
                </a:lnTo>
                <a:lnTo>
                  <a:pt x="36850" y="17385"/>
                </a:lnTo>
                <a:lnTo>
                  <a:pt x="41711" y="17151"/>
                </a:lnTo>
                <a:lnTo>
                  <a:pt x="45905" y="16043"/>
                </a:lnTo>
                <a:lnTo>
                  <a:pt x="53105" y="12271"/>
                </a:lnTo>
                <a:lnTo>
                  <a:pt x="57311" y="9932"/>
                </a:lnTo>
                <a:lnTo>
                  <a:pt x="67064" y="4792"/>
                </a:lnTo>
                <a:lnTo>
                  <a:pt x="72332" y="3041"/>
                </a:lnTo>
                <a:lnTo>
                  <a:pt x="77749" y="1873"/>
                </a:lnTo>
                <a:lnTo>
                  <a:pt x="83265" y="1095"/>
                </a:lnTo>
                <a:lnTo>
                  <a:pt x="87895" y="576"/>
                </a:lnTo>
                <a:lnTo>
                  <a:pt x="91934" y="230"/>
                </a:lnTo>
                <a:lnTo>
                  <a:pt x="95579" y="0"/>
                </a:lnTo>
                <a:lnTo>
                  <a:pt x="99915" y="798"/>
                </a:lnTo>
                <a:lnTo>
                  <a:pt x="104710" y="2283"/>
                </a:lnTo>
                <a:lnTo>
                  <a:pt x="109811" y="4225"/>
                </a:lnTo>
                <a:lnTo>
                  <a:pt x="114165" y="5521"/>
                </a:lnTo>
                <a:lnTo>
                  <a:pt x="118021" y="6384"/>
                </a:lnTo>
                <a:lnTo>
                  <a:pt x="121543" y="6959"/>
                </a:lnTo>
                <a:lnTo>
                  <a:pt x="127997" y="10139"/>
                </a:lnTo>
                <a:lnTo>
                  <a:pt x="131051" y="12320"/>
                </a:lnTo>
                <a:lnTo>
                  <a:pt x="136985" y="14744"/>
                </a:lnTo>
                <a:lnTo>
                  <a:pt x="139901" y="15391"/>
                </a:lnTo>
                <a:lnTo>
                  <a:pt x="141845" y="17727"/>
                </a:lnTo>
                <a:lnTo>
                  <a:pt x="143141" y="21188"/>
                </a:lnTo>
                <a:lnTo>
                  <a:pt x="144005" y="25402"/>
                </a:lnTo>
                <a:lnTo>
                  <a:pt x="144580" y="30115"/>
                </a:lnTo>
                <a:lnTo>
                  <a:pt x="144964" y="35163"/>
                </a:lnTo>
                <a:lnTo>
                  <a:pt x="145391" y="44899"/>
                </a:lnTo>
                <a:lnTo>
                  <a:pt x="145581" y="52401"/>
                </a:lnTo>
                <a:lnTo>
                  <a:pt x="144679" y="57640"/>
                </a:lnTo>
                <a:lnTo>
                  <a:pt x="143125" y="63990"/>
                </a:lnTo>
                <a:lnTo>
                  <a:pt x="141137" y="71081"/>
                </a:lnTo>
                <a:lnTo>
                  <a:pt x="138859" y="77714"/>
                </a:lnTo>
                <a:lnTo>
                  <a:pt x="136388" y="84040"/>
                </a:lnTo>
                <a:lnTo>
                  <a:pt x="133787" y="90162"/>
                </a:lnTo>
                <a:lnTo>
                  <a:pt x="130149" y="96149"/>
                </a:lnTo>
                <a:lnTo>
                  <a:pt x="125819" y="102045"/>
                </a:lnTo>
                <a:lnTo>
                  <a:pt x="121027" y="107882"/>
                </a:lnTo>
                <a:lnTo>
                  <a:pt x="116879" y="114630"/>
                </a:lnTo>
                <a:lnTo>
                  <a:pt x="113162" y="121986"/>
                </a:lnTo>
                <a:lnTo>
                  <a:pt x="106492" y="136827"/>
                </a:lnTo>
                <a:lnTo>
                  <a:pt x="97381" y="155892"/>
                </a:lnTo>
                <a:lnTo>
                  <a:pt x="82898" y="185169"/>
                </a:lnTo>
                <a:lnTo>
                  <a:pt x="79077" y="190920"/>
                </a:lnTo>
                <a:lnTo>
                  <a:pt x="74626" y="196659"/>
                </a:lnTo>
                <a:lnTo>
                  <a:pt x="69753" y="202389"/>
                </a:lnTo>
                <a:lnTo>
                  <a:pt x="65552" y="207162"/>
                </a:lnTo>
                <a:lnTo>
                  <a:pt x="58344" y="215005"/>
                </a:lnTo>
                <a:lnTo>
                  <a:pt x="43396" y="230450"/>
                </a:lnTo>
                <a:lnTo>
                  <a:pt x="42933" y="237709"/>
                </a:lnTo>
                <a:lnTo>
                  <a:pt x="42867" y="239459"/>
                </a:lnTo>
                <a:lnTo>
                  <a:pt x="49707" y="239547"/>
                </a:lnTo>
                <a:lnTo>
                  <a:pt x="231458" y="2395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03"/>
          <p:cNvSpPr/>
          <p:nvPr/>
        </p:nvSpPr>
        <p:spPr>
          <a:xfrm>
            <a:off x="5377815" y="4689157"/>
            <a:ext cx="205740" cy="128589"/>
          </a:xfrm>
          <a:custGeom>
            <a:avLst/>
            <a:gdLst/>
            <a:ahLst/>
            <a:cxnLst/>
            <a:rect l="0" t="0" r="0" b="0"/>
            <a:pathLst>
              <a:path w="205740" h="12858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0" y="10583"/>
                </a:lnTo>
                <a:lnTo>
                  <a:pt x="20400" y="12770"/>
                </a:lnTo>
                <a:lnTo>
                  <a:pt x="24077" y="14229"/>
                </a:lnTo>
                <a:lnTo>
                  <a:pt x="28434" y="15201"/>
                </a:lnTo>
                <a:lnTo>
                  <a:pt x="33243" y="15849"/>
                </a:lnTo>
                <a:lnTo>
                  <a:pt x="37402" y="17234"/>
                </a:lnTo>
                <a:lnTo>
                  <a:pt x="41127" y="19109"/>
                </a:lnTo>
                <a:lnTo>
                  <a:pt x="44562" y="21312"/>
                </a:lnTo>
                <a:lnTo>
                  <a:pt x="48758" y="23733"/>
                </a:lnTo>
                <a:lnTo>
                  <a:pt x="58500" y="28963"/>
                </a:lnTo>
                <a:lnTo>
                  <a:pt x="62812" y="31691"/>
                </a:lnTo>
                <a:lnTo>
                  <a:pt x="66640" y="34463"/>
                </a:lnTo>
                <a:lnTo>
                  <a:pt x="70144" y="37263"/>
                </a:lnTo>
                <a:lnTo>
                  <a:pt x="74385" y="40082"/>
                </a:lnTo>
                <a:lnTo>
                  <a:pt x="79117" y="42914"/>
                </a:lnTo>
                <a:lnTo>
                  <a:pt x="84177" y="45754"/>
                </a:lnTo>
                <a:lnTo>
                  <a:pt x="88503" y="48600"/>
                </a:lnTo>
                <a:lnTo>
                  <a:pt x="92340" y="51450"/>
                </a:lnTo>
                <a:lnTo>
                  <a:pt x="95849" y="54303"/>
                </a:lnTo>
                <a:lnTo>
                  <a:pt x="100094" y="57157"/>
                </a:lnTo>
                <a:lnTo>
                  <a:pt x="104829" y="60012"/>
                </a:lnTo>
                <a:lnTo>
                  <a:pt x="109891" y="62868"/>
                </a:lnTo>
                <a:lnTo>
                  <a:pt x="114218" y="65725"/>
                </a:lnTo>
                <a:lnTo>
                  <a:pt x="118056" y="68582"/>
                </a:lnTo>
                <a:lnTo>
                  <a:pt x="121566" y="71438"/>
                </a:lnTo>
                <a:lnTo>
                  <a:pt x="124858" y="74296"/>
                </a:lnTo>
                <a:lnTo>
                  <a:pt x="128007" y="77153"/>
                </a:lnTo>
                <a:lnTo>
                  <a:pt x="131058" y="80010"/>
                </a:lnTo>
                <a:lnTo>
                  <a:pt x="134996" y="82868"/>
                </a:lnTo>
                <a:lnTo>
                  <a:pt x="139528" y="85725"/>
                </a:lnTo>
                <a:lnTo>
                  <a:pt x="144453" y="88582"/>
                </a:lnTo>
                <a:lnTo>
                  <a:pt x="149642" y="90488"/>
                </a:lnTo>
                <a:lnTo>
                  <a:pt x="155006" y="91758"/>
                </a:lnTo>
                <a:lnTo>
                  <a:pt x="160488" y="92605"/>
                </a:lnTo>
                <a:lnTo>
                  <a:pt x="165094" y="94121"/>
                </a:lnTo>
                <a:lnTo>
                  <a:pt x="169118" y="96085"/>
                </a:lnTo>
                <a:lnTo>
                  <a:pt x="172752" y="98347"/>
                </a:lnTo>
                <a:lnTo>
                  <a:pt x="176128" y="100807"/>
                </a:lnTo>
                <a:lnTo>
                  <a:pt x="179331" y="103400"/>
                </a:lnTo>
                <a:lnTo>
                  <a:pt x="182419" y="106080"/>
                </a:lnTo>
                <a:lnTo>
                  <a:pt x="185430" y="108821"/>
                </a:lnTo>
                <a:lnTo>
                  <a:pt x="191316" y="114405"/>
                </a:lnTo>
                <a:lnTo>
                  <a:pt x="205739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04"/>
          <p:cNvSpPr/>
          <p:nvPr/>
        </p:nvSpPr>
        <p:spPr>
          <a:xfrm>
            <a:off x="5463540" y="4672012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85725" y="0"/>
                </a:moveTo>
                <a:lnTo>
                  <a:pt x="77183" y="0"/>
                </a:lnTo>
                <a:lnTo>
                  <a:pt x="72610" y="4551"/>
                </a:lnTo>
                <a:lnTo>
                  <a:pt x="71267" y="6844"/>
                </a:lnTo>
                <a:lnTo>
                  <a:pt x="69774" y="11932"/>
                </a:lnTo>
                <a:lnTo>
                  <a:pt x="69111" y="17368"/>
                </a:lnTo>
                <a:lnTo>
                  <a:pt x="68933" y="20151"/>
                </a:lnTo>
                <a:lnTo>
                  <a:pt x="67863" y="23911"/>
                </a:lnTo>
                <a:lnTo>
                  <a:pt x="66197" y="28324"/>
                </a:lnTo>
                <a:lnTo>
                  <a:pt x="64134" y="33170"/>
                </a:lnTo>
                <a:lnTo>
                  <a:pt x="61806" y="37353"/>
                </a:lnTo>
                <a:lnTo>
                  <a:pt x="59301" y="41095"/>
                </a:lnTo>
                <a:lnTo>
                  <a:pt x="56679" y="44541"/>
                </a:lnTo>
                <a:lnTo>
                  <a:pt x="54931" y="48745"/>
                </a:lnTo>
                <a:lnTo>
                  <a:pt x="53765" y="53452"/>
                </a:lnTo>
                <a:lnTo>
                  <a:pt x="52988" y="58494"/>
                </a:lnTo>
                <a:lnTo>
                  <a:pt x="52470" y="63761"/>
                </a:lnTo>
                <a:lnTo>
                  <a:pt x="52125" y="69178"/>
                </a:lnTo>
                <a:lnTo>
                  <a:pt x="51895" y="74694"/>
                </a:lnTo>
                <a:lnTo>
                  <a:pt x="50789" y="80276"/>
                </a:lnTo>
                <a:lnTo>
                  <a:pt x="49099" y="85903"/>
                </a:lnTo>
                <a:lnTo>
                  <a:pt x="47020" y="91558"/>
                </a:lnTo>
                <a:lnTo>
                  <a:pt x="44682" y="97234"/>
                </a:lnTo>
                <a:lnTo>
                  <a:pt x="42170" y="102922"/>
                </a:lnTo>
                <a:lnTo>
                  <a:pt x="36840" y="114324"/>
                </a:lnTo>
                <a:lnTo>
                  <a:pt x="22819" y="142878"/>
                </a:lnTo>
                <a:lnTo>
                  <a:pt x="20927" y="148592"/>
                </a:lnTo>
                <a:lnTo>
                  <a:pt x="19666" y="154306"/>
                </a:lnTo>
                <a:lnTo>
                  <a:pt x="18826" y="160021"/>
                </a:lnTo>
                <a:lnTo>
                  <a:pt x="17313" y="164783"/>
                </a:lnTo>
                <a:lnTo>
                  <a:pt x="15352" y="168910"/>
                </a:lnTo>
                <a:lnTo>
                  <a:pt x="9911" y="177828"/>
                </a:lnTo>
                <a:lnTo>
                  <a:pt x="8512" y="179512"/>
                </a:lnTo>
                <a:lnTo>
                  <a:pt x="6627" y="181587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05"/>
          <p:cNvSpPr/>
          <p:nvPr/>
        </p:nvSpPr>
        <p:spPr>
          <a:xfrm>
            <a:off x="3637610" y="4577715"/>
            <a:ext cx="188583" cy="480061"/>
          </a:xfrm>
          <a:custGeom>
            <a:avLst/>
            <a:gdLst/>
            <a:ahLst/>
            <a:cxnLst/>
            <a:rect l="0" t="0" r="0" b="0"/>
            <a:pathLst>
              <a:path w="188583" h="480061">
                <a:moveTo>
                  <a:pt x="188582" y="0"/>
                </a:moveTo>
                <a:lnTo>
                  <a:pt x="175563" y="0"/>
                </a:lnTo>
                <a:lnTo>
                  <a:pt x="173235" y="952"/>
                </a:lnTo>
                <a:lnTo>
                  <a:pt x="168109" y="4551"/>
                </a:lnTo>
                <a:lnTo>
                  <a:pt x="162655" y="9325"/>
                </a:lnTo>
                <a:lnTo>
                  <a:pt x="157057" y="14622"/>
                </a:lnTo>
                <a:lnTo>
                  <a:pt x="142850" y="28619"/>
                </a:lnTo>
                <a:lnTo>
                  <a:pt x="139044" y="31462"/>
                </a:lnTo>
                <a:lnTo>
                  <a:pt x="134601" y="34310"/>
                </a:lnTo>
                <a:lnTo>
                  <a:pt x="129735" y="37160"/>
                </a:lnTo>
                <a:lnTo>
                  <a:pt x="125538" y="40013"/>
                </a:lnTo>
                <a:lnTo>
                  <a:pt x="121788" y="42868"/>
                </a:lnTo>
                <a:lnTo>
                  <a:pt x="118335" y="45724"/>
                </a:lnTo>
                <a:lnTo>
                  <a:pt x="114128" y="49532"/>
                </a:lnTo>
                <a:lnTo>
                  <a:pt x="104374" y="58844"/>
                </a:lnTo>
                <a:lnTo>
                  <a:pt x="100058" y="63994"/>
                </a:lnTo>
                <a:lnTo>
                  <a:pt x="96229" y="69333"/>
                </a:lnTo>
                <a:lnTo>
                  <a:pt x="92723" y="74797"/>
                </a:lnTo>
                <a:lnTo>
                  <a:pt x="89434" y="80344"/>
                </a:lnTo>
                <a:lnTo>
                  <a:pt x="86288" y="85948"/>
                </a:lnTo>
                <a:lnTo>
                  <a:pt x="83239" y="91588"/>
                </a:lnTo>
                <a:lnTo>
                  <a:pt x="79300" y="97254"/>
                </a:lnTo>
                <a:lnTo>
                  <a:pt x="74770" y="102936"/>
                </a:lnTo>
                <a:lnTo>
                  <a:pt x="69845" y="108629"/>
                </a:lnTo>
                <a:lnTo>
                  <a:pt x="65609" y="114329"/>
                </a:lnTo>
                <a:lnTo>
                  <a:pt x="61833" y="120035"/>
                </a:lnTo>
                <a:lnTo>
                  <a:pt x="58362" y="125743"/>
                </a:lnTo>
                <a:lnTo>
                  <a:pt x="49426" y="139705"/>
                </a:lnTo>
                <a:lnTo>
                  <a:pt x="44377" y="147429"/>
                </a:lnTo>
                <a:lnTo>
                  <a:pt x="40058" y="155436"/>
                </a:lnTo>
                <a:lnTo>
                  <a:pt x="36226" y="163632"/>
                </a:lnTo>
                <a:lnTo>
                  <a:pt x="32719" y="171952"/>
                </a:lnTo>
                <a:lnTo>
                  <a:pt x="26282" y="186278"/>
                </a:lnTo>
                <a:lnTo>
                  <a:pt x="17303" y="205053"/>
                </a:lnTo>
                <a:lnTo>
                  <a:pt x="5736" y="228464"/>
                </a:lnTo>
                <a:lnTo>
                  <a:pt x="2542" y="239970"/>
                </a:lnTo>
                <a:lnTo>
                  <a:pt x="1123" y="251433"/>
                </a:lnTo>
                <a:lnTo>
                  <a:pt x="492" y="262878"/>
                </a:lnTo>
                <a:lnTo>
                  <a:pt x="211" y="274314"/>
                </a:lnTo>
                <a:lnTo>
                  <a:pt x="0" y="314324"/>
                </a:lnTo>
                <a:lnTo>
                  <a:pt x="2533" y="325755"/>
                </a:lnTo>
                <a:lnTo>
                  <a:pt x="5881" y="337185"/>
                </a:lnTo>
                <a:lnTo>
                  <a:pt x="7369" y="348615"/>
                </a:lnTo>
                <a:lnTo>
                  <a:pt x="10571" y="357505"/>
                </a:lnTo>
                <a:lnTo>
                  <a:pt x="15168" y="365584"/>
                </a:lnTo>
                <a:lnTo>
                  <a:pt x="20387" y="375524"/>
                </a:lnTo>
                <a:lnTo>
                  <a:pt x="25881" y="383752"/>
                </a:lnTo>
                <a:lnTo>
                  <a:pt x="28680" y="387280"/>
                </a:lnTo>
                <a:lnTo>
                  <a:pt x="30545" y="391536"/>
                </a:lnTo>
                <a:lnTo>
                  <a:pt x="34124" y="405676"/>
                </a:lnTo>
                <a:lnTo>
                  <a:pt x="38337" y="413028"/>
                </a:lnTo>
                <a:lnTo>
                  <a:pt x="43384" y="419470"/>
                </a:lnTo>
                <a:lnTo>
                  <a:pt x="48802" y="425509"/>
                </a:lnTo>
                <a:lnTo>
                  <a:pt x="54385" y="431368"/>
                </a:lnTo>
                <a:lnTo>
                  <a:pt x="81190" y="458390"/>
                </a:lnTo>
                <a:lnTo>
                  <a:pt x="83650" y="459898"/>
                </a:lnTo>
                <a:lnTo>
                  <a:pt x="88923" y="461574"/>
                </a:lnTo>
                <a:lnTo>
                  <a:pt x="94442" y="464859"/>
                </a:lnTo>
                <a:lnTo>
                  <a:pt x="101195" y="470178"/>
                </a:lnTo>
                <a:lnTo>
                  <a:pt x="104658" y="470905"/>
                </a:lnTo>
                <a:lnTo>
                  <a:pt x="110092" y="471372"/>
                </a:lnTo>
                <a:lnTo>
                  <a:pt x="110538" y="472363"/>
                </a:lnTo>
                <a:lnTo>
                  <a:pt x="111034" y="476004"/>
                </a:lnTo>
                <a:lnTo>
                  <a:pt x="112118" y="477355"/>
                </a:lnTo>
                <a:lnTo>
                  <a:pt x="113793" y="478257"/>
                </a:lnTo>
                <a:lnTo>
                  <a:pt x="118195" y="479258"/>
                </a:lnTo>
                <a:lnTo>
                  <a:pt x="123327" y="479704"/>
                </a:lnTo>
                <a:lnTo>
                  <a:pt x="128574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06"/>
          <p:cNvSpPr/>
          <p:nvPr/>
        </p:nvSpPr>
        <p:spPr>
          <a:xfrm>
            <a:off x="3226126" y="4826317"/>
            <a:ext cx="291457" cy="25719"/>
          </a:xfrm>
          <a:custGeom>
            <a:avLst/>
            <a:gdLst/>
            <a:ahLst/>
            <a:cxnLst/>
            <a:rect l="0" t="0" r="0" b="0"/>
            <a:pathLst>
              <a:path w="291457" h="25719">
                <a:moveTo>
                  <a:pt x="8563" y="25718"/>
                </a:moveTo>
                <a:lnTo>
                  <a:pt x="0" y="25718"/>
                </a:lnTo>
                <a:lnTo>
                  <a:pt x="37151" y="25718"/>
                </a:lnTo>
                <a:lnTo>
                  <a:pt x="40957" y="24765"/>
                </a:lnTo>
                <a:lnTo>
                  <a:pt x="45399" y="23178"/>
                </a:lnTo>
                <a:lnTo>
                  <a:pt x="50266" y="21167"/>
                </a:lnTo>
                <a:lnTo>
                  <a:pt x="55415" y="19826"/>
                </a:lnTo>
                <a:lnTo>
                  <a:pt x="60753" y="18932"/>
                </a:lnTo>
                <a:lnTo>
                  <a:pt x="66216" y="18336"/>
                </a:lnTo>
                <a:lnTo>
                  <a:pt x="71764" y="17940"/>
                </a:lnTo>
                <a:lnTo>
                  <a:pt x="77367" y="17674"/>
                </a:lnTo>
                <a:lnTo>
                  <a:pt x="83008" y="17498"/>
                </a:lnTo>
                <a:lnTo>
                  <a:pt x="88673" y="16428"/>
                </a:lnTo>
                <a:lnTo>
                  <a:pt x="94355" y="14762"/>
                </a:lnTo>
                <a:lnTo>
                  <a:pt x="100048" y="12699"/>
                </a:lnTo>
                <a:lnTo>
                  <a:pt x="105748" y="11324"/>
                </a:lnTo>
                <a:lnTo>
                  <a:pt x="111453" y="10407"/>
                </a:lnTo>
                <a:lnTo>
                  <a:pt x="117161" y="9795"/>
                </a:lnTo>
                <a:lnTo>
                  <a:pt x="122872" y="9388"/>
                </a:lnTo>
                <a:lnTo>
                  <a:pt x="128584" y="9116"/>
                </a:lnTo>
                <a:lnTo>
                  <a:pt x="140011" y="8815"/>
                </a:lnTo>
                <a:lnTo>
                  <a:pt x="173135" y="8604"/>
                </a:lnTo>
                <a:lnTo>
                  <a:pt x="180190" y="7641"/>
                </a:lnTo>
                <a:lnTo>
                  <a:pt x="186799" y="6047"/>
                </a:lnTo>
                <a:lnTo>
                  <a:pt x="193109" y="4031"/>
                </a:lnTo>
                <a:lnTo>
                  <a:pt x="199221" y="2687"/>
                </a:lnTo>
                <a:lnTo>
                  <a:pt x="205201" y="1792"/>
                </a:lnTo>
                <a:lnTo>
                  <a:pt x="211093" y="1194"/>
                </a:lnTo>
                <a:lnTo>
                  <a:pt x="220179" y="531"/>
                </a:lnTo>
                <a:lnTo>
                  <a:pt x="228345" y="236"/>
                </a:lnTo>
                <a:lnTo>
                  <a:pt x="259300" y="21"/>
                </a:lnTo>
                <a:lnTo>
                  <a:pt x="281051" y="1"/>
                </a:lnTo>
                <a:lnTo>
                  <a:pt x="282614" y="953"/>
                </a:lnTo>
                <a:lnTo>
                  <a:pt x="284609" y="2540"/>
                </a:lnTo>
                <a:lnTo>
                  <a:pt x="291055" y="8220"/>
                </a:lnTo>
                <a:lnTo>
                  <a:pt x="291189" y="7385"/>
                </a:lnTo>
                <a:lnTo>
                  <a:pt x="291278" y="5876"/>
                </a:lnTo>
                <a:lnTo>
                  <a:pt x="2914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07"/>
          <p:cNvSpPr/>
          <p:nvPr/>
        </p:nvSpPr>
        <p:spPr>
          <a:xfrm>
            <a:off x="5600702" y="4466303"/>
            <a:ext cx="188089" cy="394305"/>
          </a:xfrm>
          <a:custGeom>
            <a:avLst/>
            <a:gdLst/>
            <a:ahLst/>
            <a:cxnLst/>
            <a:rect l="0" t="0" r="0" b="0"/>
            <a:pathLst>
              <a:path w="188089" h="394305">
                <a:moveTo>
                  <a:pt x="8570" y="8542"/>
                </a:moveTo>
                <a:lnTo>
                  <a:pt x="29" y="0"/>
                </a:lnTo>
                <a:lnTo>
                  <a:pt x="0" y="7353"/>
                </a:lnTo>
                <a:lnTo>
                  <a:pt x="4549" y="12740"/>
                </a:lnTo>
                <a:lnTo>
                  <a:pt x="6842" y="14198"/>
                </a:lnTo>
                <a:lnTo>
                  <a:pt x="15572" y="17203"/>
                </a:lnTo>
                <a:lnTo>
                  <a:pt x="19906" y="19078"/>
                </a:lnTo>
                <a:lnTo>
                  <a:pt x="24699" y="21281"/>
                </a:lnTo>
                <a:lnTo>
                  <a:pt x="28848" y="23702"/>
                </a:lnTo>
                <a:lnTo>
                  <a:pt x="32566" y="26268"/>
                </a:lnTo>
                <a:lnTo>
                  <a:pt x="35997" y="28932"/>
                </a:lnTo>
                <a:lnTo>
                  <a:pt x="40190" y="31660"/>
                </a:lnTo>
                <a:lnTo>
                  <a:pt x="44890" y="34432"/>
                </a:lnTo>
                <a:lnTo>
                  <a:pt x="49928" y="37232"/>
                </a:lnTo>
                <a:lnTo>
                  <a:pt x="60607" y="42883"/>
                </a:lnTo>
                <a:lnTo>
                  <a:pt x="82984" y="54272"/>
                </a:lnTo>
                <a:lnTo>
                  <a:pt x="88660" y="58078"/>
                </a:lnTo>
                <a:lnTo>
                  <a:pt x="94348" y="62521"/>
                </a:lnTo>
                <a:lnTo>
                  <a:pt x="100045" y="67388"/>
                </a:lnTo>
                <a:lnTo>
                  <a:pt x="105748" y="71585"/>
                </a:lnTo>
                <a:lnTo>
                  <a:pt x="111456" y="75336"/>
                </a:lnTo>
                <a:lnTo>
                  <a:pt x="117166" y="78788"/>
                </a:lnTo>
                <a:lnTo>
                  <a:pt x="121924" y="82995"/>
                </a:lnTo>
                <a:lnTo>
                  <a:pt x="126050" y="87705"/>
                </a:lnTo>
                <a:lnTo>
                  <a:pt x="129752" y="92750"/>
                </a:lnTo>
                <a:lnTo>
                  <a:pt x="134126" y="98018"/>
                </a:lnTo>
                <a:lnTo>
                  <a:pt x="138946" y="103435"/>
                </a:lnTo>
                <a:lnTo>
                  <a:pt x="148430" y="113581"/>
                </a:lnTo>
                <a:lnTo>
                  <a:pt x="155820" y="121266"/>
                </a:lnTo>
                <a:lnTo>
                  <a:pt x="159124" y="125601"/>
                </a:lnTo>
                <a:lnTo>
                  <a:pt x="162279" y="130396"/>
                </a:lnTo>
                <a:lnTo>
                  <a:pt x="165336" y="135498"/>
                </a:lnTo>
                <a:lnTo>
                  <a:pt x="168326" y="140804"/>
                </a:lnTo>
                <a:lnTo>
                  <a:pt x="174188" y="151780"/>
                </a:lnTo>
                <a:lnTo>
                  <a:pt x="182843" y="168669"/>
                </a:lnTo>
                <a:lnTo>
                  <a:pt x="186037" y="180040"/>
                </a:lnTo>
                <a:lnTo>
                  <a:pt x="187457" y="191443"/>
                </a:lnTo>
                <a:lnTo>
                  <a:pt x="188088" y="202861"/>
                </a:lnTo>
                <a:lnTo>
                  <a:pt x="187303" y="209525"/>
                </a:lnTo>
                <a:lnTo>
                  <a:pt x="185828" y="216826"/>
                </a:lnTo>
                <a:lnTo>
                  <a:pt x="183892" y="224550"/>
                </a:lnTo>
                <a:lnTo>
                  <a:pt x="181649" y="231605"/>
                </a:lnTo>
                <a:lnTo>
                  <a:pt x="179201" y="238213"/>
                </a:lnTo>
                <a:lnTo>
                  <a:pt x="176617" y="244523"/>
                </a:lnTo>
                <a:lnTo>
                  <a:pt x="171205" y="256615"/>
                </a:lnTo>
                <a:lnTo>
                  <a:pt x="168428" y="262506"/>
                </a:lnTo>
                <a:lnTo>
                  <a:pt x="165625" y="269291"/>
                </a:lnTo>
                <a:lnTo>
                  <a:pt x="162803" y="276672"/>
                </a:lnTo>
                <a:lnTo>
                  <a:pt x="159970" y="284451"/>
                </a:lnTo>
                <a:lnTo>
                  <a:pt x="157128" y="291541"/>
                </a:lnTo>
                <a:lnTo>
                  <a:pt x="154281" y="298173"/>
                </a:lnTo>
                <a:lnTo>
                  <a:pt x="148578" y="310622"/>
                </a:lnTo>
                <a:lnTo>
                  <a:pt x="142868" y="322505"/>
                </a:lnTo>
                <a:lnTo>
                  <a:pt x="137156" y="331596"/>
                </a:lnTo>
                <a:lnTo>
                  <a:pt x="131442" y="339764"/>
                </a:lnTo>
                <a:lnTo>
                  <a:pt x="125727" y="349744"/>
                </a:lnTo>
                <a:lnTo>
                  <a:pt x="122552" y="357990"/>
                </a:lnTo>
                <a:lnTo>
                  <a:pt x="121706" y="361522"/>
                </a:lnTo>
                <a:lnTo>
                  <a:pt x="118225" y="367987"/>
                </a:lnTo>
                <a:lnTo>
                  <a:pt x="113503" y="374035"/>
                </a:lnTo>
                <a:lnTo>
                  <a:pt x="108230" y="379898"/>
                </a:lnTo>
                <a:lnTo>
                  <a:pt x="104457" y="384004"/>
                </a:lnTo>
                <a:lnTo>
                  <a:pt x="102974" y="384579"/>
                </a:lnTo>
                <a:lnTo>
                  <a:pt x="98787" y="385220"/>
                </a:lnTo>
                <a:lnTo>
                  <a:pt x="97290" y="386343"/>
                </a:lnTo>
                <a:lnTo>
                  <a:pt x="96292" y="388044"/>
                </a:lnTo>
                <a:lnTo>
                  <a:pt x="94296" y="394301"/>
                </a:lnTo>
                <a:lnTo>
                  <a:pt x="94295" y="39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08"/>
          <p:cNvSpPr/>
          <p:nvPr/>
        </p:nvSpPr>
        <p:spPr>
          <a:xfrm>
            <a:off x="3551872" y="4980622"/>
            <a:ext cx="2391729" cy="154306"/>
          </a:xfrm>
          <a:custGeom>
            <a:avLst/>
            <a:gdLst/>
            <a:ahLst/>
            <a:cxnLst/>
            <a:rect l="0" t="0" r="0" b="0"/>
            <a:pathLst>
              <a:path w="2391729" h="154306">
                <a:moveTo>
                  <a:pt x="0" y="154305"/>
                </a:moveTo>
                <a:lnTo>
                  <a:pt x="113149" y="154305"/>
                </a:lnTo>
                <a:lnTo>
                  <a:pt x="137666" y="149755"/>
                </a:lnTo>
                <a:lnTo>
                  <a:pt x="171550" y="145575"/>
                </a:lnTo>
                <a:lnTo>
                  <a:pt x="188639" y="141535"/>
                </a:lnTo>
                <a:lnTo>
                  <a:pt x="228785" y="137072"/>
                </a:lnTo>
                <a:lnTo>
                  <a:pt x="247415" y="132994"/>
                </a:lnTo>
                <a:lnTo>
                  <a:pt x="278519" y="125342"/>
                </a:lnTo>
                <a:lnTo>
                  <a:pt x="316416" y="121594"/>
                </a:lnTo>
                <a:lnTo>
                  <a:pt x="341289" y="118176"/>
                </a:lnTo>
                <a:lnTo>
                  <a:pt x="434747" y="99905"/>
                </a:lnTo>
                <a:lnTo>
                  <a:pt x="477323" y="95959"/>
                </a:lnTo>
                <a:lnTo>
                  <a:pt x="505831" y="92496"/>
                </a:lnTo>
                <a:lnTo>
                  <a:pt x="548656" y="87732"/>
                </a:lnTo>
                <a:lnTo>
                  <a:pt x="610344" y="86121"/>
                </a:lnTo>
                <a:lnTo>
                  <a:pt x="643692" y="83361"/>
                </a:lnTo>
                <a:lnTo>
                  <a:pt x="694596" y="78992"/>
                </a:lnTo>
                <a:lnTo>
                  <a:pt x="745874" y="75158"/>
                </a:lnTo>
                <a:lnTo>
                  <a:pt x="799802" y="70529"/>
                </a:lnTo>
                <a:lnTo>
                  <a:pt x="873207" y="68965"/>
                </a:lnTo>
                <a:lnTo>
                  <a:pt x="930029" y="68694"/>
                </a:lnTo>
                <a:lnTo>
                  <a:pt x="989093" y="64063"/>
                </a:lnTo>
                <a:lnTo>
                  <a:pt x="1048821" y="61209"/>
                </a:lnTo>
                <a:lnTo>
                  <a:pt x="1108745" y="60364"/>
                </a:lnTo>
                <a:lnTo>
                  <a:pt x="1173279" y="60113"/>
                </a:lnTo>
                <a:lnTo>
                  <a:pt x="1240659" y="55488"/>
                </a:lnTo>
                <a:lnTo>
                  <a:pt x="1308884" y="52636"/>
                </a:lnTo>
                <a:lnTo>
                  <a:pt x="1377359" y="51791"/>
                </a:lnTo>
                <a:lnTo>
                  <a:pt x="1445908" y="46990"/>
                </a:lnTo>
                <a:lnTo>
                  <a:pt x="1509928" y="44086"/>
                </a:lnTo>
                <a:lnTo>
                  <a:pt x="1597185" y="43104"/>
                </a:lnTo>
                <a:lnTo>
                  <a:pt x="1660267" y="41981"/>
                </a:lnTo>
                <a:lnTo>
                  <a:pt x="1726794" y="36993"/>
                </a:lnTo>
                <a:lnTo>
                  <a:pt x="1793813" y="34138"/>
                </a:lnTo>
                <a:lnTo>
                  <a:pt x="1835793" y="30095"/>
                </a:lnTo>
                <a:lnTo>
                  <a:pt x="1896912" y="27014"/>
                </a:lnTo>
                <a:lnTo>
                  <a:pt x="1971407" y="25974"/>
                </a:lnTo>
                <a:lnTo>
                  <a:pt x="2044259" y="23228"/>
                </a:lnTo>
                <a:lnTo>
                  <a:pt x="2092877" y="18948"/>
                </a:lnTo>
                <a:lnTo>
                  <a:pt x="2155954" y="17501"/>
                </a:lnTo>
                <a:lnTo>
                  <a:pt x="2199843" y="12700"/>
                </a:lnTo>
                <a:lnTo>
                  <a:pt x="2274030" y="8935"/>
                </a:lnTo>
                <a:lnTo>
                  <a:pt x="2338974" y="7641"/>
                </a:lnTo>
                <a:lnTo>
                  <a:pt x="2359058" y="2687"/>
                </a:lnTo>
                <a:lnTo>
                  <a:pt x="23917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09"/>
          <p:cNvSpPr/>
          <p:nvPr/>
        </p:nvSpPr>
        <p:spPr>
          <a:xfrm>
            <a:off x="4786312" y="523779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8573"/>
                </a:moveTo>
                <a:lnTo>
                  <a:pt x="0" y="17040"/>
                </a:lnTo>
                <a:lnTo>
                  <a:pt x="7381" y="17136"/>
                </a:lnTo>
                <a:lnTo>
                  <a:pt x="58749" y="17145"/>
                </a:lnTo>
                <a:lnTo>
                  <a:pt x="62978" y="16193"/>
                </a:lnTo>
                <a:lnTo>
                  <a:pt x="66751" y="14606"/>
                </a:lnTo>
                <a:lnTo>
                  <a:pt x="70218" y="12594"/>
                </a:lnTo>
                <a:lnTo>
                  <a:pt x="74434" y="11253"/>
                </a:lnTo>
                <a:lnTo>
                  <a:pt x="79151" y="10360"/>
                </a:lnTo>
                <a:lnTo>
                  <a:pt x="84200" y="9764"/>
                </a:lnTo>
                <a:lnTo>
                  <a:pt x="89471" y="9367"/>
                </a:lnTo>
                <a:lnTo>
                  <a:pt x="94890" y="9102"/>
                </a:lnTo>
                <a:lnTo>
                  <a:pt x="105990" y="8808"/>
                </a:lnTo>
                <a:lnTo>
                  <a:pt x="129786" y="8604"/>
                </a:lnTo>
                <a:lnTo>
                  <a:pt x="134149" y="7641"/>
                </a:lnTo>
                <a:lnTo>
                  <a:pt x="138963" y="6046"/>
                </a:lnTo>
                <a:lnTo>
                  <a:pt x="144077" y="4031"/>
                </a:lnTo>
                <a:lnTo>
                  <a:pt x="148439" y="2687"/>
                </a:lnTo>
                <a:lnTo>
                  <a:pt x="152299" y="1792"/>
                </a:lnTo>
                <a:lnTo>
                  <a:pt x="155825" y="1195"/>
                </a:lnTo>
                <a:lnTo>
                  <a:pt x="160081" y="796"/>
                </a:lnTo>
                <a:lnTo>
                  <a:pt x="164823" y="531"/>
                </a:lnTo>
                <a:lnTo>
                  <a:pt x="175172" y="236"/>
                </a:lnTo>
                <a:lnTo>
                  <a:pt x="217032" y="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10"/>
          <p:cNvSpPr/>
          <p:nvPr/>
        </p:nvSpPr>
        <p:spPr>
          <a:xfrm>
            <a:off x="5120640" y="5076228"/>
            <a:ext cx="247259" cy="298730"/>
          </a:xfrm>
          <a:custGeom>
            <a:avLst/>
            <a:gdLst/>
            <a:ahLst/>
            <a:cxnLst/>
            <a:rect l="0" t="0" r="0" b="0"/>
            <a:pathLst>
              <a:path w="247259" h="298730">
                <a:moveTo>
                  <a:pt x="0" y="50126"/>
                </a:moveTo>
                <a:lnTo>
                  <a:pt x="0" y="45576"/>
                </a:lnTo>
                <a:lnTo>
                  <a:pt x="952" y="44235"/>
                </a:lnTo>
                <a:lnTo>
                  <a:pt x="2540" y="43342"/>
                </a:lnTo>
                <a:lnTo>
                  <a:pt x="7381" y="41907"/>
                </a:lnTo>
                <a:lnTo>
                  <a:pt x="12770" y="37108"/>
                </a:lnTo>
                <a:lnTo>
                  <a:pt x="15181" y="35733"/>
                </a:lnTo>
                <a:lnTo>
                  <a:pt x="24077" y="32844"/>
                </a:lnTo>
                <a:lnTo>
                  <a:pt x="28434" y="30985"/>
                </a:lnTo>
                <a:lnTo>
                  <a:pt x="38354" y="26379"/>
                </a:lnTo>
                <a:lnTo>
                  <a:pt x="49114" y="21157"/>
                </a:lnTo>
                <a:lnTo>
                  <a:pt x="54650" y="19383"/>
                </a:lnTo>
                <a:lnTo>
                  <a:pt x="60246" y="18202"/>
                </a:lnTo>
                <a:lnTo>
                  <a:pt x="65881" y="17413"/>
                </a:lnTo>
                <a:lnTo>
                  <a:pt x="71543" y="15935"/>
                </a:lnTo>
                <a:lnTo>
                  <a:pt x="77222" y="13998"/>
                </a:lnTo>
                <a:lnTo>
                  <a:pt x="82914" y="11753"/>
                </a:lnTo>
                <a:lnTo>
                  <a:pt x="87661" y="10256"/>
                </a:lnTo>
                <a:lnTo>
                  <a:pt x="91778" y="9259"/>
                </a:lnTo>
                <a:lnTo>
                  <a:pt x="95475" y="8594"/>
                </a:lnTo>
                <a:lnTo>
                  <a:pt x="99845" y="7198"/>
                </a:lnTo>
                <a:lnTo>
                  <a:pt x="104663" y="5316"/>
                </a:lnTo>
                <a:lnTo>
                  <a:pt x="109780" y="3108"/>
                </a:lnTo>
                <a:lnTo>
                  <a:pt x="115097" y="1636"/>
                </a:lnTo>
                <a:lnTo>
                  <a:pt x="120546" y="654"/>
                </a:lnTo>
                <a:lnTo>
                  <a:pt x="126084" y="0"/>
                </a:lnTo>
                <a:lnTo>
                  <a:pt x="131681" y="517"/>
                </a:lnTo>
                <a:lnTo>
                  <a:pt x="137317" y="1813"/>
                </a:lnTo>
                <a:lnTo>
                  <a:pt x="142980" y="3630"/>
                </a:lnTo>
                <a:lnTo>
                  <a:pt x="148660" y="4842"/>
                </a:lnTo>
                <a:lnTo>
                  <a:pt x="154351" y="5649"/>
                </a:lnTo>
                <a:lnTo>
                  <a:pt x="160051" y="6187"/>
                </a:lnTo>
                <a:lnTo>
                  <a:pt x="164803" y="7498"/>
                </a:lnTo>
                <a:lnTo>
                  <a:pt x="168923" y="9325"/>
                </a:lnTo>
                <a:lnTo>
                  <a:pt x="176042" y="12943"/>
                </a:lnTo>
                <a:lnTo>
                  <a:pt x="182381" y="14551"/>
                </a:lnTo>
                <a:lnTo>
                  <a:pt x="184452" y="15932"/>
                </a:lnTo>
                <a:lnTo>
                  <a:pt x="185833" y="17805"/>
                </a:lnTo>
                <a:lnTo>
                  <a:pt x="186753" y="20006"/>
                </a:lnTo>
                <a:lnTo>
                  <a:pt x="192600" y="27656"/>
                </a:lnTo>
                <a:lnTo>
                  <a:pt x="193170" y="31336"/>
                </a:lnTo>
                <a:lnTo>
                  <a:pt x="191263" y="40505"/>
                </a:lnTo>
                <a:lnTo>
                  <a:pt x="189781" y="48390"/>
                </a:lnTo>
                <a:lnTo>
                  <a:pt x="189385" y="51827"/>
                </a:lnTo>
                <a:lnTo>
                  <a:pt x="188169" y="55070"/>
                </a:lnTo>
                <a:lnTo>
                  <a:pt x="184278" y="61214"/>
                </a:lnTo>
                <a:lnTo>
                  <a:pt x="179374" y="69659"/>
                </a:lnTo>
                <a:lnTo>
                  <a:pt x="176733" y="74578"/>
                </a:lnTo>
                <a:lnTo>
                  <a:pt x="173066" y="79763"/>
                </a:lnTo>
                <a:lnTo>
                  <a:pt x="168718" y="85124"/>
                </a:lnTo>
                <a:lnTo>
                  <a:pt x="163914" y="90603"/>
                </a:lnTo>
                <a:lnTo>
                  <a:pt x="158805" y="96161"/>
                </a:lnTo>
                <a:lnTo>
                  <a:pt x="148050" y="107416"/>
                </a:lnTo>
                <a:lnTo>
                  <a:pt x="142515" y="112132"/>
                </a:lnTo>
                <a:lnTo>
                  <a:pt x="136920" y="116229"/>
                </a:lnTo>
                <a:lnTo>
                  <a:pt x="131285" y="119912"/>
                </a:lnTo>
                <a:lnTo>
                  <a:pt x="125623" y="124273"/>
                </a:lnTo>
                <a:lnTo>
                  <a:pt x="119944" y="129085"/>
                </a:lnTo>
                <a:lnTo>
                  <a:pt x="109505" y="138559"/>
                </a:lnTo>
                <a:lnTo>
                  <a:pt x="101691" y="145945"/>
                </a:lnTo>
                <a:lnTo>
                  <a:pt x="97322" y="148295"/>
                </a:lnTo>
                <a:lnTo>
                  <a:pt x="92503" y="149863"/>
                </a:lnTo>
                <a:lnTo>
                  <a:pt x="87386" y="150907"/>
                </a:lnTo>
                <a:lnTo>
                  <a:pt x="83022" y="152556"/>
                </a:lnTo>
                <a:lnTo>
                  <a:pt x="75633" y="156928"/>
                </a:lnTo>
                <a:lnTo>
                  <a:pt x="69175" y="159507"/>
                </a:lnTo>
                <a:lnTo>
                  <a:pt x="60038" y="161562"/>
                </a:lnTo>
                <a:lnTo>
                  <a:pt x="60021" y="161566"/>
                </a:lnTo>
                <a:lnTo>
                  <a:pt x="64562" y="157018"/>
                </a:lnTo>
                <a:lnTo>
                  <a:pt x="67806" y="155677"/>
                </a:lnTo>
                <a:lnTo>
                  <a:pt x="71874" y="154784"/>
                </a:lnTo>
                <a:lnTo>
                  <a:pt x="76491" y="154188"/>
                </a:lnTo>
                <a:lnTo>
                  <a:pt x="80521" y="152838"/>
                </a:lnTo>
                <a:lnTo>
                  <a:pt x="87540" y="148799"/>
                </a:lnTo>
                <a:lnTo>
                  <a:pt x="91697" y="146388"/>
                </a:lnTo>
                <a:lnTo>
                  <a:pt x="101397" y="141170"/>
                </a:lnTo>
                <a:lnTo>
                  <a:pt x="117567" y="132876"/>
                </a:lnTo>
                <a:lnTo>
                  <a:pt x="123146" y="131011"/>
                </a:lnTo>
                <a:lnTo>
                  <a:pt x="128770" y="129767"/>
                </a:lnTo>
                <a:lnTo>
                  <a:pt x="134424" y="128938"/>
                </a:lnTo>
                <a:lnTo>
                  <a:pt x="140098" y="128385"/>
                </a:lnTo>
                <a:lnTo>
                  <a:pt x="145786" y="128016"/>
                </a:lnTo>
                <a:lnTo>
                  <a:pt x="151483" y="127771"/>
                </a:lnTo>
                <a:lnTo>
                  <a:pt x="162893" y="127498"/>
                </a:lnTo>
                <a:lnTo>
                  <a:pt x="202883" y="127291"/>
                </a:lnTo>
                <a:lnTo>
                  <a:pt x="207645" y="128240"/>
                </a:lnTo>
                <a:lnTo>
                  <a:pt x="211772" y="129825"/>
                </a:lnTo>
                <a:lnTo>
                  <a:pt x="218899" y="134126"/>
                </a:lnTo>
                <a:lnTo>
                  <a:pt x="225241" y="139212"/>
                </a:lnTo>
                <a:lnTo>
                  <a:pt x="231234" y="144647"/>
                </a:lnTo>
                <a:lnTo>
                  <a:pt x="234166" y="147431"/>
                </a:lnTo>
                <a:lnTo>
                  <a:pt x="236121" y="150239"/>
                </a:lnTo>
                <a:lnTo>
                  <a:pt x="238292" y="155898"/>
                </a:lnTo>
                <a:lnTo>
                  <a:pt x="241797" y="164129"/>
                </a:lnTo>
                <a:lnTo>
                  <a:pt x="244066" y="168990"/>
                </a:lnTo>
                <a:lnTo>
                  <a:pt x="245578" y="174137"/>
                </a:lnTo>
                <a:lnTo>
                  <a:pt x="246586" y="179473"/>
                </a:lnTo>
                <a:lnTo>
                  <a:pt x="247258" y="184935"/>
                </a:lnTo>
                <a:lnTo>
                  <a:pt x="246754" y="189529"/>
                </a:lnTo>
                <a:lnTo>
                  <a:pt x="245465" y="193544"/>
                </a:lnTo>
                <a:lnTo>
                  <a:pt x="236552" y="211382"/>
                </a:lnTo>
                <a:lnTo>
                  <a:pt x="231182" y="219586"/>
                </a:lnTo>
                <a:lnTo>
                  <a:pt x="225620" y="227359"/>
                </a:lnTo>
                <a:lnTo>
                  <a:pt x="222803" y="232099"/>
                </a:lnTo>
                <a:lnTo>
                  <a:pt x="219973" y="237164"/>
                </a:lnTo>
                <a:lnTo>
                  <a:pt x="216181" y="241493"/>
                </a:lnTo>
                <a:lnTo>
                  <a:pt x="211748" y="245332"/>
                </a:lnTo>
                <a:lnTo>
                  <a:pt x="206887" y="248843"/>
                </a:lnTo>
                <a:lnTo>
                  <a:pt x="202695" y="252137"/>
                </a:lnTo>
                <a:lnTo>
                  <a:pt x="195496" y="258337"/>
                </a:lnTo>
                <a:lnTo>
                  <a:pt x="189122" y="264267"/>
                </a:lnTo>
                <a:lnTo>
                  <a:pt x="182161" y="270078"/>
                </a:lnTo>
                <a:lnTo>
                  <a:pt x="177638" y="272961"/>
                </a:lnTo>
                <a:lnTo>
                  <a:pt x="172718" y="275835"/>
                </a:lnTo>
                <a:lnTo>
                  <a:pt x="167532" y="278704"/>
                </a:lnTo>
                <a:lnTo>
                  <a:pt x="156691" y="284432"/>
                </a:lnTo>
                <a:lnTo>
                  <a:pt x="152085" y="286340"/>
                </a:lnTo>
                <a:lnTo>
                  <a:pt x="144429" y="288460"/>
                </a:lnTo>
                <a:lnTo>
                  <a:pt x="137850" y="289403"/>
                </a:lnTo>
                <a:lnTo>
                  <a:pt x="134763" y="289654"/>
                </a:lnTo>
                <a:lnTo>
                  <a:pt x="130799" y="290774"/>
                </a:lnTo>
                <a:lnTo>
                  <a:pt x="126252" y="292473"/>
                </a:lnTo>
                <a:lnTo>
                  <a:pt x="121315" y="294558"/>
                </a:lnTo>
                <a:lnTo>
                  <a:pt x="117072" y="295949"/>
                </a:lnTo>
                <a:lnTo>
                  <a:pt x="109817" y="297494"/>
                </a:lnTo>
                <a:lnTo>
                  <a:pt x="103417" y="298180"/>
                </a:lnTo>
                <a:lnTo>
                  <a:pt x="97398" y="298485"/>
                </a:lnTo>
                <a:lnTo>
                  <a:pt x="91548" y="298621"/>
                </a:lnTo>
                <a:lnTo>
                  <a:pt x="78348" y="298697"/>
                </a:lnTo>
                <a:lnTo>
                  <a:pt x="75092" y="297755"/>
                </a:lnTo>
                <a:lnTo>
                  <a:pt x="72921" y="296175"/>
                </a:lnTo>
                <a:lnTo>
                  <a:pt x="71474" y="294169"/>
                </a:lnTo>
                <a:lnTo>
                  <a:pt x="69557" y="292831"/>
                </a:lnTo>
                <a:lnTo>
                  <a:pt x="64886" y="291345"/>
                </a:lnTo>
                <a:lnTo>
                  <a:pt x="59636" y="290685"/>
                </a:lnTo>
                <a:lnTo>
                  <a:pt x="51577" y="290166"/>
                </a:lnTo>
                <a:lnTo>
                  <a:pt x="51447" y="297538"/>
                </a:lnTo>
                <a:lnTo>
                  <a:pt x="52395" y="297935"/>
                </a:lnTo>
                <a:lnTo>
                  <a:pt x="60007" y="2987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11"/>
          <p:cNvSpPr/>
          <p:nvPr/>
        </p:nvSpPr>
        <p:spPr>
          <a:xfrm>
            <a:off x="5437822" y="5194935"/>
            <a:ext cx="231458" cy="197168"/>
          </a:xfrm>
          <a:custGeom>
            <a:avLst/>
            <a:gdLst/>
            <a:ahLst/>
            <a:cxnLst/>
            <a:rect l="0" t="0" r="0" b="0"/>
            <a:pathLst>
              <a:path w="231458" h="197168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1" y="4551"/>
                </a:lnTo>
                <a:lnTo>
                  <a:pt x="25784" y="6785"/>
                </a:lnTo>
                <a:lnTo>
                  <a:pt x="28619" y="7381"/>
                </a:lnTo>
                <a:lnTo>
                  <a:pt x="30509" y="8730"/>
                </a:lnTo>
                <a:lnTo>
                  <a:pt x="31770" y="10583"/>
                </a:lnTo>
                <a:lnTo>
                  <a:pt x="32610" y="12770"/>
                </a:lnTo>
                <a:lnTo>
                  <a:pt x="35075" y="15181"/>
                </a:lnTo>
                <a:lnTo>
                  <a:pt x="38623" y="17741"/>
                </a:lnTo>
                <a:lnTo>
                  <a:pt x="42894" y="20400"/>
                </a:lnTo>
                <a:lnTo>
                  <a:pt x="46694" y="23125"/>
                </a:lnTo>
                <a:lnTo>
                  <a:pt x="53455" y="28693"/>
                </a:lnTo>
                <a:lnTo>
                  <a:pt x="59635" y="34342"/>
                </a:lnTo>
                <a:lnTo>
                  <a:pt x="66510" y="40028"/>
                </a:lnTo>
                <a:lnTo>
                  <a:pt x="71010" y="42878"/>
                </a:lnTo>
                <a:lnTo>
                  <a:pt x="75915" y="45730"/>
                </a:lnTo>
                <a:lnTo>
                  <a:pt x="80138" y="48584"/>
                </a:lnTo>
                <a:lnTo>
                  <a:pt x="87369" y="54295"/>
                </a:lnTo>
                <a:lnTo>
                  <a:pt x="91583" y="58104"/>
                </a:lnTo>
                <a:lnTo>
                  <a:pt x="101346" y="67417"/>
                </a:lnTo>
                <a:lnTo>
                  <a:pt x="106617" y="71614"/>
                </a:lnTo>
                <a:lnTo>
                  <a:pt x="112035" y="75365"/>
                </a:lnTo>
                <a:lnTo>
                  <a:pt x="117553" y="78819"/>
                </a:lnTo>
                <a:lnTo>
                  <a:pt x="122184" y="83025"/>
                </a:lnTo>
                <a:lnTo>
                  <a:pt x="126223" y="87735"/>
                </a:lnTo>
                <a:lnTo>
                  <a:pt x="129869" y="92780"/>
                </a:lnTo>
                <a:lnTo>
                  <a:pt x="134204" y="97096"/>
                </a:lnTo>
                <a:lnTo>
                  <a:pt x="139000" y="100925"/>
                </a:lnTo>
                <a:lnTo>
                  <a:pt x="144101" y="104431"/>
                </a:lnTo>
                <a:lnTo>
                  <a:pt x="148455" y="107720"/>
                </a:lnTo>
                <a:lnTo>
                  <a:pt x="152310" y="110866"/>
                </a:lnTo>
                <a:lnTo>
                  <a:pt x="155833" y="113916"/>
                </a:lnTo>
                <a:lnTo>
                  <a:pt x="159133" y="117854"/>
                </a:lnTo>
                <a:lnTo>
                  <a:pt x="162287" y="122384"/>
                </a:lnTo>
                <a:lnTo>
                  <a:pt x="165341" y="127309"/>
                </a:lnTo>
                <a:lnTo>
                  <a:pt x="169282" y="131546"/>
                </a:lnTo>
                <a:lnTo>
                  <a:pt x="173815" y="135322"/>
                </a:lnTo>
                <a:lnTo>
                  <a:pt x="178742" y="138792"/>
                </a:lnTo>
                <a:lnTo>
                  <a:pt x="182979" y="143010"/>
                </a:lnTo>
                <a:lnTo>
                  <a:pt x="186756" y="147728"/>
                </a:lnTo>
                <a:lnTo>
                  <a:pt x="190226" y="152777"/>
                </a:lnTo>
                <a:lnTo>
                  <a:pt x="193492" y="157096"/>
                </a:lnTo>
                <a:lnTo>
                  <a:pt x="196623" y="160929"/>
                </a:lnTo>
                <a:lnTo>
                  <a:pt x="203939" y="169371"/>
                </a:lnTo>
                <a:lnTo>
                  <a:pt x="209757" y="175385"/>
                </a:lnTo>
                <a:lnTo>
                  <a:pt x="231457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12"/>
          <p:cNvSpPr/>
          <p:nvPr/>
        </p:nvSpPr>
        <p:spPr>
          <a:xfrm>
            <a:off x="5523547" y="5143500"/>
            <a:ext cx="120016" cy="248483"/>
          </a:xfrm>
          <a:custGeom>
            <a:avLst/>
            <a:gdLst/>
            <a:ahLst/>
            <a:cxnLst/>
            <a:rect l="0" t="0" r="0" b="0"/>
            <a:pathLst>
              <a:path w="120016" h="248483">
                <a:moveTo>
                  <a:pt x="120015" y="0"/>
                </a:moveTo>
                <a:lnTo>
                  <a:pt x="111796" y="0"/>
                </a:lnTo>
                <a:lnTo>
                  <a:pt x="111512" y="6843"/>
                </a:lnTo>
                <a:lnTo>
                  <a:pt x="111452" y="24701"/>
                </a:lnTo>
                <a:lnTo>
                  <a:pt x="110497" y="30755"/>
                </a:lnTo>
                <a:lnTo>
                  <a:pt x="108907" y="37648"/>
                </a:lnTo>
                <a:lnTo>
                  <a:pt x="106894" y="45101"/>
                </a:lnTo>
                <a:lnTo>
                  <a:pt x="104601" y="51975"/>
                </a:lnTo>
                <a:lnTo>
                  <a:pt x="102119" y="58463"/>
                </a:lnTo>
                <a:lnTo>
                  <a:pt x="99512" y="64692"/>
                </a:lnTo>
                <a:lnTo>
                  <a:pt x="96821" y="71703"/>
                </a:lnTo>
                <a:lnTo>
                  <a:pt x="91292" y="87113"/>
                </a:lnTo>
                <a:lnTo>
                  <a:pt x="82824" y="111854"/>
                </a:lnTo>
                <a:lnTo>
                  <a:pt x="79981" y="119336"/>
                </a:lnTo>
                <a:lnTo>
                  <a:pt x="77133" y="126230"/>
                </a:lnTo>
                <a:lnTo>
                  <a:pt x="74282" y="132731"/>
                </a:lnTo>
                <a:lnTo>
                  <a:pt x="70476" y="139922"/>
                </a:lnTo>
                <a:lnTo>
                  <a:pt x="66035" y="147574"/>
                </a:lnTo>
                <a:lnTo>
                  <a:pt x="61168" y="155533"/>
                </a:lnTo>
                <a:lnTo>
                  <a:pt x="56971" y="162743"/>
                </a:lnTo>
                <a:lnTo>
                  <a:pt x="49768" y="175835"/>
                </a:lnTo>
                <a:lnTo>
                  <a:pt x="40358" y="193916"/>
                </a:lnTo>
                <a:lnTo>
                  <a:pt x="37383" y="198809"/>
                </a:lnTo>
                <a:lnTo>
                  <a:pt x="34447" y="203025"/>
                </a:lnTo>
                <a:lnTo>
                  <a:pt x="31537" y="206787"/>
                </a:lnTo>
                <a:lnTo>
                  <a:pt x="28645" y="211201"/>
                </a:lnTo>
                <a:lnTo>
                  <a:pt x="25764" y="216048"/>
                </a:lnTo>
                <a:lnTo>
                  <a:pt x="22891" y="221184"/>
                </a:lnTo>
                <a:lnTo>
                  <a:pt x="20023" y="225561"/>
                </a:lnTo>
                <a:lnTo>
                  <a:pt x="17159" y="229432"/>
                </a:lnTo>
                <a:lnTo>
                  <a:pt x="14297" y="232964"/>
                </a:lnTo>
                <a:lnTo>
                  <a:pt x="11436" y="235320"/>
                </a:lnTo>
                <a:lnTo>
                  <a:pt x="8577" y="236890"/>
                </a:lnTo>
                <a:lnTo>
                  <a:pt x="5718" y="237936"/>
                </a:lnTo>
                <a:lnTo>
                  <a:pt x="3812" y="239586"/>
                </a:lnTo>
                <a:lnTo>
                  <a:pt x="2541" y="241639"/>
                </a:lnTo>
                <a:lnTo>
                  <a:pt x="44" y="248482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13"/>
          <p:cNvSpPr/>
          <p:nvPr/>
        </p:nvSpPr>
        <p:spPr>
          <a:xfrm>
            <a:off x="6235065" y="3377565"/>
            <a:ext cx="42863" cy="1397318"/>
          </a:xfrm>
          <a:custGeom>
            <a:avLst/>
            <a:gdLst/>
            <a:ahLst/>
            <a:cxnLst/>
            <a:rect l="0" t="0" r="0" b="0"/>
            <a:pathLst>
              <a:path w="42863" h="1397318">
                <a:moveTo>
                  <a:pt x="8572" y="0"/>
                </a:moveTo>
                <a:lnTo>
                  <a:pt x="8572" y="28962"/>
                </a:lnTo>
                <a:lnTo>
                  <a:pt x="9525" y="31691"/>
                </a:lnTo>
                <a:lnTo>
                  <a:pt x="11112" y="34462"/>
                </a:lnTo>
                <a:lnTo>
                  <a:pt x="15953" y="41203"/>
                </a:lnTo>
                <a:lnTo>
                  <a:pt x="19207" y="42709"/>
                </a:lnTo>
                <a:lnTo>
                  <a:pt x="24235" y="44665"/>
                </a:lnTo>
                <a:lnTo>
                  <a:pt x="30444" y="46922"/>
                </a:lnTo>
                <a:lnTo>
                  <a:pt x="34583" y="49378"/>
                </a:lnTo>
                <a:lnTo>
                  <a:pt x="37343" y="51969"/>
                </a:lnTo>
                <a:lnTo>
                  <a:pt x="41772" y="58419"/>
                </a:lnTo>
                <a:lnTo>
                  <a:pt x="42378" y="61842"/>
                </a:lnTo>
                <a:lnTo>
                  <a:pt x="42861" y="102874"/>
                </a:lnTo>
                <a:lnTo>
                  <a:pt x="42862" y="191348"/>
                </a:lnTo>
                <a:lnTo>
                  <a:pt x="41910" y="194240"/>
                </a:lnTo>
                <a:lnTo>
                  <a:pt x="40322" y="197121"/>
                </a:lnTo>
                <a:lnTo>
                  <a:pt x="38312" y="199994"/>
                </a:lnTo>
                <a:lnTo>
                  <a:pt x="36971" y="202861"/>
                </a:lnTo>
                <a:lnTo>
                  <a:pt x="36077" y="205726"/>
                </a:lnTo>
                <a:lnTo>
                  <a:pt x="34819" y="216848"/>
                </a:lnTo>
                <a:lnTo>
                  <a:pt x="34291" y="258948"/>
                </a:lnTo>
                <a:lnTo>
                  <a:pt x="34289" y="516015"/>
                </a:lnTo>
                <a:lnTo>
                  <a:pt x="33337" y="519270"/>
                </a:lnTo>
                <a:lnTo>
                  <a:pt x="31750" y="522393"/>
                </a:lnTo>
                <a:lnTo>
                  <a:pt x="29739" y="525426"/>
                </a:lnTo>
                <a:lnTo>
                  <a:pt x="28398" y="529354"/>
                </a:lnTo>
                <a:lnTo>
                  <a:pt x="27504" y="533878"/>
                </a:lnTo>
                <a:lnTo>
                  <a:pt x="26247" y="546806"/>
                </a:lnTo>
                <a:lnTo>
                  <a:pt x="25822" y="559707"/>
                </a:lnTo>
                <a:lnTo>
                  <a:pt x="24834" y="563638"/>
                </a:lnTo>
                <a:lnTo>
                  <a:pt x="23224" y="568164"/>
                </a:lnTo>
                <a:lnTo>
                  <a:pt x="21198" y="573086"/>
                </a:lnTo>
                <a:lnTo>
                  <a:pt x="19847" y="578272"/>
                </a:lnTo>
                <a:lnTo>
                  <a:pt x="18946" y="583635"/>
                </a:lnTo>
                <a:lnTo>
                  <a:pt x="17678" y="597744"/>
                </a:lnTo>
                <a:lnTo>
                  <a:pt x="17154" y="641379"/>
                </a:lnTo>
                <a:lnTo>
                  <a:pt x="17144" y="700450"/>
                </a:lnTo>
                <a:lnTo>
                  <a:pt x="16192" y="706044"/>
                </a:lnTo>
                <a:lnTo>
                  <a:pt x="14605" y="711678"/>
                </a:lnTo>
                <a:lnTo>
                  <a:pt x="12594" y="717340"/>
                </a:lnTo>
                <a:lnTo>
                  <a:pt x="11253" y="723019"/>
                </a:lnTo>
                <a:lnTo>
                  <a:pt x="10359" y="728710"/>
                </a:lnTo>
                <a:lnTo>
                  <a:pt x="9101" y="745821"/>
                </a:lnTo>
                <a:lnTo>
                  <a:pt x="8603" y="785813"/>
                </a:lnTo>
                <a:lnTo>
                  <a:pt x="7621" y="826770"/>
                </a:lnTo>
                <a:lnTo>
                  <a:pt x="6033" y="834072"/>
                </a:lnTo>
                <a:lnTo>
                  <a:pt x="4022" y="841798"/>
                </a:lnTo>
                <a:lnTo>
                  <a:pt x="2681" y="848853"/>
                </a:lnTo>
                <a:lnTo>
                  <a:pt x="1788" y="855462"/>
                </a:lnTo>
                <a:lnTo>
                  <a:pt x="529" y="876405"/>
                </a:lnTo>
                <a:lnTo>
                  <a:pt x="46" y="919221"/>
                </a:lnTo>
                <a:lnTo>
                  <a:pt x="0" y="1171187"/>
                </a:lnTo>
                <a:lnTo>
                  <a:pt x="952" y="1177984"/>
                </a:lnTo>
                <a:lnTo>
                  <a:pt x="2540" y="1185372"/>
                </a:lnTo>
                <a:lnTo>
                  <a:pt x="4551" y="1193156"/>
                </a:lnTo>
                <a:lnTo>
                  <a:pt x="5891" y="1200250"/>
                </a:lnTo>
                <a:lnTo>
                  <a:pt x="6785" y="1206883"/>
                </a:lnTo>
                <a:lnTo>
                  <a:pt x="8043" y="1225323"/>
                </a:lnTo>
                <a:lnTo>
                  <a:pt x="8541" y="1258460"/>
                </a:lnTo>
                <a:lnTo>
                  <a:pt x="9504" y="1263788"/>
                </a:lnTo>
                <a:lnTo>
                  <a:pt x="11098" y="1269245"/>
                </a:lnTo>
                <a:lnTo>
                  <a:pt x="13114" y="1274789"/>
                </a:lnTo>
                <a:lnTo>
                  <a:pt x="14457" y="1280389"/>
                </a:lnTo>
                <a:lnTo>
                  <a:pt x="15353" y="1286027"/>
                </a:lnTo>
                <a:lnTo>
                  <a:pt x="15950" y="1291692"/>
                </a:lnTo>
                <a:lnTo>
                  <a:pt x="17301" y="1296420"/>
                </a:lnTo>
                <a:lnTo>
                  <a:pt x="19154" y="1300525"/>
                </a:lnTo>
                <a:lnTo>
                  <a:pt x="21341" y="1304214"/>
                </a:lnTo>
                <a:lnTo>
                  <a:pt x="22800" y="1308578"/>
                </a:lnTo>
                <a:lnTo>
                  <a:pt x="23772" y="1313393"/>
                </a:lnTo>
                <a:lnTo>
                  <a:pt x="24853" y="1322870"/>
                </a:lnTo>
                <a:lnTo>
                  <a:pt x="25333" y="1330257"/>
                </a:lnTo>
                <a:lnTo>
                  <a:pt x="26414" y="1334513"/>
                </a:lnTo>
                <a:lnTo>
                  <a:pt x="28086" y="1339255"/>
                </a:lnTo>
                <a:lnTo>
                  <a:pt x="30154" y="1344322"/>
                </a:lnTo>
                <a:lnTo>
                  <a:pt x="31533" y="1348651"/>
                </a:lnTo>
                <a:lnTo>
                  <a:pt x="32452" y="1352491"/>
                </a:lnTo>
                <a:lnTo>
                  <a:pt x="33745" y="1362445"/>
                </a:lnTo>
                <a:lnTo>
                  <a:pt x="34287" y="1387401"/>
                </a:lnTo>
                <a:lnTo>
                  <a:pt x="35240" y="1388802"/>
                </a:lnTo>
                <a:lnTo>
                  <a:pt x="36828" y="1390688"/>
                </a:lnTo>
                <a:lnTo>
                  <a:pt x="42862" y="1397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14"/>
          <p:cNvSpPr/>
          <p:nvPr/>
        </p:nvSpPr>
        <p:spPr>
          <a:xfrm>
            <a:off x="6166487" y="4697729"/>
            <a:ext cx="222884" cy="137120"/>
          </a:xfrm>
          <a:custGeom>
            <a:avLst/>
            <a:gdLst/>
            <a:ahLst/>
            <a:cxnLst/>
            <a:rect l="0" t="0" r="0" b="0"/>
            <a:pathLst>
              <a:path w="222884" h="137120">
                <a:moveTo>
                  <a:pt x="8570" y="51436"/>
                </a:moveTo>
                <a:lnTo>
                  <a:pt x="0" y="51436"/>
                </a:lnTo>
                <a:lnTo>
                  <a:pt x="62863" y="114302"/>
                </a:lnTo>
                <a:lnTo>
                  <a:pt x="65721" y="116206"/>
                </a:lnTo>
                <a:lnTo>
                  <a:pt x="71435" y="118323"/>
                </a:lnTo>
                <a:lnTo>
                  <a:pt x="73341" y="119839"/>
                </a:lnTo>
                <a:lnTo>
                  <a:pt x="74610" y="121803"/>
                </a:lnTo>
                <a:lnTo>
                  <a:pt x="75457" y="124065"/>
                </a:lnTo>
                <a:lnTo>
                  <a:pt x="76974" y="126525"/>
                </a:lnTo>
                <a:lnTo>
                  <a:pt x="78937" y="129118"/>
                </a:lnTo>
                <a:lnTo>
                  <a:pt x="81199" y="131799"/>
                </a:lnTo>
                <a:lnTo>
                  <a:pt x="83659" y="133586"/>
                </a:lnTo>
                <a:lnTo>
                  <a:pt x="88933" y="135572"/>
                </a:lnTo>
                <a:lnTo>
                  <a:pt x="92706" y="136690"/>
                </a:lnTo>
                <a:lnTo>
                  <a:pt x="98375" y="137021"/>
                </a:lnTo>
                <a:lnTo>
                  <a:pt x="106087" y="137119"/>
                </a:lnTo>
                <a:lnTo>
                  <a:pt x="108824" y="136180"/>
                </a:lnTo>
                <a:lnTo>
                  <a:pt x="114405" y="132597"/>
                </a:lnTo>
                <a:lnTo>
                  <a:pt x="120810" y="128427"/>
                </a:lnTo>
                <a:lnTo>
                  <a:pt x="128622" y="124389"/>
                </a:lnTo>
                <a:lnTo>
                  <a:pt x="132420" y="121026"/>
                </a:lnTo>
                <a:lnTo>
                  <a:pt x="135904" y="116879"/>
                </a:lnTo>
                <a:lnTo>
                  <a:pt x="139179" y="112210"/>
                </a:lnTo>
                <a:lnTo>
                  <a:pt x="142315" y="108144"/>
                </a:lnTo>
                <a:lnTo>
                  <a:pt x="145359" y="104482"/>
                </a:lnTo>
                <a:lnTo>
                  <a:pt x="148340" y="101087"/>
                </a:lnTo>
                <a:lnTo>
                  <a:pt x="151280" y="96919"/>
                </a:lnTo>
                <a:lnTo>
                  <a:pt x="154193" y="92235"/>
                </a:lnTo>
                <a:lnTo>
                  <a:pt x="157087" y="87208"/>
                </a:lnTo>
                <a:lnTo>
                  <a:pt x="162842" y="76542"/>
                </a:lnTo>
                <a:lnTo>
                  <a:pt x="174299" y="54173"/>
                </a:lnTo>
                <a:lnTo>
                  <a:pt x="177158" y="49450"/>
                </a:lnTo>
                <a:lnTo>
                  <a:pt x="180017" y="45350"/>
                </a:lnTo>
                <a:lnTo>
                  <a:pt x="182876" y="41663"/>
                </a:lnTo>
                <a:lnTo>
                  <a:pt x="186686" y="37301"/>
                </a:lnTo>
                <a:lnTo>
                  <a:pt x="191132" y="32488"/>
                </a:lnTo>
                <a:lnTo>
                  <a:pt x="196000" y="27374"/>
                </a:lnTo>
                <a:lnTo>
                  <a:pt x="199246" y="23012"/>
                </a:lnTo>
                <a:lnTo>
                  <a:pt x="201410" y="19152"/>
                </a:lnTo>
                <a:lnTo>
                  <a:pt x="202852" y="15625"/>
                </a:lnTo>
                <a:lnTo>
                  <a:pt x="204766" y="12322"/>
                </a:lnTo>
                <a:lnTo>
                  <a:pt x="206995" y="9167"/>
                </a:lnTo>
                <a:lnTo>
                  <a:pt x="212865" y="1812"/>
                </a:lnTo>
                <a:lnTo>
                  <a:pt x="214299" y="1208"/>
                </a:lnTo>
                <a:lnTo>
                  <a:pt x="220905" y="239"/>
                </a:lnTo>
                <a:lnTo>
                  <a:pt x="2228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15"/>
          <p:cNvSpPr/>
          <p:nvPr/>
        </p:nvSpPr>
        <p:spPr>
          <a:xfrm>
            <a:off x="5823615" y="5186362"/>
            <a:ext cx="222856" cy="25365"/>
          </a:xfrm>
          <a:custGeom>
            <a:avLst/>
            <a:gdLst/>
            <a:ahLst/>
            <a:cxnLst/>
            <a:rect l="0" t="0" r="0" b="0"/>
            <a:pathLst>
              <a:path w="222856" h="25365">
                <a:moveTo>
                  <a:pt x="8542" y="17145"/>
                </a:moveTo>
                <a:lnTo>
                  <a:pt x="0" y="17145"/>
                </a:lnTo>
                <a:lnTo>
                  <a:pt x="4530" y="17145"/>
                </a:lnTo>
                <a:lnTo>
                  <a:pt x="5867" y="18098"/>
                </a:lnTo>
                <a:lnTo>
                  <a:pt x="6759" y="19685"/>
                </a:lnTo>
                <a:lnTo>
                  <a:pt x="7353" y="21696"/>
                </a:lnTo>
                <a:lnTo>
                  <a:pt x="8702" y="23037"/>
                </a:lnTo>
                <a:lnTo>
                  <a:pt x="10554" y="23930"/>
                </a:lnTo>
                <a:lnTo>
                  <a:pt x="12740" y="24526"/>
                </a:lnTo>
                <a:lnTo>
                  <a:pt x="17711" y="25188"/>
                </a:lnTo>
                <a:lnTo>
                  <a:pt x="20370" y="25364"/>
                </a:lnTo>
                <a:lnTo>
                  <a:pt x="23094" y="24530"/>
                </a:lnTo>
                <a:lnTo>
                  <a:pt x="25864" y="23021"/>
                </a:lnTo>
                <a:lnTo>
                  <a:pt x="28663" y="21062"/>
                </a:lnTo>
                <a:lnTo>
                  <a:pt x="32433" y="19757"/>
                </a:lnTo>
                <a:lnTo>
                  <a:pt x="36852" y="18886"/>
                </a:lnTo>
                <a:lnTo>
                  <a:pt x="41703" y="18305"/>
                </a:lnTo>
                <a:lnTo>
                  <a:pt x="45889" y="17919"/>
                </a:lnTo>
                <a:lnTo>
                  <a:pt x="49633" y="17661"/>
                </a:lnTo>
                <a:lnTo>
                  <a:pt x="53081" y="17489"/>
                </a:lnTo>
                <a:lnTo>
                  <a:pt x="61992" y="17298"/>
                </a:lnTo>
                <a:lnTo>
                  <a:pt x="83235" y="17175"/>
                </a:lnTo>
                <a:lnTo>
                  <a:pt x="87865" y="16213"/>
                </a:lnTo>
                <a:lnTo>
                  <a:pt x="91904" y="14618"/>
                </a:lnTo>
                <a:lnTo>
                  <a:pt x="95549" y="12603"/>
                </a:lnTo>
                <a:lnTo>
                  <a:pt x="99884" y="11260"/>
                </a:lnTo>
                <a:lnTo>
                  <a:pt x="104680" y="10364"/>
                </a:lnTo>
                <a:lnTo>
                  <a:pt x="109781" y="9767"/>
                </a:lnTo>
                <a:lnTo>
                  <a:pt x="115087" y="9369"/>
                </a:lnTo>
                <a:lnTo>
                  <a:pt x="120530" y="9104"/>
                </a:lnTo>
                <a:lnTo>
                  <a:pt x="131657" y="8808"/>
                </a:lnTo>
                <a:lnTo>
                  <a:pt x="155471" y="8603"/>
                </a:lnTo>
                <a:lnTo>
                  <a:pt x="159834" y="7641"/>
                </a:lnTo>
                <a:lnTo>
                  <a:pt x="164649" y="6047"/>
                </a:lnTo>
                <a:lnTo>
                  <a:pt x="169763" y="4031"/>
                </a:lnTo>
                <a:lnTo>
                  <a:pt x="174125" y="2687"/>
                </a:lnTo>
                <a:lnTo>
                  <a:pt x="177986" y="1792"/>
                </a:lnTo>
                <a:lnTo>
                  <a:pt x="181513" y="1195"/>
                </a:lnTo>
                <a:lnTo>
                  <a:pt x="185768" y="796"/>
                </a:lnTo>
                <a:lnTo>
                  <a:pt x="190510" y="531"/>
                </a:lnTo>
                <a:lnTo>
                  <a:pt x="199907" y="236"/>
                </a:lnTo>
                <a:lnTo>
                  <a:pt x="212201" y="31"/>
                </a:lnTo>
                <a:lnTo>
                  <a:pt x="2228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16"/>
          <p:cNvSpPr/>
          <p:nvPr/>
        </p:nvSpPr>
        <p:spPr>
          <a:xfrm>
            <a:off x="5943600" y="5117782"/>
            <a:ext cx="1" cy="197169"/>
          </a:xfrm>
          <a:custGeom>
            <a:avLst/>
            <a:gdLst/>
            <a:ahLst/>
            <a:cxnLst/>
            <a:rect l="0" t="0" r="0" b="0"/>
            <a:pathLst>
              <a:path w="1" h="197169">
                <a:moveTo>
                  <a:pt x="0" y="0"/>
                </a:move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17"/>
          <p:cNvSpPr/>
          <p:nvPr/>
        </p:nvSpPr>
        <p:spPr>
          <a:xfrm>
            <a:off x="6183631" y="4997767"/>
            <a:ext cx="188595" cy="308577"/>
          </a:xfrm>
          <a:custGeom>
            <a:avLst/>
            <a:gdLst/>
            <a:ahLst/>
            <a:cxnLst/>
            <a:rect l="0" t="0" r="0" b="0"/>
            <a:pathLst>
              <a:path w="188595" h="308577">
                <a:moveTo>
                  <a:pt x="60006" y="0"/>
                </a:moveTo>
                <a:lnTo>
                  <a:pt x="51436" y="0"/>
                </a:lnTo>
                <a:lnTo>
                  <a:pt x="51434" y="4551"/>
                </a:lnTo>
                <a:lnTo>
                  <a:pt x="50482" y="5891"/>
                </a:lnTo>
                <a:lnTo>
                  <a:pt x="48894" y="6785"/>
                </a:lnTo>
                <a:lnTo>
                  <a:pt x="46883" y="7381"/>
                </a:lnTo>
                <a:lnTo>
                  <a:pt x="45543" y="8731"/>
                </a:lnTo>
                <a:lnTo>
                  <a:pt x="44649" y="10583"/>
                </a:lnTo>
                <a:lnTo>
                  <a:pt x="42703" y="16134"/>
                </a:lnTo>
                <a:lnTo>
                  <a:pt x="38664" y="24951"/>
                </a:lnTo>
                <a:lnTo>
                  <a:pt x="36233" y="32679"/>
                </a:lnTo>
                <a:lnTo>
                  <a:pt x="35585" y="36074"/>
                </a:lnTo>
                <a:lnTo>
                  <a:pt x="32325" y="42385"/>
                </a:lnTo>
                <a:lnTo>
                  <a:pt x="27701" y="49318"/>
                </a:lnTo>
                <a:lnTo>
                  <a:pt x="22470" y="58749"/>
                </a:lnTo>
                <a:lnTo>
                  <a:pt x="20695" y="63931"/>
                </a:lnTo>
                <a:lnTo>
                  <a:pt x="19511" y="69291"/>
                </a:lnTo>
                <a:lnTo>
                  <a:pt x="18722" y="74769"/>
                </a:lnTo>
                <a:lnTo>
                  <a:pt x="15305" y="83396"/>
                </a:lnTo>
                <a:lnTo>
                  <a:pt x="10612" y="91357"/>
                </a:lnTo>
                <a:lnTo>
                  <a:pt x="5350" y="101245"/>
                </a:lnTo>
                <a:lnTo>
                  <a:pt x="3566" y="106550"/>
                </a:lnTo>
                <a:lnTo>
                  <a:pt x="2377" y="111991"/>
                </a:lnTo>
                <a:lnTo>
                  <a:pt x="1584" y="117523"/>
                </a:lnTo>
                <a:lnTo>
                  <a:pt x="1055" y="123116"/>
                </a:lnTo>
                <a:lnTo>
                  <a:pt x="703" y="128750"/>
                </a:lnTo>
                <a:lnTo>
                  <a:pt x="312" y="139137"/>
                </a:lnTo>
                <a:lnTo>
                  <a:pt x="138" y="146929"/>
                </a:lnTo>
                <a:lnTo>
                  <a:pt x="0" y="214317"/>
                </a:lnTo>
                <a:lnTo>
                  <a:pt x="952" y="219078"/>
                </a:lnTo>
                <a:lnTo>
                  <a:pt x="2539" y="224157"/>
                </a:lnTo>
                <a:lnTo>
                  <a:pt x="4550" y="229448"/>
                </a:lnTo>
                <a:lnTo>
                  <a:pt x="6784" y="237867"/>
                </a:lnTo>
                <a:lnTo>
                  <a:pt x="8729" y="245736"/>
                </a:lnTo>
                <a:lnTo>
                  <a:pt x="10582" y="250502"/>
                </a:lnTo>
                <a:lnTo>
                  <a:pt x="14227" y="259924"/>
                </a:lnTo>
                <a:lnTo>
                  <a:pt x="15847" y="267287"/>
                </a:lnTo>
                <a:lnTo>
                  <a:pt x="18185" y="270584"/>
                </a:lnTo>
                <a:lnTo>
                  <a:pt x="21647" y="273735"/>
                </a:lnTo>
                <a:lnTo>
                  <a:pt x="25861" y="276787"/>
                </a:lnTo>
                <a:lnTo>
                  <a:pt x="29623" y="279775"/>
                </a:lnTo>
                <a:lnTo>
                  <a:pt x="33083" y="282719"/>
                </a:lnTo>
                <a:lnTo>
                  <a:pt x="36342" y="285634"/>
                </a:lnTo>
                <a:lnTo>
                  <a:pt x="42504" y="291414"/>
                </a:lnTo>
                <a:lnTo>
                  <a:pt x="45480" y="294289"/>
                </a:lnTo>
                <a:lnTo>
                  <a:pt x="48417" y="296205"/>
                </a:lnTo>
                <a:lnTo>
                  <a:pt x="54221" y="298334"/>
                </a:lnTo>
                <a:lnTo>
                  <a:pt x="58055" y="299854"/>
                </a:lnTo>
                <a:lnTo>
                  <a:pt x="62515" y="301821"/>
                </a:lnTo>
                <a:lnTo>
                  <a:pt x="67394" y="304084"/>
                </a:lnTo>
                <a:lnTo>
                  <a:pt x="71599" y="305593"/>
                </a:lnTo>
                <a:lnTo>
                  <a:pt x="75354" y="306598"/>
                </a:lnTo>
                <a:lnTo>
                  <a:pt x="78811" y="307269"/>
                </a:lnTo>
                <a:lnTo>
                  <a:pt x="83020" y="307716"/>
                </a:lnTo>
                <a:lnTo>
                  <a:pt x="87731" y="308014"/>
                </a:lnTo>
                <a:lnTo>
                  <a:pt x="97093" y="308345"/>
                </a:lnTo>
                <a:lnTo>
                  <a:pt x="108672" y="308531"/>
                </a:lnTo>
                <a:lnTo>
                  <a:pt x="118465" y="308576"/>
                </a:lnTo>
                <a:lnTo>
                  <a:pt x="122791" y="307634"/>
                </a:lnTo>
                <a:lnTo>
                  <a:pt x="126628" y="306054"/>
                </a:lnTo>
                <a:lnTo>
                  <a:pt x="130139" y="304049"/>
                </a:lnTo>
                <a:lnTo>
                  <a:pt x="133431" y="302712"/>
                </a:lnTo>
                <a:lnTo>
                  <a:pt x="136578" y="301821"/>
                </a:lnTo>
                <a:lnTo>
                  <a:pt x="139629" y="301226"/>
                </a:lnTo>
                <a:lnTo>
                  <a:pt x="142616" y="298925"/>
                </a:lnTo>
                <a:lnTo>
                  <a:pt x="148474" y="291288"/>
                </a:lnTo>
                <a:lnTo>
                  <a:pt x="152322" y="287537"/>
                </a:lnTo>
                <a:lnTo>
                  <a:pt x="156793" y="284084"/>
                </a:lnTo>
                <a:lnTo>
                  <a:pt x="161678" y="280830"/>
                </a:lnTo>
                <a:lnTo>
                  <a:pt x="165887" y="277707"/>
                </a:lnTo>
                <a:lnTo>
                  <a:pt x="169646" y="274673"/>
                </a:lnTo>
                <a:lnTo>
                  <a:pt x="173105" y="271698"/>
                </a:lnTo>
                <a:lnTo>
                  <a:pt x="175410" y="268762"/>
                </a:lnTo>
                <a:lnTo>
                  <a:pt x="179608" y="260079"/>
                </a:lnTo>
                <a:lnTo>
                  <a:pt x="183965" y="254338"/>
                </a:lnTo>
                <a:lnTo>
                  <a:pt x="185508" y="250521"/>
                </a:lnTo>
                <a:lnTo>
                  <a:pt x="187222" y="241201"/>
                </a:lnTo>
                <a:lnTo>
                  <a:pt x="187984" y="233248"/>
                </a:lnTo>
                <a:lnTo>
                  <a:pt x="188323" y="226538"/>
                </a:lnTo>
                <a:lnTo>
                  <a:pt x="188513" y="217406"/>
                </a:lnTo>
                <a:lnTo>
                  <a:pt x="188594" y="176917"/>
                </a:lnTo>
                <a:lnTo>
                  <a:pt x="187641" y="175095"/>
                </a:lnTo>
                <a:lnTo>
                  <a:pt x="186053" y="173880"/>
                </a:lnTo>
                <a:lnTo>
                  <a:pt x="184043" y="173070"/>
                </a:lnTo>
                <a:lnTo>
                  <a:pt x="179268" y="172170"/>
                </a:lnTo>
                <a:lnTo>
                  <a:pt x="172993" y="171593"/>
                </a:lnTo>
                <a:lnTo>
                  <a:pt x="169595" y="174054"/>
                </a:lnTo>
                <a:lnTo>
                  <a:pt x="164910" y="178322"/>
                </a:lnTo>
                <a:lnTo>
                  <a:pt x="156917" y="186080"/>
                </a:lnTo>
                <a:lnTo>
                  <a:pt x="134291" y="208611"/>
                </a:lnTo>
                <a:lnTo>
                  <a:pt x="128582" y="216859"/>
                </a:lnTo>
                <a:lnTo>
                  <a:pt x="125726" y="221725"/>
                </a:lnTo>
                <a:lnTo>
                  <a:pt x="122869" y="226874"/>
                </a:lnTo>
                <a:lnTo>
                  <a:pt x="117155" y="237676"/>
                </a:lnTo>
                <a:lnTo>
                  <a:pt x="115251" y="243223"/>
                </a:lnTo>
                <a:lnTo>
                  <a:pt x="113981" y="248826"/>
                </a:lnTo>
                <a:lnTo>
                  <a:pt x="113134" y="254467"/>
                </a:lnTo>
                <a:lnTo>
                  <a:pt x="112194" y="263274"/>
                </a:lnTo>
                <a:lnTo>
                  <a:pt x="111943" y="266956"/>
                </a:lnTo>
                <a:lnTo>
                  <a:pt x="110823" y="270363"/>
                </a:lnTo>
                <a:lnTo>
                  <a:pt x="107039" y="276689"/>
                </a:lnTo>
                <a:lnTo>
                  <a:pt x="106601" y="279709"/>
                </a:lnTo>
                <a:lnTo>
                  <a:pt x="107262" y="282675"/>
                </a:lnTo>
                <a:lnTo>
                  <a:pt x="109584" y="288511"/>
                </a:lnTo>
                <a:lnTo>
                  <a:pt x="111074" y="297479"/>
                </a:lnTo>
                <a:lnTo>
                  <a:pt x="111441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18"/>
          <p:cNvSpPr/>
          <p:nvPr/>
        </p:nvSpPr>
        <p:spPr>
          <a:xfrm>
            <a:off x="5986824" y="2794635"/>
            <a:ext cx="231097" cy="25718"/>
          </a:xfrm>
          <a:custGeom>
            <a:avLst/>
            <a:gdLst/>
            <a:ahLst/>
            <a:cxnLst/>
            <a:rect l="0" t="0" r="0" b="0"/>
            <a:pathLst>
              <a:path w="231097" h="25718">
                <a:moveTo>
                  <a:pt x="16783" y="0"/>
                </a:moveTo>
                <a:lnTo>
                  <a:pt x="861" y="0"/>
                </a:lnTo>
                <a:lnTo>
                  <a:pt x="453" y="952"/>
                </a:lnTo>
                <a:lnTo>
                  <a:pt x="182" y="2540"/>
                </a:lnTo>
                <a:lnTo>
                  <a:pt x="0" y="4551"/>
                </a:lnTo>
                <a:lnTo>
                  <a:pt x="832" y="5891"/>
                </a:lnTo>
                <a:lnTo>
                  <a:pt x="2339" y="6785"/>
                </a:lnTo>
                <a:lnTo>
                  <a:pt x="4296" y="7380"/>
                </a:lnTo>
                <a:lnTo>
                  <a:pt x="5601" y="8730"/>
                </a:lnTo>
                <a:lnTo>
                  <a:pt x="6471" y="10583"/>
                </a:lnTo>
                <a:lnTo>
                  <a:pt x="7051" y="12770"/>
                </a:lnTo>
                <a:lnTo>
                  <a:pt x="8390" y="14228"/>
                </a:lnTo>
                <a:lnTo>
                  <a:pt x="10235" y="15200"/>
                </a:lnTo>
                <a:lnTo>
                  <a:pt x="12418" y="15848"/>
                </a:lnTo>
                <a:lnTo>
                  <a:pt x="17383" y="16568"/>
                </a:lnTo>
                <a:lnTo>
                  <a:pt x="20041" y="16761"/>
                </a:lnTo>
                <a:lnTo>
                  <a:pt x="23717" y="17841"/>
                </a:lnTo>
                <a:lnTo>
                  <a:pt x="28073" y="19514"/>
                </a:lnTo>
                <a:lnTo>
                  <a:pt x="32882" y="21582"/>
                </a:lnTo>
                <a:lnTo>
                  <a:pt x="37041" y="22960"/>
                </a:lnTo>
                <a:lnTo>
                  <a:pt x="40766" y="23879"/>
                </a:lnTo>
                <a:lnTo>
                  <a:pt x="44202" y="24492"/>
                </a:lnTo>
                <a:lnTo>
                  <a:pt x="48397" y="24900"/>
                </a:lnTo>
                <a:lnTo>
                  <a:pt x="53099" y="25172"/>
                </a:lnTo>
                <a:lnTo>
                  <a:pt x="58139" y="25354"/>
                </a:lnTo>
                <a:lnTo>
                  <a:pt x="63403" y="24522"/>
                </a:lnTo>
                <a:lnTo>
                  <a:pt x="68818" y="23016"/>
                </a:lnTo>
                <a:lnTo>
                  <a:pt x="74333" y="21059"/>
                </a:lnTo>
                <a:lnTo>
                  <a:pt x="80868" y="19754"/>
                </a:lnTo>
                <a:lnTo>
                  <a:pt x="88081" y="18884"/>
                </a:lnTo>
                <a:lnTo>
                  <a:pt x="95747" y="18304"/>
                </a:lnTo>
                <a:lnTo>
                  <a:pt x="102763" y="17918"/>
                </a:lnTo>
                <a:lnTo>
                  <a:pt x="115639" y="17488"/>
                </a:lnTo>
                <a:lnTo>
                  <a:pt x="158365" y="17175"/>
                </a:lnTo>
                <a:lnTo>
                  <a:pt x="215458" y="17145"/>
                </a:lnTo>
                <a:lnTo>
                  <a:pt x="217813" y="18097"/>
                </a:lnTo>
                <a:lnTo>
                  <a:pt x="219383" y="19685"/>
                </a:lnTo>
                <a:lnTo>
                  <a:pt x="220430" y="21696"/>
                </a:lnTo>
                <a:lnTo>
                  <a:pt x="222080" y="23036"/>
                </a:lnTo>
                <a:lnTo>
                  <a:pt x="224132" y="23930"/>
                </a:lnTo>
                <a:lnTo>
                  <a:pt x="231096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19"/>
          <p:cNvSpPr/>
          <p:nvPr/>
        </p:nvSpPr>
        <p:spPr>
          <a:xfrm>
            <a:off x="6286500" y="2649267"/>
            <a:ext cx="213756" cy="256693"/>
          </a:xfrm>
          <a:custGeom>
            <a:avLst/>
            <a:gdLst/>
            <a:ahLst/>
            <a:cxnLst/>
            <a:rect l="0" t="0" r="0" b="0"/>
            <a:pathLst>
              <a:path w="213756" h="256693">
                <a:moveTo>
                  <a:pt x="0" y="42497"/>
                </a:moveTo>
                <a:lnTo>
                  <a:pt x="4550" y="42497"/>
                </a:lnTo>
                <a:lnTo>
                  <a:pt x="6843" y="41545"/>
                </a:lnTo>
                <a:lnTo>
                  <a:pt x="11931" y="37947"/>
                </a:lnTo>
                <a:lnTo>
                  <a:pt x="14621" y="36606"/>
                </a:lnTo>
                <a:lnTo>
                  <a:pt x="20151" y="35117"/>
                </a:lnTo>
                <a:lnTo>
                  <a:pt x="23911" y="33767"/>
                </a:lnTo>
                <a:lnTo>
                  <a:pt x="28323" y="31915"/>
                </a:lnTo>
                <a:lnTo>
                  <a:pt x="33170" y="29727"/>
                </a:lnTo>
                <a:lnTo>
                  <a:pt x="37353" y="28269"/>
                </a:lnTo>
                <a:lnTo>
                  <a:pt x="41095" y="27297"/>
                </a:lnTo>
                <a:lnTo>
                  <a:pt x="44541" y="26649"/>
                </a:lnTo>
                <a:lnTo>
                  <a:pt x="49696" y="25264"/>
                </a:lnTo>
                <a:lnTo>
                  <a:pt x="63045" y="21186"/>
                </a:lnTo>
                <a:lnTo>
                  <a:pt x="69652" y="18765"/>
                </a:lnTo>
                <a:lnTo>
                  <a:pt x="75962" y="16198"/>
                </a:lnTo>
                <a:lnTo>
                  <a:pt x="82074" y="13535"/>
                </a:lnTo>
                <a:lnTo>
                  <a:pt x="88053" y="11759"/>
                </a:lnTo>
                <a:lnTo>
                  <a:pt x="93945" y="10575"/>
                </a:lnTo>
                <a:lnTo>
                  <a:pt x="99777" y="9786"/>
                </a:lnTo>
                <a:lnTo>
                  <a:pt x="105571" y="9260"/>
                </a:lnTo>
                <a:lnTo>
                  <a:pt x="111338" y="8909"/>
                </a:lnTo>
                <a:lnTo>
                  <a:pt x="117088" y="8675"/>
                </a:lnTo>
                <a:lnTo>
                  <a:pt x="123778" y="7567"/>
                </a:lnTo>
                <a:lnTo>
                  <a:pt x="131097" y="5875"/>
                </a:lnTo>
                <a:lnTo>
                  <a:pt x="138832" y="3795"/>
                </a:lnTo>
                <a:lnTo>
                  <a:pt x="146847" y="2409"/>
                </a:lnTo>
                <a:lnTo>
                  <a:pt x="155048" y="1484"/>
                </a:lnTo>
                <a:lnTo>
                  <a:pt x="163373" y="868"/>
                </a:lnTo>
                <a:lnTo>
                  <a:pt x="170827" y="457"/>
                </a:lnTo>
                <a:lnTo>
                  <a:pt x="184191" y="0"/>
                </a:lnTo>
                <a:lnTo>
                  <a:pt x="189469" y="831"/>
                </a:lnTo>
                <a:lnTo>
                  <a:pt x="193940" y="2338"/>
                </a:lnTo>
                <a:lnTo>
                  <a:pt x="197873" y="4294"/>
                </a:lnTo>
                <a:lnTo>
                  <a:pt x="201448" y="5599"/>
                </a:lnTo>
                <a:lnTo>
                  <a:pt x="207960" y="7048"/>
                </a:lnTo>
                <a:lnTo>
                  <a:pt x="210077" y="8387"/>
                </a:lnTo>
                <a:lnTo>
                  <a:pt x="211489" y="10232"/>
                </a:lnTo>
                <a:lnTo>
                  <a:pt x="212430" y="12415"/>
                </a:lnTo>
                <a:lnTo>
                  <a:pt x="213476" y="17380"/>
                </a:lnTo>
                <a:lnTo>
                  <a:pt x="213755" y="20038"/>
                </a:lnTo>
                <a:lnTo>
                  <a:pt x="212988" y="22762"/>
                </a:lnTo>
                <a:lnTo>
                  <a:pt x="209596" y="28329"/>
                </a:lnTo>
                <a:lnTo>
                  <a:pt x="204914" y="33978"/>
                </a:lnTo>
                <a:lnTo>
                  <a:pt x="202331" y="36818"/>
                </a:lnTo>
                <a:lnTo>
                  <a:pt x="198705" y="39664"/>
                </a:lnTo>
                <a:lnTo>
                  <a:pt x="194383" y="42513"/>
                </a:lnTo>
                <a:lnTo>
                  <a:pt x="189596" y="45365"/>
                </a:lnTo>
                <a:lnTo>
                  <a:pt x="185452" y="49172"/>
                </a:lnTo>
                <a:lnTo>
                  <a:pt x="181737" y="53615"/>
                </a:lnTo>
                <a:lnTo>
                  <a:pt x="178308" y="58482"/>
                </a:lnTo>
                <a:lnTo>
                  <a:pt x="174117" y="62679"/>
                </a:lnTo>
                <a:lnTo>
                  <a:pt x="169418" y="66429"/>
                </a:lnTo>
                <a:lnTo>
                  <a:pt x="164380" y="69882"/>
                </a:lnTo>
                <a:lnTo>
                  <a:pt x="158164" y="73136"/>
                </a:lnTo>
                <a:lnTo>
                  <a:pt x="151162" y="76258"/>
                </a:lnTo>
                <a:lnTo>
                  <a:pt x="143638" y="79293"/>
                </a:lnTo>
                <a:lnTo>
                  <a:pt x="137668" y="82268"/>
                </a:lnTo>
                <a:lnTo>
                  <a:pt x="132736" y="85203"/>
                </a:lnTo>
                <a:lnTo>
                  <a:pt x="128496" y="88113"/>
                </a:lnTo>
                <a:lnTo>
                  <a:pt x="123763" y="91005"/>
                </a:lnTo>
                <a:lnTo>
                  <a:pt x="118704" y="93886"/>
                </a:lnTo>
                <a:lnTo>
                  <a:pt x="108002" y="99627"/>
                </a:lnTo>
                <a:lnTo>
                  <a:pt x="96896" y="105354"/>
                </a:lnTo>
                <a:lnTo>
                  <a:pt x="92219" y="107261"/>
                </a:lnTo>
                <a:lnTo>
                  <a:pt x="88150" y="108534"/>
                </a:lnTo>
                <a:lnTo>
                  <a:pt x="84484" y="109382"/>
                </a:lnTo>
                <a:lnTo>
                  <a:pt x="77870" y="112864"/>
                </a:lnTo>
                <a:lnTo>
                  <a:pt x="70415" y="118310"/>
                </a:lnTo>
                <a:lnTo>
                  <a:pt x="66855" y="119054"/>
                </a:lnTo>
                <a:lnTo>
                  <a:pt x="60408" y="119615"/>
                </a:lnTo>
                <a:lnTo>
                  <a:pt x="72788" y="119649"/>
                </a:lnTo>
                <a:lnTo>
                  <a:pt x="76148" y="118697"/>
                </a:lnTo>
                <a:lnTo>
                  <a:pt x="80292" y="117110"/>
                </a:lnTo>
                <a:lnTo>
                  <a:pt x="84961" y="115099"/>
                </a:lnTo>
                <a:lnTo>
                  <a:pt x="89978" y="113759"/>
                </a:lnTo>
                <a:lnTo>
                  <a:pt x="95228" y="112865"/>
                </a:lnTo>
                <a:lnTo>
                  <a:pt x="100633" y="112269"/>
                </a:lnTo>
                <a:lnTo>
                  <a:pt x="106141" y="112824"/>
                </a:lnTo>
                <a:lnTo>
                  <a:pt x="111718" y="114147"/>
                </a:lnTo>
                <a:lnTo>
                  <a:pt x="117341" y="115982"/>
                </a:lnTo>
                <a:lnTo>
                  <a:pt x="122995" y="117204"/>
                </a:lnTo>
                <a:lnTo>
                  <a:pt x="128669" y="118020"/>
                </a:lnTo>
                <a:lnTo>
                  <a:pt x="134356" y="118563"/>
                </a:lnTo>
                <a:lnTo>
                  <a:pt x="139101" y="119878"/>
                </a:lnTo>
                <a:lnTo>
                  <a:pt x="143216" y="121707"/>
                </a:lnTo>
                <a:lnTo>
                  <a:pt x="146912" y="123879"/>
                </a:lnTo>
                <a:lnTo>
                  <a:pt x="151281" y="125327"/>
                </a:lnTo>
                <a:lnTo>
                  <a:pt x="156099" y="126292"/>
                </a:lnTo>
                <a:lnTo>
                  <a:pt x="161216" y="126935"/>
                </a:lnTo>
                <a:lnTo>
                  <a:pt x="165580" y="128317"/>
                </a:lnTo>
                <a:lnTo>
                  <a:pt x="169441" y="130191"/>
                </a:lnTo>
                <a:lnTo>
                  <a:pt x="172968" y="132392"/>
                </a:lnTo>
                <a:lnTo>
                  <a:pt x="177224" y="134812"/>
                </a:lnTo>
                <a:lnTo>
                  <a:pt x="187034" y="140041"/>
                </a:lnTo>
                <a:lnTo>
                  <a:pt x="190412" y="142769"/>
                </a:lnTo>
                <a:lnTo>
                  <a:pt x="192664" y="145540"/>
                </a:lnTo>
                <a:lnTo>
                  <a:pt x="196118" y="151159"/>
                </a:lnTo>
                <a:lnTo>
                  <a:pt x="200828" y="156832"/>
                </a:lnTo>
                <a:lnTo>
                  <a:pt x="202465" y="159678"/>
                </a:lnTo>
                <a:lnTo>
                  <a:pt x="204284" y="165380"/>
                </a:lnTo>
                <a:lnTo>
                  <a:pt x="204770" y="169187"/>
                </a:lnTo>
                <a:lnTo>
                  <a:pt x="205093" y="173630"/>
                </a:lnTo>
                <a:lnTo>
                  <a:pt x="205308" y="178497"/>
                </a:lnTo>
                <a:lnTo>
                  <a:pt x="204500" y="182694"/>
                </a:lnTo>
                <a:lnTo>
                  <a:pt x="201061" y="189897"/>
                </a:lnTo>
                <a:lnTo>
                  <a:pt x="196358" y="196273"/>
                </a:lnTo>
                <a:lnTo>
                  <a:pt x="190140" y="203235"/>
                </a:lnTo>
                <a:lnTo>
                  <a:pt x="181026" y="212679"/>
                </a:lnTo>
                <a:lnTo>
                  <a:pt x="175929" y="216912"/>
                </a:lnTo>
                <a:lnTo>
                  <a:pt x="170626" y="220686"/>
                </a:lnTo>
                <a:lnTo>
                  <a:pt x="165186" y="224155"/>
                </a:lnTo>
                <a:lnTo>
                  <a:pt x="160606" y="227420"/>
                </a:lnTo>
                <a:lnTo>
                  <a:pt x="156600" y="230549"/>
                </a:lnTo>
                <a:lnTo>
                  <a:pt x="152978" y="233588"/>
                </a:lnTo>
                <a:lnTo>
                  <a:pt x="148657" y="236566"/>
                </a:lnTo>
                <a:lnTo>
                  <a:pt x="143873" y="239504"/>
                </a:lnTo>
                <a:lnTo>
                  <a:pt x="138777" y="242415"/>
                </a:lnTo>
                <a:lnTo>
                  <a:pt x="133475" y="244356"/>
                </a:lnTo>
                <a:lnTo>
                  <a:pt x="128036" y="245650"/>
                </a:lnTo>
                <a:lnTo>
                  <a:pt x="122505" y="246513"/>
                </a:lnTo>
                <a:lnTo>
                  <a:pt x="116912" y="248040"/>
                </a:lnTo>
                <a:lnTo>
                  <a:pt x="111279" y="250011"/>
                </a:lnTo>
                <a:lnTo>
                  <a:pt x="105618" y="252277"/>
                </a:lnTo>
                <a:lnTo>
                  <a:pt x="99940" y="253788"/>
                </a:lnTo>
                <a:lnTo>
                  <a:pt x="94249" y="254796"/>
                </a:lnTo>
                <a:lnTo>
                  <a:pt x="88550" y="255467"/>
                </a:lnTo>
                <a:lnTo>
                  <a:pt x="83798" y="255915"/>
                </a:lnTo>
                <a:lnTo>
                  <a:pt x="79678" y="256213"/>
                </a:lnTo>
                <a:lnTo>
                  <a:pt x="75979" y="256412"/>
                </a:lnTo>
                <a:lnTo>
                  <a:pt x="69328" y="256633"/>
                </a:lnTo>
                <a:lnTo>
                  <a:pt x="66221" y="256692"/>
                </a:lnTo>
                <a:lnTo>
                  <a:pt x="63197" y="255779"/>
                </a:lnTo>
                <a:lnTo>
                  <a:pt x="57297" y="252224"/>
                </a:lnTo>
                <a:lnTo>
                  <a:pt x="51501" y="250009"/>
                </a:lnTo>
                <a:lnTo>
                  <a:pt x="45749" y="249025"/>
                </a:lnTo>
                <a:lnTo>
                  <a:pt x="40018" y="248588"/>
                </a:lnTo>
                <a:lnTo>
                  <a:pt x="37156" y="247518"/>
                </a:lnTo>
                <a:lnTo>
                  <a:pt x="31436" y="243790"/>
                </a:lnTo>
                <a:lnTo>
                  <a:pt x="25717" y="2396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820"/>
          <p:cNvSpPr/>
          <p:nvPr/>
        </p:nvSpPr>
        <p:spPr>
          <a:xfrm>
            <a:off x="4812029" y="5632132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37287" y="17145"/>
                </a:lnTo>
                <a:lnTo>
                  <a:pt x="41051" y="16193"/>
                </a:lnTo>
                <a:lnTo>
                  <a:pt x="45464" y="14605"/>
                </a:lnTo>
                <a:lnTo>
                  <a:pt x="50312" y="12595"/>
                </a:lnTo>
                <a:lnTo>
                  <a:pt x="54497" y="11254"/>
                </a:lnTo>
                <a:lnTo>
                  <a:pt x="58239" y="10360"/>
                </a:lnTo>
                <a:lnTo>
                  <a:pt x="61686" y="9764"/>
                </a:lnTo>
                <a:lnTo>
                  <a:pt x="64937" y="9367"/>
                </a:lnTo>
                <a:lnTo>
                  <a:pt x="71089" y="8926"/>
                </a:lnTo>
                <a:lnTo>
                  <a:pt x="79538" y="8729"/>
                </a:lnTo>
                <a:lnTo>
                  <a:pt x="84458" y="8677"/>
                </a:lnTo>
                <a:lnTo>
                  <a:pt x="88691" y="7690"/>
                </a:lnTo>
                <a:lnTo>
                  <a:pt x="92465" y="6080"/>
                </a:lnTo>
                <a:lnTo>
                  <a:pt x="95933" y="4053"/>
                </a:lnTo>
                <a:lnTo>
                  <a:pt x="100151" y="2702"/>
                </a:lnTo>
                <a:lnTo>
                  <a:pt x="104867" y="1802"/>
                </a:lnTo>
                <a:lnTo>
                  <a:pt x="109917" y="1201"/>
                </a:lnTo>
                <a:lnTo>
                  <a:pt x="115188" y="801"/>
                </a:lnTo>
                <a:lnTo>
                  <a:pt x="120607" y="534"/>
                </a:lnTo>
                <a:lnTo>
                  <a:pt x="134796" y="159"/>
                </a:lnTo>
                <a:lnTo>
                  <a:pt x="173400" y="4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821"/>
          <p:cNvSpPr/>
          <p:nvPr/>
        </p:nvSpPr>
        <p:spPr>
          <a:xfrm>
            <a:off x="5094922" y="5495007"/>
            <a:ext cx="197122" cy="265712"/>
          </a:xfrm>
          <a:custGeom>
            <a:avLst/>
            <a:gdLst/>
            <a:ahLst/>
            <a:cxnLst/>
            <a:rect l="0" t="0" r="0" b="0"/>
            <a:pathLst>
              <a:path w="197122" h="265712">
                <a:moveTo>
                  <a:pt x="0" y="42828"/>
                </a:moveTo>
                <a:lnTo>
                  <a:pt x="8219" y="34608"/>
                </a:lnTo>
                <a:lnTo>
                  <a:pt x="13019" y="34360"/>
                </a:lnTo>
                <a:lnTo>
                  <a:pt x="28714" y="34265"/>
                </a:lnTo>
                <a:lnTo>
                  <a:pt x="31526" y="33309"/>
                </a:lnTo>
                <a:lnTo>
                  <a:pt x="37189" y="29707"/>
                </a:lnTo>
                <a:lnTo>
                  <a:pt x="42881" y="27472"/>
                </a:lnTo>
                <a:lnTo>
                  <a:pt x="45732" y="26875"/>
                </a:lnTo>
                <a:lnTo>
                  <a:pt x="49538" y="25525"/>
                </a:lnTo>
                <a:lnTo>
                  <a:pt x="53981" y="23673"/>
                </a:lnTo>
                <a:lnTo>
                  <a:pt x="58847" y="21485"/>
                </a:lnTo>
                <a:lnTo>
                  <a:pt x="63044" y="19074"/>
                </a:lnTo>
                <a:lnTo>
                  <a:pt x="66794" y="16515"/>
                </a:lnTo>
                <a:lnTo>
                  <a:pt x="70247" y="13855"/>
                </a:lnTo>
                <a:lnTo>
                  <a:pt x="74454" y="12083"/>
                </a:lnTo>
                <a:lnTo>
                  <a:pt x="79163" y="10901"/>
                </a:lnTo>
                <a:lnTo>
                  <a:pt x="84208" y="10113"/>
                </a:lnTo>
                <a:lnTo>
                  <a:pt x="89477" y="8636"/>
                </a:lnTo>
                <a:lnTo>
                  <a:pt x="94893" y="6698"/>
                </a:lnTo>
                <a:lnTo>
                  <a:pt x="100410" y="4454"/>
                </a:lnTo>
                <a:lnTo>
                  <a:pt x="105040" y="2957"/>
                </a:lnTo>
                <a:lnTo>
                  <a:pt x="109079" y="1960"/>
                </a:lnTo>
                <a:lnTo>
                  <a:pt x="112724" y="1295"/>
                </a:lnTo>
                <a:lnTo>
                  <a:pt x="117059" y="852"/>
                </a:lnTo>
                <a:lnTo>
                  <a:pt x="121855" y="556"/>
                </a:lnTo>
                <a:lnTo>
                  <a:pt x="132263" y="228"/>
                </a:lnTo>
                <a:lnTo>
                  <a:pt x="155577" y="0"/>
                </a:lnTo>
                <a:lnTo>
                  <a:pt x="158963" y="941"/>
                </a:lnTo>
                <a:lnTo>
                  <a:pt x="162173" y="2521"/>
                </a:lnTo>
                <a:lnTo>
                  <a:pt x="165265" y="4527"/>
                </a:lnTo>
                <a:lnTo>
                  <a:pt x="171241" y="6755"/>
                </a:lnTo>
                <a:lnTo>
                  <a:pt x="174168" y="7349"/>
                </a:lnTo>
                <a:lnTo>
                  <a:pt x="176120" y="8698"/>
                </a:lnTo>
                <a:lnTo>
                  <a:pt x="177420" y="10549"/>
                </a:lnTo>
                <a:lnTo>
                  <a:pt x="178866" y="15147"/>
                </a:lnTo>
                <a:lnTo>
                  <a:pt x="179509" y="20365"/>
                </a:lnTo>
                <a:lnTo>
                  <a:pt x="179794" y="28399"/>
                </a:lnTo>
                <a:lnTo>
                  <a:pt x="179870" y="33209"/>
                </a:lnTo>
                <a:lnTo>
                  <a:pt x="178969" y="37368"/>
                </a:lnTo>
                <a:lnTo>
                  <a:pt x="175426" y="44528"/>
                </a:lnTo>
                <a:lnTo>
                  <a:pt x="170677" y="53426"/>
                </a:lnTo>
                <a:lnTo>
                  <a:pt x="159867" y="74661"/>
                </a:lnTo>
                <a:lnTo>
                  <a:pt x="156109" y="80242"/>
                </a:lnTo>
                <a:lnTo>
                  <a:pt x="151697" y="85868"/>
                </a:lnTo>
                <a:lnTo>
                  <a:pt x="146852" y="91524"/>
                </a:lnTo>
                <a:lnTo>
                  <a:pt x="142669" y="96247"/>
                </a:lnTo>
                <a:lnTo>
                  <a:pt x="135481" y="104034"/>
                </a:lnTo>
                <a:lnTo>
                  <a:pt x="126079" y="113774"/>
                </a:lnTo>
                <a:lnTo>
                  <a:pt x="122153" y="116795"/>
                </a:lnTo>
                <a:lnTo>
                  <a:pt x="117630" y="119762"/>
                </a:lnTo>
                <a:lnTo>
                  <a:pt x="112710" y="122692"/>
                </a:lnTo>
                <a:lnTo>
                  <a:pt x="108477" y="125598"/>
                </a:lnTo>
                <a:lnTo>
                  <a:pt x="104704" y="128488"/>
                </a:lnTo>
                <a:lnTo>
                  <a:pt x="101235" y="131367"/>
                </a:lnTo>
                <a:lnTo>
                  <a:pt x="97970" y="133286"/>
                </a:lnTo>
                <a:lnTo>
                  <a:pt x="94841" y="134566"/>
                </a:lnTo>
                <a:lnTo>
                  <a:pt x="91802" y="135419"/>
                </a:lnTo>
                <a:lnTo>
                  <a:pt x="85886" y="138907"/>
                </a:lnTo>
                <a:lnTo>
                  <a:pt x="82975" y="141171"/>
                </a:lnTo>
                <a:lnTo>
                  <a:pt x="81034" y="141727"/>
                </a:lnTo>
                <a:lnTo>
                  <a:pt x="79740" y="141145"/>
                </a:lnTo>
                <a:lnTo>
                  <a:pt x="78878" y="139806"/>
                </a:lnTo>
                <a:lnTo>
                  <a:pt x="77350" y="138912"/>
                </a:lnTo>
                <a:lnTo>
                  <a:pt x="71602" y="137655"/>
                </a:lnTo>
                <a:lnTo>
                  <a:pt x="68978" y="137195"/>
                </a:lnTo>
                <a:lnTo>
                  <a:pt x="73249" y="137146"/>
                </a:lnTo>
                <a:lnTo>
                  <a:pt x="74550" y="136186"/>
                </a:lnTo>
                <a:lnTo>
                  <a:pt x="75417" y="134594"/>
                </a:lnTo>
                <a:lnTo>
                  <a:pt x="75996" y="132580"/>
                </a:lnTo>
                <a:lnTo>
                  <a:pt x="77334" y="131238"/>
                </a:lnTo>
                <a:lnTo>
                  <a:pt x="79178" y="130343"/>
                </a:lnTo>
                <a:lnTo>
                  <a:pt x="81361" y="129746"/>
                </a:lnTo>
                <a:lnTo>
                  <a:pt x="86325" y="126543"/>
                </a:lnTo>
                <a:lnTo>
                  <a:pt x="91707" y="121944"/>
                </a:lnTo>
                <a:lnTo>
                  <a:pt x="97274" y="116726"/>
                </a:lnTo>
                <a:lnTo>
                  <a:pt x="101044" y="114953"/>
                </a:lnTo>
                <a:lnTo>
                  <a:pt x="105463" y="113771"/>
                </a:lnTo>
                <a:lnTo>
                  <a:pt x="110313" y="112984"/>
                </a:lnTo>
                <a:lnTo>
                  <a:pt x="114500" y="111505"/>
                </a:lnTo>
                <a:lnTo>
                  <a:pt x="118243" y="109568"/>
                </a:lnTo>
                <a:lnTo>
                  <a:pt x="121691" y="107324"/>
                </a:lnTo>
                <a:lnTo>
                  <a:pt x="125895" y="105827"/>
                </a:lnTo>
                <a:lnTo>
                  <a:pt x="130602" y="104830"/>
                </a:lnTo>
                <a:lnTo>
                  <a:pt x="135646" y="104165"/>
                </a:lnTo>
                <a:lnTo>
                  <a:pt x="139961" y="103722"/>
                </a:lnTo>
                <a:lnTo>
                  <a:pt x="143790" y="103426"/>
                </a:lnTo>
                <a:lnTo>
                  <a:pt x="147295" y="103229"/>
                </a:lnTo>
                <a:lnTo>
                  <a:pt x="153730" y="103010"/>
                </a:lnTo>
                <a:lnTo>
                  <a:pt x="156779" y="102952"/>
                </a:lnTo>
                <a:lnTo>
                  <a:pt x="160716" y="103865"/>
                </a:lnTo>
                <a:lnTo>
                  <a:pt x="165247" y="105427"/>
                </a:lnTo>
                <a:lnTo>
                  <a:pt x="170172" y="107421"/>
                </a:lnTo>
                <a:lnTo>
                  <a:pt x="174408" y="109702"/>
                </a:lnTo>
                <a:lnTo>
                  <a:pt x="178185" y="112176"/>
                </a:lnTo>
                <a:lnTo>
                  <a:pt x="181654" y="114777"/>
                </a:lnTo>
                <a:lnTo>
                  <a:pt x="184920" y="117464"/>
                </a:lnTo>
                <a:lnTo>
                  <a:pt x="188050" y="120208"/>
                </a:lnTo>
                <a:lnTo>
                  <a:pt x="191089" y="122989"/>
                </a:lnTo>
                <a:lnTo>
                  <a:pt x="193116" y="126749"/>
                </a:lnTo>
                <a:lnTo>
                  <a:pt x="194466" y="131160"/>
                </a:lnTo>
                <a:lnTo>
                  <a:pt x="195367" y="136006"/>
                </a:lnTo>
                <a:lnTo>
                  <a:pt x="196367" y="143930"/>
                </a:lnTo>
                <a:lnTo>
                  <a:pt x="196812" y="150627"/>
                </a:lnTo>
                <a:lnTo>
                  <a:pt x="197010" y="156779"/>
                </a:lnTo>
                <a:lnTo>
                  <a:pt x="197121" y="170148"/>
                </a:lnTo>
                <a:lnTo>
                  <a:pt x="196184" y="175332"/>
                </a:lnTo>
                <a:lnTo>
                  <a:pt x="194607" y="180695"/>
                </a:lnTo>
                <a:lnTo>
                  <a:pt x="192603" y="186174"/>
                </a:lnTo>
                <a:lnTo>
                  <a:pt x="190314" y="191732"/>
                </a:lnTo>
                <a:lnTo>
                  <a:pt x="187836" y="197342"/>
                </a:lnTo>
                <a:lnTo>
                  <a:pt x="185232" y="202987"/>
                </a:lnTo>
                <a:lnTo>
                  <a:pt x="182543" y="207703"/>
                </a:lnTo>
                <a:lnTo>
                  <a:pt x="177015" y="215483"/>
                </a:lnTo>
                <a:lnTo>
                  <a:pt x="171384" y="222116"/>
                </a:lnTo>
                <a:lnTo>
                  <a:pt x="165706" y="228239"/>
                </a:lnTo>
                <a:lnTo>
                  <a:pt x="160007" y="234135"/>
                </a:lnTo>
                <a:lnTo>
                  <a:pt x="156201" y="237041"/>
                </a:lnTo>
                <a:lnTo>
                  <a:pt x="151760" y="239931"/>
                </a:lnTo>
                <a:lnTo>
                  <a:pt x="146893" y="242810"/>
                </a:lnTo>
                <a:lnTo>
                  <a:pt x="142696" y="245682"/>
                </a:lnTo>
                <a:lnTo>
                  <a:pt x="138946" y="248549"/>
                </a:lnTo>
                <a:lnTo>
                  <a:pt x="135493" y="251412"/>
                </a:lnTo>
                <a:lnTo>
                  <a:pt x="132239" y="254275"/>
                </a:lnTo>
                <a:lnTo>
                  <a:pt x="126083" y="259994"/>
                </a:lnTo>
                <a:lnTo>
                  <a:pt x="123108" y="261900"/>
                </a:lnTo>
                <a:lnTo>
                  <a:pt x="117262" y="264018"/>
                </a:lnTo>
                <a:lnTo>
                  <a:pt x="111489" y="264960"/>
                </a:lnTo>
                <a:lnTo>
                  <a:pt x="108616" y="265211"/>
                </a:lnTo>
                <a:lnTo>
                  <a:pt x="104795" y="265378"/>
                </a:lnTo>
                <a:lnTo>
                  <a:pt x="91269" y="265613"/>
                </a:lnTo>
                <a:lnTo>
                  <a:pt x="61732" y="265711"/>
                </a:lnTo>
                <a:lnTo>
                  <a:pt x="58234" y="263172"/>
                </a:lnTo>
                <a:lnTo>
                  <a:pt x="51435" y="257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22"/>
          <p:cNvSpPr/>
          <p:nvPr/>
        </p:nvSpPr>
        <p:spPr>
          <a:xfrm>
            <a:off x="5386387" y="5580697"/>
            <a:ext cx="145734" cy="154306"/>
          </a:xfrm>
          <a:custGeom>
            <a:avLst/>
            <a:gdLst/>
            <a:ahLst/>
            <a:cxnLst/>
            <a:rect l="0" t="0" r="0" b="0"/>
            <a:pathLst>
              <a:path w="145734" h="15430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8731"/>
                </a:lnTo>
                <a:lnTo>
                  <a:pt x="9325" y="10583"/>
                </a:lnTo>
                <a:lnTo>
                  <a:pt x="11931" y="12770"/>
                </a:lnTo>
                <a:lnTo>
                  <a:pt x="14622" y="14229"/>
                </a:lnTo>
                <a:lnTo>
                  <a:pt x="17368" y="15201"/>
                </a:lnTo>
                <a:lnTo>
                  <a:pt x="20151" y="15849"/>
                </a:lnTo>
                <a:lnTo>
                  <a:pt x="22959" y="17234"/>
                </a:lnTo>
                <a:lnTo>
                  <a:pt x="25784" y="19109"/>
                </a:lnTo>
                <a:lnTo>
                  <a:pt x="28619" y="21312"/>
                </a:lnTo>
                <a:lnTo>
                  <a:pt x="31462" y="23733"/>
                </a:lnTo>
                <a:lnTo>
                  <a:pt x="34310" y="26299"/>
                </a:lnTo>
                <a:lnTo>
                  <a:pt x="37161" y="28963"/>
                </a:lnTo>
                <a:lnTo>
                  <a:pt x="39061" y="31691"/>
                </a:lnTo>
                <a:lnTo>
                  <a:pt x="40329" y="34463"/>
                </a:lnTo>
                <a:lnTo>
                  <a:pt x="41173" y="37263"/>
                </a:lnTo>
                <a:lnTo>
                  <a:pt x="43641" y="40082"/>
                </a:lnTo>
                <a:lnTo>
                  <a:pt x="47192" y="42914"/>
                </a:lnTo>
                <a:lnTo>
                  <a:pt x="51464" y="45754"/>
                </a:lnTo>
                <a:lnTo>
                  <a:pt x="55264" y="48600"/>
                </a:lnTo>
                <a:lnTo>
                  <a:pt x="58750" y="51450"/>
                </a:lnTo>
                <a:lnTo>
                  <a:pt x="62027" y="54303"/>
                </a:lnTo>
                <a:lnTo>
                  <a:pt x="65164" y="56204"/>
                </a:lnTo>
                <a:lnTo>
                  <a:pt x="68207" y="57472"/>
                </a:lnTo>
                <a:lnTo>
                  <a:pt x="71189" y="58318"/>
                </a:lnTo>
                <a:lnTo>
                  <a:pt x="74129" y="59833"/>
                </a:lnTo>
                <a:lnTo>
                  <a:pt x="77042" y="61796"/>
                </a:lnTo>
                <a:lnTo>
                  <a:pt x="79937" y="64058"/>
                </a:lnTo>
                <a:lnTo>
                  <a:pt x="82819" y="66517"/>
                </a:lnTo>
                <a:lnTo>
                  <a:pt x="85692" y="69110"/>
                </a:lnTo>
                <a:lnTo>
                  <a:pt x="91425" y="74531"/>
                </a:lnTo>
                <a:lnTo>
                  <a:pt x="114299" y="97164"/>
                </a:lnTo>
                <a:lnTo>
                  <a:pt x="122872" y="105731"/>
                </a:lnTo>
                <a:lnTo>
                  <a:pt x="124777" y="108587"/>
                </a:lnTo>
                <a:lnTo>
                  <a:pt x="126048" y="111444"/>
                </a:lnTo>
                <a:lnTo>
                  <a:pt x="126894" y="114301"/>
                </a:lnTo>
                <a:lnTo>
                  <a:pt x="128411" y="117158"/>
                </a:lnTo>
                <a:lnTo>
                  <a:pt x="130375" y="120016"/>
                </a:lnTo>
                <a:lnTo>
                  <a:pt x="132637" y="122873"/>
                </a:lnTo>
                <a:lnTo>
                  <a:pt x="135097" y="125730"/>
                </a:lnTo>
                <a:lnTo>
                  <a:pt x="137690" y="128588"/>
                </a:lnTo>
                <a:lnTo>
                  <a:pt x="140371" y="131445"/>
                </a:lnTo>
                <a:lnTo>
                  <a:pt x="142158" y="134303"/>
                </a:lnTo>
                <a:lnTo>
                  <a:pt x="143350" y="137160"/>
                </a:lnTo>
                <a:lnTo>
                  <a:pt x="145262" y="144040"/>
                </a:lnTo>
                <a:lnTo>
                  <a:pt x="145523" y="147520"/>
                </a:lnTo>
                <a:lnTo>
                  <a:pt x="145733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823"/>
          <p:cNvSpPr/>
          <p:nvPr/>
        </p:nvSpPr>
        <p:spPr>
          <a:xfrm>
            <a:off x="5387697" y="5546407"/>
            <a:ext cx="161569" cy="222886"/>
          </a:xfrm>
          <a:custGeom>
            <a:avLst/>
            <a:gdLst/>
            <a:ahLst/>
            <a:cxnLst/>
            <a:rect l="0" t="0" r="0" b="0"/>
            <a:pathLst>
              <a:path w="161569" h="222886">
                <a:moveTo>
                  <a:pt x="161568" y="0"/>
                </a:moveTo>
                <a:lnTo>
                  <a:pt x="145645" y="0"/>
                </a:lnTo>
                <a:lnTo>
                  <a:pt x="145238" y="953"/>
                </a:lnTo>
                <a:lnTo>
                  <a:pt x="144785" y="4551"/>
                </a:lnTo>
                <a:lnTo>
                  <a:pt x="143711" y="7797"/>
                </a:lnTo>
                <a:lnTo>
                  <a:pt x="142043" y="11865"/>
                </a:lnTo>
                <a:lnTo>
                  <a:pt x="139979" y="16483"/>
                </a:lnTo>
                <a:lnTo>
                  <a:pt x="135145" y="26693"/>
                </a:lnTo>
                <a:lnTo>
                  <a:pt x="124281" y="48770"/>
                </a:lnTo>
                <a:lnTo>
                  <a:pt x="120517" y="55374"/>
                </a:lnTo>
                <a:lnTo>
                  <a:pt x="116103" y="62633"/>
                </a:lnTo>
                <a:lnTo>
                  <a:pt x="111255" y="70331"/>
                </a:lnTo>
                <a:lnTo>
                  <a:pt x="107071" y="77367"/>
                </a:lnTo>
                <a:lnTo>
                  <a:pt x="103329" y="83964"/>
                </a:lnTo>
                <a:lnTo>
                  <a:pt x="99882" y="90265"/>
                </a:lnTo>
                <a:lnTo>
                  <a:pt x="96631" y="97324"/>
                </a:lnTo>
                <a:lnTo>
                  <a:pt x="93512" y="104888"/>
                </a:lnTo>
                <a:lnTo>
                  <a:pt x="90480" y="112788"/>
                </a:lnTo>
                <a:lnTo>
                  <a:pt x="86553" y="119960"/>
                </a:lnTo>
                <a:lnTo>
                  <a:pt x="82030" y="126645"/>
                </a:lnTo>
                <a:lnTo>
                  <a:pt x="77110" y="133008"/>
                </a:lnTo>
                <a:lnTo>
                  <a:pt x="72878" y="139155"/>
                </a:lnTo>
                <a:lnTo>
                  <a:pt x="69104" y="145157"/>
                </a:lnTo>
                <a:lnTo>
                  <a:pt x="65635" y="151064"/>
                </a:lnTo>
                <a:lnTo>
                  <a:pt x="62370" y="155954"/>
                </a:lnTo>
                <a:lnTo>
                  <a:pt x="59241" y="160167"/>
                </a:lnTo>
                <a:lnTo>
                  <a:pt x="56202" y="163928"/>
                </a:lnTo>
                <a:lnTo>
                  <a:pt x="53224" y="168341"/>
                </a:lnTo>
                <a:lnTo>
                  <a:pt x="50286" y="173187"/>
                </a:lnTo>
                <a:lnTo>
                  <a:pt x="47375" y="178323"/>
                </a:lnTo>
                <a:lnTo>
                  <a:pt x="44481" y="182700"/>
                </a:lnTo>
                <a:lnTo>
                  <a:pt x="41600" y="186570"/>
                </a:lnTo>
                <a:lnTo>
                  <a:pt x="38727" y="190102"/>
                </a:lnTo>
                <a:lnTo>
                  <a:pt x="35859" y="193410"/>
                </a:lnTo>
                <a:lnTo>
                  <a:pt x="32994" y="196568"/>
                </a:lnTo>
                <a:lnTo>
                  <a:pt x="27272" y="202616"/>
                </a:lnTo>
                <a:lnTo>
                  <a:pt x="17529" y="212584"/>
                </a:lnTo>
                <a:lnTo>
                  <a:pt x="16012" y="213160"/>
                </a:lnTo>
                <a:lnTo>
                  <a:pt x="11786" y="213801"/>
                </a:lnTo>
                <a:lnTo>
                  <a:pt x="10278" y="214924"/>
                </a:lnTo>
                <a:lnTo>
                  <a:pt x="9273" y="216625"/>
                </a:lnTo>
                <a:lnTo>
                  <a:pt x="8603" y="218712"/>
                </a:lnTo>
                <a:lnTo>
                  <a:pt x="7203" y="220103"/>
                </a:lnTo>
                <a:lnTo>
                  <a:pt x="5318" y="221030"/>
                </a:lnTo>
                <a:lnTo>
                  <a:pt x="0" y="222519"/>
                </a:lnTo>
                <a:lnTo>
                  <a:pt x="515" y="222641"/>
                </a:lnTo>
                <a:lnTo>
                  <a:pt x="4840" y="222813"/>
                </a:lnTo>
                <a:lnTo>
                  <a:pt x="726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24"/>
          <p:cNvSpPr/>
          <p:nvPr/>
        </p:nvSpPr>
        <p:spPr>
          <a:xfrm>
            <a:off x="5815012" y="5546407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44541" y="17145"/>
                </a:lnTo>
                <a:lnTo>
                  <a:pt x="48745" y="16193"/>
                </a:lnTo>
                <a:lnTo>
                  <a:pt x="53451" y="14605"/>
                </a:lnTo>
                <a:lnTo>
                  <a:pt x="58494" y="12595"/>
                </a:lnTo>
                <a:lnTo>
                  <a:pt x="62809" y="11254"/>
                </a:lnTo>
                <a:lnTo>
                  <a:pt x="66637" y="10360"/>
                </a:lnTo>
                <a:lnTo>
                  <a:pt x="70142" y="9764"/>
                </a:lnTo>
                <a:lnTo>
                  <a:pt x="73432" y="9367"/>
                </a:lnTo>
                <a:lnTo>
                  <a:pt x="79626" y="8926"/>
                </a:lnTo>
                <a:lnTo>
                  <a:pt x="88095" y="8729"/>
                </a:lnTo>
                <a:lnTo>
                  <a:pt x="109053" y="8603"/>
                </a:lnTo>
                <a:lnTo>
                  <a:pt x="113660" y="7641"/>
                </a:lnTo>
                <a:lnTo>
                  <a:pt x="117683" y="6047"/>
                </a:lnTo>
                <a:lnTo>
                  <a:pt x="121318" y="4031"/>
                </a:lnTo>
                <a:lnTo>
                  <a:pt x="125646" y="2688"/>
                </a:lnTo>
                <a:lnTo>
                  <a:pt x="130437" y="1791"/>
                </a:lnTo>
                <a:lnTo>
                  <a:pt x="135536" y="1195"/>
                </a:lnTo>
                <a:lnTo>
                  <a:pt x="140839" y="797"/>
                </a:lnTo>
                <a:lnTo>
                  <a:pt x="146280" y="531"/>
                </a:lnTo>
                <a:lnTo>
                  <a:pt x="160500" y="157"/>
                </a:lnTo>
                <a:lnTo>
                  <a:pt x="191073" y="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825"/>
          <p:cNvSpPr/>
          <p:nvPr/>
        </p:nvSpPr>
        <p:spPr>
          <a:xfrm>
            <a:off x="6106477" y="5383678"/>
            <a:ext cx="244633" cy="325608"/>
          </a:xfrm>
          <a:custGeom>
            <a:avLst/>
            <a:gdLst/>
            <a:ahLst/>
            <a:cxnLst/>
            <a:rect l="0" t="0" r="0" b="0"/>
            <a:pathLst>
              <a:path w="244633" h="325608">
                <a:moveTo>
                  <a:pt x="0" y="68432"/>
                </a:moveTo>
                <a:lnTo>
                  <a:pt x="0" y="63881"/>
                </a:lnTo>
                <a:lnTo>
                  <a:pt x="953" y="61588"/>
                </a:lnTo>
                <a:lnTo>
                  <a:pt x="7381" y="52831"/>
                </a:lnTo>
                <a:lnTo>
                  <a:pt x="12770" y="47193"/>
                </a:lnTo>
                <a:lnTo>
                  <a:pt x="20281" y="42165"/>
                </a:lnTo>
                <a:lnTo>
                  <a:pt x="24951" y="39490"/>
                </a:lnTo>
                <a:lnTo>
                  <a:pt x="35219" y="33979"/>
                </a:lnTo>
                <a:lnTo>
                  <a:pt x="74349" y="14129"/>
                </a:lnTo>
                <a:lnTo>
                  <a:pt x="79094" y="11275"/>
                </a:lnTo>
                <a:lnTo>
                  <a:pt x="83209" y="8420"/>
                </a:lnTo>
                <a:lnTo>
                  <a:pt x="86905" y="5563"/>
                </a:lnTo>
                <a:lnTo>
                  <a:pt x="91274" y="3660"/>
                </a:lnTo>
                <a:lnTo>
                  <a:pt x="96092" y="2390"/>
                </a:lnTo>
                <a:lnTo>
                  <a:pt x="101209" y="1544"/>
                </a:lnTo>
                <a:lnTo>
                  <a:pt x="106525" y="980"/>
                </a:lnTo>
                <a:lnTo>
                  <a:pt x="111975" y="604"/>
                </a:lnTo>
                <a:lnTo>
                  <a:pt x="122157" y="186"/>
                </a:lnTo>
                <a:lnTo>
                  <a:pt x="129857" y="0"/>
                </a:lnTo>
                <a:lnTo>
                  <a:pt x="133244" y="903"/>
                </a:lnTo>
                <a:lnTo>
                  <a:pt x="139547" y="4446"/>
                </a:lnTo>
                <a:lnTo>
                  <a:pt x="145523" y="9196"/>
                </a:lnTo>
                <a:lnTo>
                  <a:pt x="148451" y="11796"/>
                </a:lnTo>
                <a:lnTo>
                  <a:pt x="150402" y="14482"/>
                </a:lnTo>
                <a:lnTo>
                  <a:pt x="154101" y="23766"/>
                </a:lnTo>
                <a:lnTo>
                  <a:pt x="158342" y="33022"/>
                </a:lnTo>
                <a:lnTo>
                  <a:pt x="158902" y="37206"/>
                </a:lnTo>
                <a:lnTo>
                  <a:pt x="158322" y="40947"/>
                </a:lnTo>
                <a:lnTo>
                  <a:pt x="156983" y="44394"/>
                </a:lnTo>
                <a:lnTo>
                  <a:pt x="155495" y="53303"/>
                </a:lnTo>
                <a:lnTo>
                  <a:pt x="155099" y="58346"/>
                </a:lnTo>
                <a:lnTo>
                  <a:pt x="152929" y="63613"/>
                </a:lnTo>
                <a:lnTo>
                  <a:pt x="149578" y="69029"/>
                </a:lnTo>
                <a:lnTo>
                  <a:pt x="145439" y="74545"/>
                </a:lnTo>
                <a:lnTo>
                  <a:pt x="138299" y="83214"/>
                </a:lnTo>
                <a:lnTo>
                  <a:pt x="131951" y="91194"/>
                </a:lnTo>
                <a:lnTo>
                  <a:pt x="125955" y="101091"/>
                </a:lnTo>
                <a:lnTo>
                  <a:pt x="120115" y="109299"/>
                </a:lnTo>
                <a:lnTo>
                  <a:pt x="117224" y="112822"/>
                </a:lnTo>
                <a:lnTo>
                  <a:pt x="113392" y="116122"/>
                </a:lnTo>
                <a:lnTo>
                  <a:pt x="108932" y="119276"/>
                </a:lnTo>
                <a:lnTo>
                  <a:pt x="104054" y="122330"/>
                </a:lnTo>
                <a:lnTo>
                  <a:pt x="100802" y="125319"/>
                </a:lnTo>
                <a:lnTo>
                  <a:pt x="98634" y="128264"/>
                </a:lnTo>
                <a:lnTo>
                  <a:pt x="97188" y="131180"/>
                </a:lnTo>
                <a:lnTo>
                  <a:pt x="95272" y="133124"/>
                </a:lnTo>
                <a:lnTo>
                  <a:pt x="93042" y="134420"/>
                </a:lnTo>
                <a:lnTo>
                  <a:pt x="88025" y="135859"/>
                </a:lnTo>
                <a:lnTo>
                  <a:pt x="80797" y="136671"/>
                </a:lnTo>
                <a:lnTo>
                  <a:pt x="77165" y="137010"/>
                </a:lnTo>
                <a:lnTo>
                  <a:pt x="81707" y="132461"/>
                </a:lnTo>
                <a:lnTo>
                  <a:pt x="83999" y="131120"/>
                </a:lnTo>
                <a:lnTo>
                  <a:pt x="89086" y="129630"/>
                </a:lnTo>
                <a:lnTo>
                  <a:pt x="94521" y="126429"/>
                </a:lnTo>
                <a:lnTo>
                  <a:pt x="100112" y="121831"/>
                </a:lnTo>
                <a:lnTo>
                  <a:pt x="105772" y="116612"/>
                </a:lnTo>
                <a:lnTo>
                  <a:pt x="109567" y="114839"/>
                </a:lnTo>
                <a:lnTo>
                  <a:pt x="114002" y="113658"/>
                </a:lnTo>
                <a:lnTo>
                  <a:pt x="118864" y="112870"/>
                </a:lnTo>
                <a:lnTo>
                  <a:pt x="123057" y="112345"/>
                </a:lnTo>
                <a:lnTo>
                  <a:pt x="130258" y="111761"/>
                </a:lnTo>
                <a:lnTo>
                  <a:pt x="134463" y="111605"/>
                </a:lnTo>
                <a:lnTo>
                  <a:pt x="149484" y="111386"/>
                </a:lnTo>
                <a:lnTo>
                  <a:pt x="194345" y="111298"/>
                </a:lnTo>
                <a:lnTo>
                  <a:pt x="199096" y="112249"/>
                </a:lnTo>
                <a:lnTo>
                  <a:pt x="203215" y="113836"/>
                </a:lnTo>
                <a:lnTo>
                  <a:pt x="210333" y="118139"/>
                </a:lnTo>
                <a:lnTo>
                  <a:pt x="216672" y="123226"/>
                </a:lnTo>
                <a:lnTo>
                  <a:pt x="222664" y="128663"/>
                </a:lnTo>
                <a:lnTo>
                  <a:pt x="228502" y="134253"/>
                </a:lnTo>
                <a:lnTo>
                  <a:pt x="234272" y="139913"/>
                </a:lnTo>
                <a:lnTo>
                  <a:pt x="236191" y="142756"/>
                </a:lnTo>
                <a:lnTo>
                  <a:pt x="244076" y="161569"/>
                </a:lnTo>
                <a:lnTo>
                  <a:pt x="244632" y="166718"/>
                </a:lnTo>
                <a:lnTo>
                  <a:pt x="244050" y="172056"/>
                </a:lnTo>
                <a:lnTo>
                  <a:pt x="240865" y="182115"/>
                </a:lnTo>
                <a:lnTo>
                  <a:pt x="236273" y="189760"/>
                </a:lnTo>
                <a:lnTo>
                  <a:pt x="233716" y="195037"/>
                </a:lnTo>
                <a:lnTo>
                  <a:pt x="231058" y="201413"/>
                </a:lnTo>
                <a:lnTo>
                  <a:pt x="228334" y="208520"/>
                </a:lnTo>
                <a:lnTo>
                  <a:pt x="225565" y="214212"/>
                </a:lnTo>
                <a:lnTo>
                  <a:pt x="219949" y="223076"/>
                </a:lnTo>
                <a:lnTo>
                  <a:pt x="214277" y="232730"/>
                </a:lnTo>
                <a:lnTo>
                  <a:pt x="211432" y="237971"/>
                </a:lnTo>
                <a:lnTo>
                  <a:pt x="207629" y="243370"/>
                </a:lnTo>
                <a:lnTo>
                  <a:pt x="203190" y="248875"/>
                </a:lnTo>
                <a:lnTo>
                  <a:pt x="198325" y="254450"/>
                </a:lnTo>
                <a:lnTo>
                  <a:pt x="193177" y="259119"/>
                </a:lnTo>
                <a:lnTo>
                  <a:pt x="187839" y="263184"/>
                </a:lnTo>
                <a:lnTo>
                  <a:pt x="182377" y="266846"/>
                </a:lnTo>
                <a:lnTo>
                  <a:pt x="176829" y="271193"/>
                </a:lnTo>
                <a:lnTo>
                  <a:pt x="171226" y="275996"/>
                </a:lnTo>
                <a:lnTo>
                  <a:pt x="165586" y="281103"/>
                </a:lnTo>
                <a:lnTo>
                  <a:pt x="159921" y="285460"/>
                </a:lnTo>
                <a:lnTo>
                  <a:pt x="154239" y="289317"/>
                </a:lnTo>
                <a:lnTo>
                  <a:pt x="148546" y="292841"/>
                </a:lnTo>
                <a:lnTo>
                  <a:pt x="143798" y="296143"/>
                </a:lnTo>
                <a:lnTo>
                  <a:pt x="139680" y="299297"/>
                </a:lnTo>
                <a:lnTo>
                  <a:pt x="135983" y="302352"/>
                </a:lnTo>
                <a:lnTo>
                  <a:pt x="131613" y="305341"/>
                </a:lnTo>
                <a:lnTo>
                  <a:pt x="126794" y="308286"/>
                </a:lnTo>
                <a:lnTo>
                  <a:pt x="121677" y="311202"/>
                </a:lnTo>
                <a:lnTo>
                  <a:pt x="117313" y="313146"/>
                </a:lnTo>
                <a:lnTo>
                  <a:pt x="109924" y="315307"/>
                </a:lnTo>
                <a:lnTo>
                  <a:pt x="103466" y="318806"/>
                </a:lnTo>
                <a:lnTo>
                  <a:pt x="100409" y="321073"/>
                </a:lnTo>
                <a:lnTo>
                  <a:pt x="96467" y="322584"/>
                </a:lnTo>
                <a:lnTo>
                  <a:pt x="91934" y="323592"/>
                </a:lnTo>
                <a:lnTo>
                  <a:pt x="87007" y="324263"/>
                </a:lnTo>
                <a:lnTo>
                  <a:pt x="82770" y="324711"/>
                </a:lnTo>
                <a:lnTo>
                  <a:pt x="75522" y="325209"/>
                </a:lnTo>
                <a:lnTo>
                  <a:pt x="69125" y="325430"/>
                </a:lnTo>
                <a:lnTo>
                  <a:pt x="51435" y="325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826"/>
          <p:cNvSpPr/>
          <p:nvPr/>
        </p:nvSpPr>
        <p:spPr>
          <a:xfrm>
            <a:off x="4675257" y="5469254"/>
            <a:ext cx="119628" cy="411482"/>
          </a:xfrm>
          <a:custGeom>
            <a:avLst/>
            <a:gdLst/>
            <a:ahLst/>
            <a:cxnLst/>
            <a:rect l="0" t="0" r="0" b="0"/>
            <a:pathLst>
              <a:path w="119628" h="411482">
                <a:moveTo>
                  <a:pt x="119627" y="0"/>
                </a:moveTo>
                <a:lnTo>
                  <a:pt x="106536" y="0"/>
                </a:lnTo>
                <a:lnTo>
                  <a:pt x="105184" y="953"/>
                </a:lnTo>
                <a:lnTo>
                  <a:pt x="104284" y="2541"/>
                </a:lnTo>
                <a:lnTo>
                  <a:pt x="103683" y="4552"/>
                </a:lnTo>
                <a:lnTo>
                  <a:pt x="100477" y="9325"/>
                </a:lnTo>
                <a:lnTo>
                  <a:pt x="98287" y="11932"/>
                </a:lnTo>
                <a:lnTo>
                  <a:pt x="95876" y="14623"/>
                </a:lnTo>
                <a:lnTo>
                  <a:pt x="90656" y="20152"/>
                </a:lnTo>
                <a:lnTo>
                  <a:pt x="87931" y="23912"/>
                </a:lnTo>
                <a:lnTo>
                  <a:pt x="85162" y="28324"/>
                </a:lnTo>
                <a:lnTo>
                  <a:pt x="82363" y="33170"/>
                </a:lnTo>
                <a:lnTo>
                  <a:pt x="76713" y="43635"/>
                </a:lnTo>
                <a:lnTo>
                  <a:pt x="73873" y="49093"/>
                </a:lnTo>
                <a:lnTo>
                  <a:pt x="71027" y="55589"/>
                </a:lnTo>
                <a:lnTo>
                  <a:pt x="68177" y="62777"/>
                </a:lnTo>
                <a:lnTo>
                  <a:pt x="65325" y="70426"/>
                </a:lnTo>
                <a:lnTo>
                  <a:pt x="61518" y="77431"/>
                </a:lnTo>
                <a:lnTo>
                  <a:pt x="57075" y="84006"/>
                </a:lnTo>
                <a:lnTo>
                  <a:pt x="52209" y="90295"/>
                </a:lnTo>
                <a:lnTo>
                  <a:pt x="48012" y="96391"/>
                </a:lnTo>
                <a:lnTo>
                  <a:pt x="44261" y="102361"/>
                </a:lnTo>
                <a:lnTo>
                  <a:pt x="40808" y="108246"/>
                </a:lnTo>
                <a:lnTo>
                  <a:pt x="37554" y="114074"/>
                </a:lnTo>
                <a:lnTo>
                  <a:pt x="31398" y="125630"/>
                </a:lnTo>
                <a:lnTo>
                  <a:pt x="28027" y="137116"/>
                </a:lnTo>
                <a:lnTo>
                  <a:pt x="25576" y="148570"/>
                </a:lnTo>
                <a:lnTo>
                  <a:pt x="23589" y="154293"/>
                </a:lnTo>
                <a:lnTo>
                  <a:pt x="21312" y="160012"/>
                </a:lnTo>
                <a:lnTo>
                  <a:pt x="18782" y="171447"/>
                </a:lnTo>
                <a:lnTo>
                  <a:pt x="16705" y="182879"/>
                </a:lnTo>
                <a:lnTo>
                  <a:pt x="14817" y="188595"/>
                </a:lnTo>
                <a:lnTo>
                  <a:pt x="11133" y="200025"/>
                </a:lnTo>
                <a:lnTo>
                  <a:pt x="9495" y="211455"/>
                </a:lnTo>
                <a:lnTo>
                  <a:pt x="6227" y="222886"/>
                </a:lnTo>
                <a:lnTo>
                  <a:pt x="2552" y="233363"/>
                </a:lnTo>
                <a:lnTo>
                  <a:pt x="483" y="245570"/>
                </a:lnTo>
                <a:lnTo>
                  <a:pt x="0" y="255510"/>
                </a:lnTo>
                <a:lnTo>
                  <a:pt x="2325" y="266278"/>
                </a:lnTo>
                <a:lnTo>
                  <a:pt x="5580" y="276461"/>
                </a:lnTo>
                <a:lnTo>
                  <a:pt x="7027" y="284162"/>
                </a:lnTo>
                <a:lnTo>
                  <a:pt x="10210" y="290760"/>
                </a:lnTo>
                <a:lnTo>
                  <a:pt x="12393" y="293853"/>
                </a:lnTo>
                <a:lnTo>
                  <a:pt x="14818" y="302369"/>
                </a:lnTo>
                <a:lnTo>
                  <a:pt x="15464" y="307307"/>
                </a:lnTo>
                <a:lnTo>
                  <a:pt x="18723" y="315334"/>
                </a:lnTo>
                <a:lnTo>
                  <a:pt x="20926" y="318808"/>
                </a:lnTo>
                <a:lnTo>
                  <a:pt x="23346" y="323028"/>
                </a:lnTo>
                <a:lnTo>
                  <a:pt x="28576" y="332799"/>
                </a:lnTo>
                <a:lnTo>
                  <a:pt x="31304" y="337119"/>
                </a:lnTo>
                <a:lnTo>
                  <a:pt x="34075" y="340951"/>
                </a:lnTo>
                <a:lnTo>
                  <a:pt x="36875" y="344458"/>
                </a:lnTo>
                <a:lnTo>
                  <a:pt x="39694" y="347749"/>
                </a:lnTo>
                <a:lnTo>
                  <a:pt x="42526" y="350895"/>
                </a:lnTo>
                <a:lnTo>
                  <a:pt x="45367" y="353945"/>
                </a:lnTo>
                <a:lnTo>
                  <a:pt x="47260" y="356931"/>
                </a:lnTo>
                <a:lnTo>
                  <a:pt x="50878" y="365684"/>
                </a:lnTo>
                <a:lnTo>
                  <a:pt x="52840" y="368567"/>
                </a:lnTo>
                <a:lnTo>
                  <a:pt x="55100" y="371442"/>
                </a:lnTo>
                <a:lnTo>
                  <a:pt x="57559" y="374311"/>
                </a:lnTo>
                <a:lnTo>
                  <a:pt x="60151" y="377175"/>
                </a:lnTo>
                <a:lnTo>
                  <a:pt x="65571" y="382899"/>
                </a:lnTo>
                <a:lnTo>
                  <a:pt x="71155" y="388618"/>
                </a:lnTo>
                <a:lnTo>
                  <a:pt x="74930" y="390524"/>
                </a:lnTo>
                <a:lnTo>
                  <a:pt x="79352" y="391794"/>
                </a:lnTo>
                <a:lnTo>
                  <a:pt x="84205" y="392642"/>
                </a:lnTo>
                <a:lnTo>
                  <a:pt x="88392" y="394159"/>
                </a:lnTo>
                <a:lnTo>
                  <a:pt x="92137" y="396123"/>
                </a:lnTo>
                <a:lnTo>
                  <a:pt x="95585" y="398384"/>
                </a:lnTo>
                <a:lnTo>
                  <a:pt x="98837" y="399892"/>
                </a:lnTo>
                <a:lnTo>
                  <a:pt x="101957" y="400898"/>
                </a:lnTo>
                <a:lnTo>
                  <a:pt x="104990" y="401568"/>
                </a:lnTo>
                <a:lnTo>
                  <a:pt x="107964" y="402014"/>
                </a:lnTo>
                <a:lnTo>
                  <a:pt x="110900" y="402313"/>
                </a:lnTo>
                <a:lnTo>
                  <a:pt x="113809" y="402511"/>
                </a:lnTo>
                <a:lnTo>
                  <a:pt x="115748" y="403596"/>
                </a:lnTo>
                <a:lnTo>
                  <a:pt x="117041" y="405271"/>
                </a:lnTo>
                <a:lnTo>
                  <a:pt x="119627" y="411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827"/>
          <p:cNvSpPr/>
          <p:nvPr/>
        </p:nvSpPr>
        <p:spPr>
          <a:xfrm>
            <a:off x="6389380" y="5314950"/>
            <a:ext cx="170088" cy="377191"/>
          </a:xfrm>
          <a:custGeom>
            <a:avLst/>
            <a:gdLst/>
            <a:ahLst/>
            <a:cxnLst/>
            <a:rect l="0" t="0" r="0" b="0"/>
            <a:pathLst>
              <a:path w="170088" h="377191">
                <a:moveTo>
                  <a:pt x="25707" y="0"/>
                </a:moveTo>
                <a:lnTo>
                  <a:pt x="104" y="0"/>
                </a:lnTo>
                <a:lnTo>
                  <a:pt x="0" y="7381"/>
                </a:lnTo>
                <a:lnTo>
                  <a:pt x="949" y="7778"/>
                </a:lnTo>
                <a:lnTo>
                  <a:pt x="4544" y="8219"/>
                </a:lnTo>
                <a:lnTo>
                  <a:pt x="6835" y="9289"/>
                </a:lnTo>
                <a:lnTo>
                  <a:pt x="11922" y="13018"/>
                </a:lnTo>
                <a:lnTo>
                  <a:pt x="14612" y="15346"/>
                </a:lnTo>
                <a:lnTo>
                  <a:pt x="17358" y="17851"/>
                </a:lnTo>
                <a:lnTo>
                  <a:pt x="20141" y="20473"/>
                </a:lnTo>
                <a:lnTo>
                  <a:pt x="23901" y="22221"/>
                </a:lnTo>
                <a:lnTo>
                  <a:pt x="28313" y="23386"/>
                </a:lnTo>
                <a:lnTo>
                  <a:pt x="33160" y="24164"/>
                </a:lnTo>
                <a:lnTo>
                  <a:pt x="38295" y="25634"/>
                </a:lnTo>
                <a:lnTo>
                  <a:pt x="43624" y="27567"/>
                </a:lnTo>
                <a:lnTo>
                  <a:pt x="49082" y="29808"/>
                </a:lnTo>
                <a:lnTo>
                  <a:pt x="53673" y="32254"/>
                </a:lnTo>
                <a:lnTo>
                  <a:pt x="57686" y="34838"/>
                </a:lnTo>
                <a:lnTo>
                  <a:pt x="61314" y="37512"/>
                </a:lnTo>
                <a:lnTo>
                  <a:pt x="65638" y="40248"/>
                </a:lnTo>
                <a:lnTo>
                  <a:pt x="70425" y="43024"/>
                </a:lnTo>
                <a:lnTo>
                  <a:pt x="80824" y="48650"/>
                </a:lnTo>
                <a:lnTo>
                  <a:pt x="91796" y="54324"/>
                </a:lnTo>
                <a:lnTo>
                  <a:pt x="96436" y="57171"/>
                </a:lnTo>
                <a:lnTo>
                  <a:pt x="100483" y="60021"/>
                </a:lnTo>
                <a:lnTo>
                  <a:pt x="104132" y="62874"/>
                </a:lnTo>
                <a:lnTo>
                  <a:pt x="108471" y="65728"/>
                </a:lnTo>
                <a:lnTo>
                  <a:pt x="113268" y="68584"/>
                </a:lnTo>
                <a:lnTo>
                  <a:pt x="118371" y="71440"/>
                </a:lnTo>
                <a:lnTo>
                  <a:pt x="123678" y="75249"/>
                </a:lnTo>
                <a:lnTo>
                  <a:pt x="129121" y="79693"/>
                </a:lnTo>
                <a:lnTo>
                  <a:pt x="134655" y="84561"/>
                </a:lnTo>
                <a:lnTo>
                  <a:pt x="139296" y="89711"/>
                </a:lnTo>
                <a:lnTo>
                  <a:pt x="143343" y="95050"/>
                </a:lnTo>
                <a:lnTo>
                  <a:pt x="146993" y="100514"/>
                </a:lnTo>
                <a:lnTo>
                  <a:pt x="150380" y="105109"/>
                </a:lnTo>
                <a:lnTo>
                  <a:pt x="153590" y="109125"/>
                </a:lnTo>
                <a:lnTo>
                  <a:pt x="156683" y="112755"/>
                </a:lnTo>
                <a:lnTo>
                  <a:pt x="158744" y="117080"/>
                </a:lnTo>
                <a:lnTo>
                  <a:pt x="162598" y="132269"/>
                </a:lnTo>
                <a:lnTo>
                  <a:pt x="166875" y="143241"/>
                </a:lnTo>
                <a:lnTo>
                  <a:pt x="168397" y="149786"/>
                </a:lnTo>
                <a:lnTo>
                  <a:pt x="169411" y="157008"/>
                </a:lnTo>
                <a:lnTo>
                  <a:pt x="170087" y="164679"/>
                </a:lnTo>
                <a:lnTo>
                  <a:pt x="169585" y="171698"/>
                </a:lnTo>
                <a:lnTo>
                  <a:pt x="168298" y="178283"/>
                </a:lnTo>
                <a:lnTo>
                  <a:pt x="166488" y="184578"/>
                </a:lnTo>
                <a:lnTo>
                  <a:pt x="161936" y="199192"/>
                </a:lnTo>
                <a:lnTo>
                  <a:pt x="159389" y="207090"/>
                </a:lnTo>
                <a:lnTo>
                  <a:pt x="157690" y="215212"/>
                </a:lnTo>
                <a:lnTo>
                  <a:pt x="156559" y="223485"/>
                </a:lnTo>
                <a:lnTo>
                  <a:pt x="155804" y="231857"/>
                </a:lnTo>
                <a:lnTo>
                  <a:pt x="153396" y="239344"/>
                </a:lnTo>
                <a:lnTo>
                  <a:pt x="149885" y="246240"/>
                </a:lnTo>
                <a:lnTo>
                  <a:pt x="145641" y="252742"/>
                </a:lnTo>
                <a:lnTo>
                  <a:pt x="141857" y="258983"/>
                </a:lnTo>
                <a:lnTo>
                  <a:pt x="138383" y="265047"/>
                </a:lnTo>
                <a:lnTo>
                  <a:pt x="135115" y="270996"/>
                </a:lnTo>
                <a:lnTo>
                  <a:pt x="131030" y="276866"/>
                </a:lnTo>
                <a:lnTo>
                  <a:pt x="126402" y="282685"/>
                </a:lnTo>
                <a:lnTo>
                  <a:pt x="121413" y="288469"/>
                </a:lnTo>
                <a:lnTo>
                  <a:pt x="118086" y="294230"/>
                </a:lnTo>
                <a:lnTo>
                  <a:pt x="114389" y="305711"/>
                </a:lnTo>
                <a:lnTo>
                  <a:pt x="110206" y="317164"/>
                </a:lnTo>
                <a:lnTo>
                  <a:pt x="105172" y="327652"/>
                </a:lnTo>
                <a:lnTo>
                  <a:pt x="102496" y="331782"/>
                </a:lnTo>
                <a:lnTo>
                  <a:pt x="99760" y="335488"/>
                </a:lnTo>
                <a:lnTo>
                  <a:pt x="96983" y="338911"/>
                </a:lnTo>
                <a:lnTo>
                  <a:pt x="94180" y="342146"/>
                </a:lnTo>
                <a:lnTo>
                  <a:pt x="91358" y="345254"/>
                </a:lnTo>
                <a:lnTo>
                  <a:pt x="85682" y="351249"/>
                </a:lnTo>
                <a:lnTo>
                  <a:pt x="66782" y="370399"/>
                </a:lnTo>
                <a:lnTo>
                  <a:pt x="61337" y="375849"/>
                </a:lnTo>
                <a:lnTo>
                  <a:pt x="59938" y="376296"/>
                </a:lnTo>
                <a:lnTo>
                  <a:pt x="55843" y="376792"/>
                </a:lnTo>
                <a:lnTo>
                  <a:pt x="50848" y="377013"/>
                </a:lnTo>
                <a:lnTo>
                  <a:pt x="42852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828"/>
          <p:cNvSpPr/>
          <p:nvPr/>
        </p:nvSpPr>
        <p:spPr>
          <a:xfrm>
            <a:off x="4237672" y="5692140"/>
            <a:ext cx="248604" cy="68581"/>
          </a:xfrm>
          <a:custGeom>
            <a:avLst/>
            <a:gdLst/>
            <a:ahLst/>
            <a:cxnLst/>
            <a:rect l="0" t="0" r="0" b="0"/>
            <a:pathLst>
              <a:path w="248604" h="68581">
                <a:moveTo>
                  <a:pt x="0" y="0"/>
                </a:moveTo>
                <a:lnTo>
                  <a:pt x="37182" y="0"/>
                </a:lnTo>
                <a:lnTo>
                  <a:pt x="40981" y="952"/>
                </a:lnTo>
                <a:lnTo>
                  <a:pt x="45418" y="2540"/>
                </a:lnTo>
                <a:lnTo>
                  <a:pt x="50281" y="4551"/>
                </a:lnTo>
                <a:lnTo>
                  <a:pt x="55428" y="5891"/>
                </a:lnTo>
                <a:lnTo>
                  <a:pt x="60765" y="6785"/>
                </a:lnTo>
                <a:lnTo>
                  <a:pt x="66227" y="7381"/>
                </a:lnTo>
                <a:lnTo>
                  <a:pt x="70821" y="7778"/>
                </a:lnTo>
                <a:lnTo>
                  <a:pt x="78466" y="8219"/>
                </a:lnTo>
                <a:lnTo>
                  <a:pt x="82791" y="9289"/>
                </a:lnTo>
                <a:lnTo>
                  <a:pt x="87579" y="10956"/>
                </a:lnTo>
                <a:lnTo>
                  <a:pt x="92676" y="13019"/>
                </a:lnTo>
                <a:lnTo>
                  <a:pt x="97979" y="14394"/>
                </a:lnTo>
                <a:lnTo>
                  <a:pt x="103420" y="15311"/>
                </a:lnTo>
                <a:lnTo>
                  <a:pt x="108951" y="15922"/>
                </a:lnTo>
                <a:lnTo>
                  <a:pt x="113592" y="16329"/>
                </a:lnTo>
                <a:lnTo>
                  <a:pt x="121288" y="16782"/>
                </a:lnTo>
                <a:lnTo>
                  <a:pt x="125626" y="17856"/>
                </a:lnTo>
                <a:lnTo>
                  <a:pt x="130423" y="19524"/>
                </a:lnTo>
                <a:lnTo>
                  <a:pt x="135526" y="21588"/>
                </a:lnTo>
                <a:lnTo>
                  <a:pt x="139881" y="22965"/>
                </a:lnTo>
                <a:lnTo>
                  <a:pt x="147259" y="24494"/>
                </a:lnTo>
                <a:lnTo>
                  <a:pt x="153714" y="25173"/>
                </a:lnTo>
                <a:lnTo>
                  <a:pt x="156768" y="25355"/>
                </a:lnTo>
                <a:lnTo>
                  <a:pt x="160710" y="26428"/>
                </a:lnTo>
                <a:lnTo>
                  <a:pt x="165242" y="28096"/>
                </a:lnTo>
                <a:lnTo>
                  <a:pt x="170169" y="30161"/>
                </a:lnTo>
                <a:lnTo>
                  <a:pt x="174406" y="32489"/>
                </a:lnTo>
                <a:lnTo>
                  <a:pt x="178183" y="34994"/>
                </a:lnTo>
                <a:lnTo>
                  <a:pt x="181654" y="37617"/>
                </a:lnTo>
                <a:lnTo>
                  <a:pt x="184920" y="39365"/>
                </a:lnTo>
                <a:lnTo>
                  <a:pt x="195020" y="42778"/>
                </a:lnTo>
                <a:lnTo>
                  <a:pt x="199546" y="44712"/>
                </a:lnTo>
                <a:lnTo>
                  <a:pt x="204468" y="46953"/>
                </a:lnTo>
                <a:lnTo>
                  <a:pt x="208702" y="48446"/>
                </a:lnTo>
                <a:lnTo>
                  <a:pt x="215946" y="50107"/>
                </a:lnTo>
                <a:lnTo>
                  <a:pt x="220164" y="51502"/>
                </a:lnTo>
                <a:lnTo>
                  <a:pt x="224881" y="53385"/>
                </a:lnTo>
                <a:lnTo>
                  <a:pt x="229931" y="55592"/>
                </a:lnTo>
                <a:lnTo>
                  <a:pt x="234250" y="57064"/>
                </a:lnTo>
                <a:lnTo>
                  <a:pt x="241588" y="58699"/>
                </a:lnTo>
                <a:lnTo>
                  <a:pt x="243926" y="60088"/>
                </a:lnTo>
                <a:lnTo>
                  <a:pt x="245485" y="61966"/>
                </a:lnTo>
                <a:lnTo>
                  <a:pt x="248603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829"/>
          <p:cNvSpPr/>
          <p:nvPr/>
        </p:nvSpPr>
        <p:spPr>
          <a:xfrm>
            <a:off x="4194809" y="5752147"/>
            <a:ext cx="2691767" cy="231458"/>
          </a:xfrm>
          <a:custGeom>
            <a:avLst/>
            <a:gdLst/>
            <a:ahLst/>
            <a:cxnLst/>
            <a:rect l="0" t="0" r="0" b="0"/>
            <a:pathLst>
              <a:path w="2691767" h="231458">
                <a:moveTo>
                  <a:pt x="0" y="231457"/>
                </a:moveTo>
                <a:lnTo>
                  <a:pt x="7382" y="231457"/>
                </a:lnTo>
                <a:lnTo>
                  <a:pt x="15182" y="225566"/>
                </a:lnTo>
                <a:lnTo>
                  <a:pt x="23125" y="222727"/>
                </a:lnTo>
                <a:lnTo>
                  <a:pt x="33417" y="216277"/>
                </a:lnTo>
                <a:lnTo>
                  <a:pt x="52764" y="208333"/>
                </a:lnTo>
                <a:lnTo>
                  <a:pt x="65044" y="202765"/>
                </a:lnTo>
                <a:lnTo>
                  <a:pt x="82667" y="194275"/>
                </a:lnTo>
                <a:lnTo>
                  <a:pt x="96749" y="188580"/>
                </a:lnTo>
                <a:lnTo>
                  <a:pt x="112532" y="182873"/>
                </a:lnTo>
                <a:lnTo>
                  <a:pt x="129072" y="177162"/>
                </a:lnTo>
                <a:lnTo>
                  <a:pt x="164729" y="169662"/>
                </a:lnTo>
                <a:lnTo>
                  <a:pt x="180846" y="164941"/>
                </a:lnTo>
                <a:lnTo>
                  <a:pt x="214476" y="154148"/>
                </a:lnTo>
                <a:lnTo>
                  <a:pt x="232482" y="149473"/>
                </a:lnTo>
                <a:lnTo>
                  <a:pt x="272547" y="143932"/>
                </a:lnTo>
                <a:lnTo>
                  <a:pt x="302053" y="139167"/>
                </a:lnTo>
                <a:lnTo>
                  <a:pt x="380166" y="132727"/>
                </a:lnTo>
                <a:lnTo>
                  <a:pt x="474033" y="126209"/>
                </a:lnTo>
                <a:lnTo>
                  <a:pt x="548111" y="120559"/>
                </a:lnTo>
                <a:lnTo>
                  <a:pt x="623959" y="120063"/>
                </a:lnTo>
                <a:lnTo>
                  <a:pt x="703537" y="113234"/>
                </a:lnTo>
                <a:lnTo>
                  <a:pt x="760212" y="107246"/>
                </a:lnTo>
                <a:lnTo>
                  <a:pt x="838450" y="103254"/>
                </a:lnTo>
                <a:lnTo>
                  <a:pt x="894635" y="96102"/>
                </a:lnTo>
                <a:lnTo>
                  <a:pt x="970417" y="82729"/>
                </a:lnTo>
                <a:lnTo>
                  <a:pt x="1047860" y="75347"/>
                </a:lnTo>
                <a:lnTo>
                  <a:pt x="1081031" y="70635"/>
                </a:lnTo>
                <a:lnTo>
                  <a:pt x="1114824" y="65366"/>
                </a:lnTo>
                <a:lnTo>
                  <a:pt x="1146352" y="59849"/>
                </a:lnTo>
                <a:lnTo>
                  <a:pt x="1209949" y="53097"/>
                </a:lnTo>
                <a:lnTo>
                  <a:pt x="1277545" y="45872"/>
                </a:lnTo>
                <a:lnTo>
                  <a:pt x="1345931" y="40917"/>
                </a:lnTo>
                <a:lnTo>
                  <a:pt x="1414473" y="35599"/>
                </a:lnTo>
                <a:lnTo>
                  <a:pt x="1497649" y="31923"/>
                </a:lnTo>
                <a:lnTo>
                  <a:pt x="1565938" y="26944"/>
                </a:lnTo>
                <a:lnTo>
                  <a:pt x="1636789" y="20068"/>
                </a:lnTo>
                <a:lnTo>
                  <a:pt x="1705818" y="17723"/>
                </a:lnTo>
                <a:lnTo>
                  <a:pt x="1774487" y="17259"/>
                </a:lnTo>
                <a:lnTo>
                  <a:pt x="1862770" y="10375"/>
                </a:lnTo>
                <a:lnTo>
                  <a:pt x="1931643" y="8929"/>
                </a:lnTo>
                <a:lnTo>
                  <a:pt x="2039312" y="8604"/>
                </a:lnTo>
                <a:lnTo>
                  <a:pt x="2119071" y="1792"/>
                </a:lnTo>
                <a:lnTo>
                  <a:pt x="2202400" y="236"/>
                </a:lnTo>
                <a:lnTo>
                  <a:pt x="2597411" y="0"/>
                </a:lnTo>
                <a:lnTo>
                  <a:pt x="2637783" y="6785"/>
                </a:lnTo>
                <a:lnTo>
                  <a:pt x="2685993" y="8563"/>
                </a:lnTo>
                <a:lnTo>
                  <a:pt x="2687918" y="7614"/>
                </a:lnTo>
                <a:lnTo>
                  <a:pt x="2689200" y="6029"/>
                </a:lnTo>
                <a:lnTo>
                  <a:pt x="26917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830"/>
          <p:cNvSpPr/>
          <p:nvPr/>
        </p:nvSpPr>
        <p:spPr>
          <a:xfrm>
            <a:off x="6080770" y="5863624"/>
            <a:ext cx="205731" cy="368584"/>
          </a:xfrm>
          <a:custGeom>
            <a:avLst/>
            <a:gdLst/>
            <a:ahLst/>
            <a:cxnLst/>
            <a:rect l="0" t="0" r="0" b="0"/>
            <a:pathLst>
              <a:path w="205731" h="368584">
                <a:moveTo>
                  <a:pt x="205730" y="42828"/>
                </a:moveTo>
                <a:lnTo>
                  <a:pt x="192711" y="42828"/>
                </a:lnTo>
                <a:lnTo>
                  <a:pt x="191336" y="41876"/>
                </a:lnTo>
                <a:lnTo>
                  <a:pt x="190418" y="40288"/>
                </a:lnTo>
                <a:lnTo>
                  <a:pt x="189807" y="38278"/>
                </a:lnTo>
                <a:lnTo>
                  <a:pt x="188447" y="36937"/>
                </a:lnTo>
                <a:lnTo>
                  <a:pt x="186588" y="36043"/>
                </a:lnTo>
                <a:lnTo>
                  <a:pt x="184396" y="35447"/>
                </a:lnTo>
                <a:lnTo>
                  <a:pt x="179421" y="32245"/>
                </a:lnTo>
                <a:lnTo>
                  <a:pt x="173016" y="26980"/>
                </a:lnTo>
                <a:lnTo>
                  <a:pt x="167356" y="21517"/>
                </a:lnTo>
                <a:lnTo>
                  <a:pt x="158711" y="12947"/>
                </a:lnTo>
                <a:lnTo>
                  <a:pt x="156286" y="11477"/>
                </a:lnTo>
                <a:lnTo>
                  <a:pt x="151052" y="9845"/>
                </a:lnTo>
                <a:lnTo>
                  <a:pt x="145551" y="6579"/>
                </a:lnTo>
                <a:lnTo>
                  <a:pt x="142751" y="4374"/>
                </a:lnTo>
                <a:lnTo>
                  <a:pt x="139931" y="2905"/>
                </a:lnTo>
                <a:lnTo>
                  <a:pt x="134258" y="1272"/>
                </a:lnTo>
                <a:lnTo>
                  <a:pt x="128562" y="546"/>
                </a:lnTo>
                <a:lnTo>
                  <a:pt x="125710" y="353"/>
                </a:lnTo>
                <a:lnTo>
                  <a:pt x="121903" y="223"/>
                </a:lnTo>
                <a:lnTo>
                  <a:pt x="104646" y="17"/>
                </a:lnTo>
                <a:lnTo>
                  <a:pt x="101192" y="0"/>
                </a:lnTo>
                <a:lnTo>
                  <a:pt x="96986" y="941"/>
                </a:lnTo>
                <a:lnTo>
                  <a:pt x="92276" y="2521"/>
                </a:lnTo>
                <a:lnTo>
                  <a:pt x="80132" y="7350"/>
                </a:lnTo>
                <a:lnTo>
                  <a:pt x="77230" y="8698"/>
                </a:lnTo>
                <a:lnTo>
                  <a:pt x="68926" y="12737"/>
                </a:lnTo>
                <a:lnTo>
                  <a:pt x="64997" y="14195"/>
                </a:lnTo>
                <a:lnTo>
                  <a:pt x="61426" y="15167"/>
                </a:lnTo>
                <a:lnTo>
                  <a:pt x="58092" y="15815"/>
                </a:lnTo>
                <a:lnTo>
                  <a:pt x="51848" y="19075"/>
                </a:lnTo>
                <a:lnTo>
                  <a:pt x="45898" y="23699"/>
                </a:lnTo>
                <a:lnTo>
                  <a:pt x="40078" y="28929"/>
                </a:lnTo>
                <a:lnTo>
                  <a:pt x="36241" y="31657"/>
                </a:lnTo>
                <a:lnTo>
                  <a:pt x="31777" y="34428"/>
                </a:lnTo>
                <a:lnTo>
                  <a:pt x="26896" y="37228"/>
                </a:lnTo>
                <a:lnTo>
                  <a:pt x="22690" y="40047"/>
                </a:lnTo>
                <a:lnTo>
                  <a:pt x="18933" y="42879"/>
                </a:lnTo>
                <a:lnTo>
                  <a:pt x="15476" y="45720"/>
                </a:lnTo>
                <a:lnTo>
                  <a:pt x="13171" y="48566"/>
                </a:lnTo>
                <a:lnTo>
                  <a:pt x="11635" y="51416"/>
                </a:lnTo>
                <a:lnTo>
                  <a:pt x="6933" y="62518"/>
                </a:lnTo>
                <a:lnTo>
                  <a:pt x="3076" y="71581"/>
                </a:lnTo>
                <a:lnTo>
                  <a:pt x="904" y="82040"/>
                </a:lnTo>
                <a:lnTo>
                  <a:pt x="261" y="92123"/>
                </a:lnTo>
                <a:lnTo>
                  <a:pt x="43" y="109574"/>
                </a:lnTo>
                <a:lnTo>
                  <a:pt x="0" y="122476"/>
                </a:lnTo>
                <a:lnTo>
                  <a:pt x="949" y="125454"/>
                </a:lnTo>
                <a:lnTo>
                  <a:pt x="5883" y="134197"/>
                </a:lnTo>
                <a:lnTo>
                  <a:pt x="8721" y="142819"/>
                </a:lnTo>
                <a:lnTo>
                  <a:pt x="12760" y="148547"/>
                </a:lnTo>
                <a:lnTo>
                  <a:pt x="17731" y="154266"/>
                </a:lnTo>
                <a:lnTo>
                  <a:pt x="20390" y="157125"/>
                </a:lnTo>
                <a:lnTo>
                  <a:pt x="23114" y="159032"/>
                </a:lnTo>
                <a:lnTo>
                  <a:pt x="28683" y="161149"/>
                </a:lnTo>
                <a:lnTo>
                  <a:pt x="30548" y="162666"/>
                </a:lnTo>
                <a:lnTo>
                  <a:pt x="31792" y="164630"/>
                </a:lnTo>
                <a:lnTo>
                  <a:pt x="32621" y="166892"/>
                </a:lnTo>
                <a:lnTo>
                  <a:pt x="35079" y="168400"/>
                </a:lnTo>
                <a:lnTo>
                  <a:pt x="38622" y="169405"/>
                </a:lnTo>
                <a:lnTo>
                  <a:pt x="42890" y="170075"/>
                </a:lnTo>
                <a:lnTo>
                  <a:pt x="46687" y="170522"/>
                </a:lnTo>
                <a:lnTo>
                  <a:pt x="50172" y="170820"/>
                </a:lnTo>
                <a:lnTo>
                  <a:pt x="56582" y="171151"/>
                </a:lnTo>
                <a:lnTo>
                  <a:pt x="62607" y="171298"/>
                </a:lnTo>
                <a:lnTo>
                  <a:pt x="65547" y="170385"/>
                </a:lnTo>
                <a:lnTo>
                  <a:pt x="71354" y="166830"/>
                </a:lnTo>
                <a:lnTo>
                  <a:pt x="75188" y="164548"/>
                </a:lnTo>
                <a:lnTo>
                  <a:pt x="79650" y="162075"/>
                </a:lnTo>
                <a:lnTo>
                  <a:pt x="84529" y="159473"/>
                </a:lnTo>
                <a:lnTo>
                  <a:pt x="88734" y="156787"/>
                </a:lnTo>
                <a:lnTo>
                  <a:pt x="92490" y="154043"/>
                </a:lnTo>
                <a:lnTo>
                  <a:pt x="95947" y="151261"/>
                </a:lnTo>
                <a:lnTo>
                  <a:pt x="102327" y="145631"/>
                </a:lnTo>
                <a:lnTo>
                  <a:pt x="108338" y="139953"/>
                </a:lnTo>
                <a:lnTo>
                  <a:pt x="114185" y="134255"/>
                </a:lnTo>
                <a:lnTo>
                  <a:pt x="119958" y="126007"/>
                </a:lnTo>
                <a:lnTo>
                  <a:pt x="125699" y="116944"/>
                </a:lnTo>
                <a:lnTo>
                  <a:pt x="131426" y="109741"/>
                </a:lnTo>
                <a:lnTo>
                  <a:pt x="137145" y="100825"/>
                </a:lnTo>
                <a:lnTo>
                  <a:pt x="142862" y="90512"/>
                </a:lnTo>
                <a:lnTo>
                  <a:pt x="151437" y="73996"/>
                </a:lnTo>
                <a:lnTo>
                  <a:pt x="157152" y="62713"/>
                </a:lnTo>
                <a:lnTo>
                  <a:pt x="160327" y="51348"/>
                </a:lnTo>
                <a:lnTo>
                  <a:pt x="161173" y="45651"/>
                </a:lnTo>
                <a:lnTo>
                  <a:pt x="164654" y="36780"/>
                </a:lnTo>
                <a:lnTo>
                  <a:pt x="168424" y="29663"/>
                </a:lnTo>
                <a:lnTo>
                  <a:pt x="170099" y="23324"/>
                </a:lnTo>
                <a:lnTo>
                  <a:pt x="171042" y="14401"/>
                </a:lnTo>
                <a:lnTo>
                  <a:pt x="172127" y="12447"/>
                </a:lnTo>
                <a:lnTo>
                  <a:pt x="173803" y="11144"/>
                </a:lnTo>
                <a:lnTo>
                  <a:pt x="180003" y="8542"/>
                </a:lnTo>
                <a:lnTo>
                  <a:pt x="180012" y="46011"/>
                </a:lnTo>
                <a:lnTo>
                  <a:pt x="180964" y="52570"/>
                </a:lnTo>
                <a:lnTo>
                  <a:pt x="182552" y="58848"/>
                </a:lnTo>
                <a:lnTo>
                  <a:pt x="184563" y="64938"/>
                </a:lnTo>
                <a:lnTo>
                  <a:pt x="185904" y="71855"/>
                </a:lnTo>
                <a:lnTo>
                  <a:pt x="186797" y="79324"/>
                </a:lnTo>
                <a:lnTo>
                  <a:pt x="187393" y="87161"/>
                </a:lnTo>
                <a:lnTo>
                  <a:pt x="187790" y="95244"/>
                </a:lnTo>
                <a:lnTo>
                  <a:pt x="188231" y="111844"/>
                </a:lnTo>
                <a:lnTo>
                  <a:pt x="188584" y="248538"/>
                </a:lnTo>
                <a:lnTo>
                  <a:pt x="189536" y="257121"/>
                </a:lnTo>
                <a:lnTo>
                  <a:pt x="191124" y="265700"/>
                </a:lnTo>
                <a:lnTo>
                  <a:pt x="193136" y="274277"/>
                </a:lnTo>
                <a:lnTo>
                  <a:pt x="194476" y="282852"/>
                </a:lnTo>
                <a:lnTo>
                  <a:pt x="195370" y="291427"/>
                </a:lnTo>
                <a:lnTo>
                  <a:pt x="195966" y="300000"/>
                </a:lnTo>
                <a:lnTo>
                  <a:pt x="196363" y="307621"/>
                </a:lnTo>
                <a:lnTo>
                  <a:pt x="196804" y="321169"/>
                </a:lnTo>
                <a:lnTo>
                  <a:pt x="197087" y="338545"/>
                </a:lnTo>
                <a:lnTo>
                  <a:pt x="197157" y="3685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831"/>
          <p:cNvSpPr/>
          <p:nvPr/>
        </p:nvSpPr>
        <p:spPr>
          <a:xfrm>
            <a:off x="6989444" y="1980247"/>
            <a:ext cx="154307" cy="180014"/>
          </a:xfrm>
          <a:custGeom>
            <a:avLst/>
            <a:gdLst/>
            <a:ahLst/>
            <a:cxnLst/>
            <a:rect l="0" t="0" r="0" b="0"/>
            <a:pathLst>
              <a:path w="154307" h="180014">
                <a:moveTo>
                  <a:pt x="0" y="8573"/>
                </a:moveTo>
                <a:lnTo>
                  <a:pt x="0" y="13123"/>
                </a:lnTo>
                <a:lnTo>
                  <a:pt x="954" y="14464"/>
                </a:lnTo>
                <a:lnTo>
                  <a:pt x="2541" y="15358"/>
                </a:lnTo>
                <a:lnTo>
                  <a:pt x="4552" y="15954"/>
                </a:lnTo>
                <a:lnTo>
                  <a:pt x="5892" y="17303"/>
                </a:lnTo>
                <a:lnTo>
                  <a:pt x="6786" y="19155"/>
                </a:lnTo>
                <a:lnTo>
                  <a:pt x="7779" y="23753"/>
                </a:lnTo>
                <a:lnTo>
                  <a:pt x="8221" y="28972"/>
                </a:lnTo>
                <a:lnTo>
                  <a:pt x="8417" y="34467"/>
                </a:lnTo>
                <a:lnTo>
                  <a:pt x="8527" y="45455"/>
                </a:lnTo>
                <a:lnTo>
                  <a:pt x="8573" y="87287"/>
                </a:lnTo>
                <a:lnTo>
                  <a:pt x="9525" y="91529"/>
                </a:lnTo>
                <a:lnTo>
                  <a:pt x="11113" y="96262"/>
                </a:lnTo>
                <a:lnTo>
                  <a:pt x="13123" y="101322"/>
                </a:lnTo>
                <a:lnTo>
                  <a:pt x="14464" y="106601"/>
                </a:lnTo>
                <a:lnTo>
                  <a:pt x="15358" y="112025"/>
                </a:lnTo>
                <a:lnTo>
                  <a:pt x="15953" y="117546"/>
                </a:lnTo>
                <a:lnTo>
                  <a:pt x="17304" y="122179"/>
                </a:lnTo>
                <a:lnTo>
                  <a:pt x="19156" y="126220"/>
                </a:lnTo>
                <a:lnTo>
                  <a:pt x="21343" y="129867"/>
                </a:lnTo>
                <a:lnTo>
                  <a:pt x="23754" y="134203"/>
                </a:lnTo>
                <a:lnTo>
                  <a:pt x="28973" y="144101"/>
                </a:lnTo>
                <a:lnTo>
                  <a:pt x="31697" y="148455"/>
                </a:lnTo>
                <a:lnTo>
                  <a:pt x="34467" y="152310"/>
                </a:lnTo>
                <a:lnTo>
                  <a:pt x="37266" y="155832"/>
                </a:lnTo>
                <a:lnTo>
                  <a:pt x="40084" y="158181"/>
                </a:lnTo>
                <a:lnTo>
                  <a:pt x="42915" y="159746"/>
                </a:lnTo>
                <a:lnTo>
                  <a:pt x="45756" y="160790"/>
                </a:lnTo>
                <a:lnTo>
                  <a:pt x="48601" y="162438"/>
                </a:lnTo>
                <a:lnTo>
                  <a:pt x="51451" y="164490"/>
                </a:lnTo>
                <a:lnTo>
                  <a:pt x="58318" y="170075"/>
                </a:lnTo>
                <a:lnTo>
                  <a:pt x="61797" y="173379"/>
                </a:lnTo>
                <a:lnTo>
                  <a:pt x="68565" y="180007"/>
                </a:lnTo>
                <a:lnTo>
                  <a:pt x="68570" y="180013"/>
                </a:lnTo>
                <a:lnTo>
                  <a:pt x="68577" y="175469"/>
                </a:lnTo>
                <a:lnTo>
                  <a:pt x="67626" y="174129"/>
                </a:lnTo>
                <a:lnTo>
                  <a:pt x="66040" y="173236"/>
                </a:lnTo>
                <a:lnTo>
                  <a:pt x="64029" y="172641"/>
                </a:lnTo>
                <a:lnTo>
                  <a:pt x="62689" y="171291"/>
                </a:lnTo>
                <a:lnTo>
                  <a:pt x="61796" y="169439"/>
                </a:lnTo>
                <a:lnTo>
                  <a:pt x="59849" y="163889"/>
                </a:lnTo>
                <a:lnTo>
                  <a:pt x="57997" y="159742"/>
                </a:lnTo>
                <a:lnTo>
                  <a:pt x="55811" y="155072"/>
                </a:lnTo>
                <a:lnTo>
                  <a:pt x="53400" y="151006"/>
                </a:lnTo>
                <a:lnTo>
                  <a:pt x="50840" y="147343"/>
                </a:lnTo>
                <a:lnTo>
                  <a:pt x="48181" y="143949"/>
                </a:lnTo>
                <a:lnTo>
                  <a:pt x="46408" y="139781"/>
                </a:lnTo>
                <a:lnTo>
                  <a:pt x="45227" y="135097"/>
                </a:lnTo>
                <a:lnTo>
                  <a:pt x="44439" y="130070"/>
                </a:lnTo>
                <a:lnTo>
                  <a:pt x="42961" y="124813"/>
                </a:lnTo>
                <a:lnTo>
                  <a:pt x="41023" y="119404"/>
                </a:lnTo>
                <a:lnTo>
                  <a:pt x="38778" y="113893"/>
                </a:lnTo>
                <a:lnTo>
                  <a:pt x="37283" y="109266"/>
                </a:lnTo>
                <a:lnTo>
                  <a:pt x="36286" y="105229"/>
                </a:lnTo>
                <a:lnTo>
                  <a:pt x="35620" y="101585"/>
                </a:lnTo>
                <a:lnTo>
                  <a:pt x="36130" y="97251"/>
                </a:lnTo>
                <a:lnTo>
                  <a:pt x="37422" y="92457"/>
                </a:lnTo>
                <a:lnTo>
                  <a:pt x="39236" y="87355"/>
                </a:lnTo>
                <a:lnTo>
                  <a:pt x="40445" y="82049"/>
                </a:lnTo>
                <a:lnTo>
                  <a:pt x="41251" y="76607"/>
                </a:lnTo>
                <a:lnTo>
                  <a:pt x="41788" y="71074"/>
                </a:lnTo>
                <a:lnTo>
                  <a:pt x="43099" y="66433"/>
                </a:lnTo>
                <a:lnTo>
                  <a:pt x="44925" y="62386"/>
                </a:lnTo>
                <a:lnTo>
                  <a:pt x="47095" y="58736"/>
                </a:lnTo>
                <a:lnTo>
                  <a:pt x="49494" y="54397"/>
                </a:lnTo>
                <a:lnTo>
                  <a:pt x="54701" y="44497"/>
                </a:lnTo>
                <a:lnTo>
                  <a:pt x="57422" y="40142"/>
                </a:lnTo>
                <a:lnTo>
                  <a:pt x="60189" y="36286"/>
                </a:lnTo>
                <a:lnTo>
                  <a:pt x="62987" y="32763"/>
                </a:lnTo>
                <a:lnTo>
                  <a:pt x="65804" y="29462"/>
                </a:lnTo>
                <a:lnTo>
                  <a:pt x="68635" y="26309"/>
                </a:lnTo>
                <a:lnTo>
                  <a:pt x="71474" y="23254"/>
                </a:lnTo>
                <a:lnTo>
                  <a:pt x="75272" y="20265"/>
                </a:lnTo>
                <a:lnTo>
                  <a:pt x="79709" y="17320"/>
                </a:lnTo>
                <a:lnTo>
                  <a:pt x="84573" y="14404"/>
                </a:lnTo>
                <a:lnTo>
                  <a:pt x="88767" y="11508"/>
                </a:lnTo>
                <a:lnTo>
                  <a:pt x="92515" y="8625"/>
                </a:lnTo>
                <a:lnTo>
                  <a:pt x="95968" y="5750"/>
                </a:lnTo>
                <a:lnTo>
                  <a:pt x="100173" y="3833"/>
                </a:lnTo>
                <a:lnTo>
                  <a:pt x="104882" y="2556"/>
                </a:lnTo>
                <a:lnTo>
                  <a:pt x="109927" y="1704"/>
                </a:lnTo>
                <a:lnTo>
                  <a:pt x="114242" y="1136"/>
                </a:lnTo>
                <a:lnTo>
                  <a:pt x="118072" y="757"/>
                </a:lnTo>
                <a:lnTo>
                  <a:pt x="121576" y="505"/>
                </a:lnTo>
                <a:lnTo>
                  <a:pt x="125819" y="337"/>
                </a:lnTo>
                <a:lnTo>
                  <a:pt x="139938" y="100"/>
                </a:lnTo>
                <a:lnTo>
                  <a:pt x="15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832"/>
          <p:cNvSpPr/>
          <p:nvPr/>
        </p:nvSpPr>
        <p:spPr>
          <a:xfrm>
            <a:off x="7186615" y="2125980"/>
            <a:ext cx="33935" cy="17146"/>
          </a:xfrm>
          <a:custGeom>
            <a:avLst/>
            <a:gdLst/>
            <a:ahLst/>
            <a:cxnLst/>
            <a:rect l="0" t="0" r="0" b="0"/>
            <a:pathLst>
              <a:path w="33935" h="17146">
                <a:moveTo>
                  <a:pt x="25715" y="17145"/>
                </a:moveTo>
                <a:lnTo>
                  <a:pt x="25715" y="9764"/>
                </a:lnTo>
                <a:lnTo>
                  <a:pt x="26667" y="9366"/>
                </a:lnTo>
                <a:lnTo>
                  <a:pt x="28255" y="9102"/>
                </a:lnTo>
                <a:lnTo>
                  <a:pt x="33934" y="8603"/>
                </a:lnTo>
                <a:lnTo>
                  <a:pt x="18435" y="8572"/>
                </a:lnTo>
                <a:lnTo>
                  <a:pt x="17052" y="7620"/>
                </a:lnTo>
                <a:lnTo>
                  <a:pt x="15177" y="6032"/>
                </a:lnTo>
                <a:lnTo>
                  <a:pt x="8957" y="353"/>
                </a:lnTo>
                <a:lnTo>
                  <a:pt x="7875" y="235"/>
                </a:lnTo>
                <a:lnTo>
                  <a:pt x="6201" y="157"/>
                </a:lnTo>
                <a:lnTo>
                  <a:pt x="6" y="0"/>
                </a:lnTo>
                <a:lnTo>
                  <a:pt x="0" y="0"/>
                </a:lnTo>
                <a:lnTo>
                  <a:pt x="4549" y="0"/>
                </a:lnTo>
                <a:lnTo>
                  <a:pt x="5889" y="952"/>
                </a:lnTo>
                <a:lnTo>
                  <a:pt x="6783" y="2540"/>
                </a:lnTo>
                <a:lnTo>
                  <a:pt x="8569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833"/>
          <p:cNvSpPr/>
          <p:nvPr/>
        </p:nvSpPr>
        <p:spPr>
          <a:xfrm>
            <a:off x="7375347" y="1868912"/>
            <a:ext cx="179884" cy="265641"/>
          </a:xfrm>
          <a:custGeom>
            <a:avLst/>
            <a:gdLst/>
            <a:ahLst/>
            <a:cxnLst/>
            <a:rect l="0" t="0" r="0" b="0"/>
            <a:pathLst>
              <a:path w="179884" h="265641">
                <a:moveTo>
                  <a:pt x="145593" y="34183"/>
                </a:moveTo>
                <a:lnTo>
                  <a:pt x="145593" y="21090"/>
                </a:lnTo>
                <a:lnTo>
                  <a:pt x="144640" y="19739"/>
                </a:lnTo>
                <a:lnTo>
                  <a:pt x="143053" y="18839"/>
                </a:lnTo>
                <a:lnTo>
                  <a:pt x="141042" y="18238"/>
                </a:lnTo>
                <a:lnTo>
                  <a:pt x="136268" y="15031"/>
                </a:lnTo>
                <a:lnTo>
                  <a:pt x="133661" y="12843"/>
                </a:lnTo>
                <a:lnTo>
                  <a:pt x="130970" y="11383"/>
                </a:lnTo>
                <a:lnTo>
                  <a:pt x="125441" y="9762"/>
                </a:lnTo>
                <a:lnTo>
                  <a:pt x="122634" y="9330"/>
                </a:lnTo>
                <a:lnTo>
                  <a:pt x="119809" y="9041"/>
                </a:lnTo>
                <a:lnTo>
                  <a:pt x="116973" y="8849"/>
                </a:lnTo>
                <a:lnTo>
                  <a:pt x="114130" y="7769"/>
                </a:lnTo>
                <a:lnTo>
                  <a:pt x="111283" y="6096"/>
                </a:lnTo>
                <a:lnTo>
                  <a:pt x="108432" y="4028"/>
                </a:lnTo>
                <a:lnTo>
                  <a:pt x="105579" y="2650"/>
                </a:lnTo>
                <a:lnTo>
                  <a:pt x="102724" y="1731"/>
                </a:lnTo>
                <a:lnTo>
                  <a:pt x="99869" y="1118"/>
                </a:lnTo>
                <a:lnTo>
                  <a:pt x="96060" y="709"/>
                </a:lnTo>
                <a:lnTo>
                  <a:pt x="91616" y="437"/>
                </a:lnTo>
                <a:lnTo>
                  <a:pt x="82551" y="135"/>
                </a:lnTo>
                <a:lnTo>
                  <a:pt x="75347" y="0"/>
                </a:lnTo>
                <a:lnTo>
                  <a:pt x="72092" y="917"/>
                </a:lnTo>
                <a:lnTo>
                  <a:pt x="68969" y="2480"/>
                </a:lnTo>
                <a:lnTo>
                  <a:pt x="65936" y="4475"/>
                </a:lnTo>
                <a:lnTo>
                  <a:pt x="62008" y="5805"/>
                </a:lnTo>
                <a:lnTo>
                  <a:pt x="57484" y="6692"/>
                </a:lnTo>
                <a:lnTo>
                  <a:pt x="52564" y="7283"/>
                </a:lnTo>
                <a:lnTo>
                  <a:pt x="48331" y="8629"/>
                </a:lnTo>
                <a:lnTo>
                  <a:pt x="44556" y="10480"/>
                </a:lnTo>
                <a:lnTo>
                  <a:pt x="41088" y="12666"/>
                </a:lnTo>
                <a:lnTo>
                  <a:pt x="37823" y="14123"/>
                </a:lnTo>
                <a:lnTo>
                  <a:pt x="34694" y="15095"/>
                </a:lnTo>
                <a:lnTo>
                  <a:pt x="31655" y="15742"/>
                </a:lnTo>
                <a:lnTo>
                  <a:pt x="28677" y="17126"/>
                </a:lnTo>
                <a:lnTo>
                  <a:pt x="25739" y="19002"/>
                </a:lnTo>
                <a:lnTo>
                  <a:pt x="22827" y="21205"/>
                </a:lnTo>
                <a:lnTo>
                  <a:pt x="20887" y="23626"/>
                </a:lnTo>
                <a:lnTo>
                  <a:pt x="19593" y="26192"/>
                </a:lnTo>
                <a:lnTo>
                  <a:pt x="18730" y="28856"/>
                </a:lnTo>
                <a:lnTo>
                  <a:pt x="15232" y="34355"/>
                </a:lnTo>
                <a:lnTo>
                  <a:pt x="10502" y="39974"/>
                </a:lnTo>
                <a:lnTo>
                  <a:pt x="5224" y="45647"/>
                </a:lnTo>
                <a:lnTo>
                  <a:pt x="3436" y="48493"/>
                </a:lnTo>
                <a:lnTo>
                  <a:pt x="1450" y="54195"/>
                </a:lnTo>
                <a:lnTo>
                  <a:pt x="567" y="59904"/>
                </a:lnTo>
                <a:lnTo>
                  <a:pt x="174" y="65617"/>
                </a:lnTo>
                <a:lnTo>
                  <a:pt x="0" y="71331"/>
                </a:lnTo>
                <a:lnTo>
                  <a:pt x="905" y="74188"/>
                </a:lnTo>
                <a:lnTo>
                  <a:pt x="4452" y="79903"/>
                </a:lnTo>
                <a:lnTo>
                  <a:pt x="6663" y="85618"/>
                </a:lnTo>
                <a:lnTo>
                  <a:pt x="7253" y="88475"/>
                </a:lnTo>
                <a:lnTo>
                  <a:pt x="8599" y="90380"/>
                </a:lnTo>
                <a:lnTo>
                  <a:pt x="10448" y="91650"/>
                </a:lnTo>
                <a:lnTo>
                  <a:pt x="12634" y="92497"/>
                </a:lnTo>
                <a:lnTo>
                  <a:pt x="14091" y="94014"/>
                </a:lnTo>
                <a:lnTo>
                  <a:pt x="15063" y="95977"/>
                </a:lnTo>
                <a:lnTo>
                  <a:pt x="15710" y="98239"/>
                </a:lnTo>
                <a:lnTo>
                  <a:pt x="17094" y="99747"/>
                </a:lnTo>
                <a:lnTo>
                  <a:pt x="18969" y="100752"/>
                </a:lnTo>
                <a:lnTo>
                  <a:pt x="23593" y="101869"/>
                </a:lnTo>
                <a:lnTo>
                  <a:pt x="28823" y="102366"/>
                </a:lnTo>
                <a:lnTo>
                  <a:pt x="34323" y="102586"/>
                </a:lnTo>
                <a:lnTo>
                  <a:pt x="37123" y="102645"/>
                </a:lnTo>
                <a:lnTo>
                  <a:pt x="40894" y="101732"/>
                </a:lnTo>
                <a:lnTo>
                  <a:pt x="45314" y="100170"/>
                </a:lnTo>
                <a:lnTo>
                  <a:pt x="50165" y="98177"/>
                </a:lnTo>
                <a:lnTo>
                  <a:pt x="54352" y="96848"/>
                </a:lnTo>
                <a:lnTo>
                  <a:pt x="58096" y="95962"/>
                </a:lnTo>
                <a:lnTo>
                  <a:pt x="61544" y="95371"/>
                </a:lnTo>
                <a:lnTo>
                  <a:pt x="64795" y="93073"/>
                </a:lnTo>
                <a:lnTo>
                  <a:pt x="67915" y="89635"/>
                </a:lnTo>
                <a:lnTo>
                  <a:pt x="70948" y="85439"/>
                </a:lnTo>
                <a:lnTo>
                  <a:pt x="74874" y="81688"/>
                </a:lnTo>
                <a:lnTo>
                  <a:pt x="79397" y="78236"/>
                </a:lnTo>
                <a:lnTo>
                  <a:pt x="84318" y="74981"/>
                </a:lnTo>
                <a:lnTo>
                  <a:pt x="88550" y="71859"/>
                </a:lnTo>
                <a:lnTo>
                  <a:pt x="92324" y="68825"/>
                </a:lnTo>
                <a:lnTo>
                  <a:pt x="95793" y="65850"/>
                </a:lnTo>
                <a:lnTo>
                  <a:pt x="100010" y="62914"/>
                </a:lnTo>
                <a:lnTo>
                  <a:pt x="104727" y="60005"/>
                </a:lnTo>
                <a:lnTo>
                  <a:pt x="109776" y="57112"/>
                </a:lnTo>
                <a:lnTo>
                  <a:pt x="114095" y="54232"/>
                </a:lnTo>
                <a:lnTo>
                  <a:pt x="117927" y="51358"/>
                </a:lnTo>
                <a:lnTo>
                  <a:pt x="121434" y="48491"/>
                </a:lnTo>
                <a:lnTo>
                  <a:pt x="123772" y="45626"/>
                </a:lnTo>
                <a:lnTo>
                  <a:pt x="125330" y="42764"/>
                </a:lnTo>
                <a:lnTo>
                  <a:pt x="126370" y="39904"/>
                </a:lnTo>
                <a:lnTo>
                  <a:pt x="130064" y="34185"/>
                </a:lnTo>
                <a:lnTo>
                  <a:pt x="134881" y="28469"/>
                </a:lnTo>
                <a:lnTo>
                  <a:pt x="140197" y="22753"/>
                </a:lnTo>
                <a:lnTo>
                  <a:pt x="141995" y="19895"/>
                </a:lnTo>
                <a:lnTo>
                  <a:pt x="144527" y="12275"/>
                </a:lnTo>
                <a:lnTo>
                  <a:pt x="145589" y="8478"/>
                </a:lnTo>
                <a:lnTo>
                  <a:pt x="145591" y="13020"/>
                </a:lnTo>
                <a:lnTo>
                  <a:pt x="146545" y="15312"/>
                </a:lnTo>
                <a:lnTo>
                  <a:pt x="151484" y="23088"/>
                </a:lnTo>
                <a:lnTo>
                  <a:pt x="152973" y="28616"/>
                </a:lnTo>
                <a:lnTo>
                  <a:pt x="153636" y="36789"/>
                </a:lnTo>
                <a:lnTo>
                  <a:pt x="153930" y="46771"/>
                </a:lnTo>
                <a:lnTo>
                  <a:pt x="154060" y="57558"/>
                </a:lnTo>
                <a:lnTo>
                  <a:pt x="155048" y="63101"/>
                </a:lnTo>
                <a:lnTo>
                  <a:pt x="156659" y="68701"/>
                </a:lnTo>
                <a:lnTo>
                  <a:pt x="158685" y="74340"/>
                </a:lnTo>
                <a:lnTo>
                  <a:pt x="160036" y="80004"/>
                </a:lnTo>
                <a:lnTo>
                  <a:pt x="160937" y="85685"/>
                </a:lnTo>
                <a:lnTo>
                  <a:pt x="161537" y="91378"/>
                </a:lnTo>
                <a:lnTo>
                  <a:pt x="161937" y="98030"/>
                </a:lnTo>
                <a:lnTo>
                  <a:pt x="162382" y="113042"/>
                </a:lnTo>
                <a:lnTo>
                  <a:pt x="163453" y="120093"/>
                </a:lnTo>
                <a:lnTo>
                  <a:pt x="165119" y="126699"/>
                </a:lnTo>
                <a:lnTo>
                  <a:pt x="167184" y="133007"/>
                </a:lnTo>
                <a:lnTo>
                  <a:pt x="168559" y="139118"/>
                </a:lnTo>
                <a:lnTo>
                  <a:pt x="169476" y="145097"/>
                </a:lnTo>
                <a:lnTo>
                  <a:pt x="170087" y="150988"/>
                </a:lnTo>
                <a:lnTo>
                  <a:pt x="170495" y="156820"/>
                </a:lnTo>
                <a:lnTo>
                  <a:pt x="170766" y="162614"/>
                </a:lnTo>
                <a:lnTo>
                  <a:pt x="171069" y="174131"/>
                </a:lnTo>
                <a:lnTo>
                  <a:pt x="171310" y="263934"/>
                </a:lnTo>
                <a:lnTo>
                  <a:pt x="172263" y="264502"/>
                </a:lnTo>
                <a:lnTo>
                  <a:pt x="177202" y="265303"/>
                </a:lnTo>
                <a:lnTo>
                  <a:pt x="179883" y="265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834"/>
          <p:cNvSpPr/>
          <p:nvPr/>
        </p:nvSpPr>
        <p:spPr>
          <a:xfrm>
            <a:off x="6826567" y="2691764"/>
            <a:ext cx="68581" cy="180024"/>
          </a:xfrm>
          <a:custGeom>
            <a:avLst/>
            <a:gdLst/>
            <a:ahLst/>
            <a:cxnLst/>
            <a:rect l="0" t="0" r="0" b="0"/>
            <a:pathLst>
              <a:path w="68581" h="180024">
                <a:moveTo>
                  <a:pt x="0" y="0"/>
                </a:moveTo>
                <a:lnTo>
                  <a:pt x="0" y="7381"/>
                </a:lnTo>
                <a:lnTo>
                  <a:pt x="953" y="7779"/>
                </a:lnTo>
                <a:lnTo>
                  <a:pt x="2540" y="8044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1" y="15347"/>
                </a:lnTo>
                <a:lnTo>
                  <a:pt x="10583" y="17852"/>
                </a:lnTo>
                <a:lnTo>
                  <a:pt x="12770" y="20474"/>
                </a:lnTo>
                <a:lnTo>
                  <a:pt x="14229" y="23174"/>
                </a:lnTo>
                <a:lnTo>
                  <a:pt x="15849" y="28715"/>
                </a:lnTo>
                <a:lnTo>
                  <a:pt x="16281" y="32479"/>
                </a:lnTo>
                <a:lnTo>
                  <a:pt x="16569" y="36893"/>
                </a:lnTo>
                <a:lnTo>
                  <a:pt x="16889" y="45924"/>
                </a:lnTo>
                <a:lnTo>
                  <a:pt x="17032" y="53114"/>
                </a:lnTo>
                <a:lnTo>
                  <a:pt x="18022" y="56364"/>
                </a:lnTo>
                <a:lnTo>
                  <a:pt x="19635" y="59484"/>
                </a:lnTo>
                <a:lnTo>
                  <a:pt x="21663" y="62516"/>
                </a:lnTo>
                <a:lnTo>
                  <a:pt x="23014" y="66443"/>
                </a:lnTo>
                <a:lnTo>
                  <a:pt x="23916" y="70965"/>
                </a:lnTo>
                <a:lnTo>
                  <a:pt x="24516" y="75885"/>
                </a:lnTo>
                <a:lnTo>
                  <a:pt x="25869" y="80118"/>
                </a:lnTo>
                <a:lnTo>
                  <a:pt x="27723" y="83892"/>
                </a:lnTo>
                <a:lnTo>
                  <a:pt x="29912" y="87361"/>
                </a:lnTo>
                <a:lnTo>
                  <a:pt x="31371" y="90626"/>
                </a:lnTo>
                <a:lnTo>
                  <a:pt x="32345" y="93755"/>
                </a:lnTo>
                <a:lnTo>
                  <a:pt x="32993" y="96793"/>
                </a:lnTo>
                <a:lnTo>
                  <a:pt x="34378" y="100724"/>
                </a:lnTo>
                <a:lnTo>
                  <a:pt x="36254" y="105250"/>
                </a:lnTo>
                <a:lnTo>
                  <a:pt x="38456" y="110172"/>
                </a:lnTo>
                <a:lnTo>
                  <a:pt x="39925" y="114405"/>
                </a:lnTo>
                <a:lnTo>
                  <a:pt x="40905" y="118181"/>
                </a:lnTo>
                <a:lnTo>
                  <a:pt x="41557" y="121650"/>
                </a:lnTo>
                <a:lnTo>
                  <a:pt x="41992" y="124915"/>
                </a:lnTo>
                <a:lnTo>
                  <a:pt x="42282" y="128044"/>
                </a:lnTo>
                <a:lnTo>
                  <a:pt x="42476" y="131083"/>
                </a:lnTo>
                <a:lnTo>
                  <a:pt x="43557" y="134061"/>
                </a:lnTo>
                <a:lnTo>
                  <a:pt x="45231" y="136999"/>
                </a:lnTo>
                <a:lnTo>
                  <a:pt x="47299" y="139911"/>
                </a:lnTo>
                <a:lnTo>
                  <a:pt x="49630" y="142804"/>
                </a:lnTo>
                <a:lnTo>
                  <a:pt x="52137" y="145685"/>
                </a:lnTo>
                <a:lnTo>
                  <a:pt x="54761" y="148559"/>
                </a:lnTo>
                <a:lnTo>
                  <a:pt x="56509" y="151427"/>
                </a:lnTo>
                <a:lnTo>
                  <a:pt x="57676" y="154291"/>
                </a:lnTo>
                <a:lnTo>
                  <a:pt x="59547" y="161182"/>
                </a:lnTo>
                <a:lnTo>
                  <a:pt x="59803" y="164664"/>
                </a:lnTo>
                <a:lnTo>
                  <a:pt x="59967" y="170110"/>
                </a:lnTo>
                <a:lnTo>
                  <a:pt x="60933" y="170557"/>
                </a:lnTo>
                <a:lnTo>
                  <a:pt x="62530" y="170855"/>
                </a:lnTo>
                <a:lnTo>
                  <a:pt x="64546" y="171053"/>
                </a:lnTo>
                <a:lnTo>
                  <a:pt x="65891" y="172138"/>
                </a:lnTo>
                <a:lnTo>
                  <a:pt x="66788" y="173814"/>
                </a:lnTo>
                <a:lnTo>
                  <a:pt x="6858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835"/>
          <p:cNvSpPr/>
          <p:nvPr/>
        </p:nvSpPr>
        <p:spPr>
          <a:xfrm>
            <a:off x="6732269" y="2751804"/>
            <a:ext cx="214314" cy="34259"/>
          </a:xfrm>
          <a:custGeom>
            <a:avLst/>
            <a:gdLst/>
            <a:ahLst/>
            <a:cxnLst/>
            <a:rect l="0" t="0" r="0" b="0"/>
            <a:pathLst>
              <a:path w="214314" h="34259">
                <a:moveTo>
                  <a:pt x="0" y="34258"/>
                </a:moveTo>
                <a:lnTo>
                  <a:pt x="7382" y="34258"/>
                </a:lnTo>
                <a:lnTo>
                  <a:pt x="9684" y="33306"/>
                </a:lnTo>
                <a:lnTo>
                  <a:pt x="13123" y="31718"/>
                </a:lnTo>
                <a:lnTo>
                  <a:pt x="23230" y="26877"/>
                </a:lnTo>
                <a:lnTo>
                  <a:pt x="29692" y="26215"/>
                </a:lnTo>
                <a:lnTo>
                  <a:pt x="37962" y="25921"/>
                </a:lnTo>
                <a:lnTo>
                  <a:pt x="44812" y="25790"/>
                </a:lnTo>
                <a:lnTo>
                  <a:pt x="48925" y="24803"/>
                </a:lnTo>
                <a:lnTo>
                  <a:pt x="53572" y="23192"/>
                </a:lnTo>
                <a:lnTo>
                  <a:pt x="58575" y="21166"/>
                </a:lnTo>
                <a:lnTo>
                  <a:pt x="63815" y="19815"/>
                </a:lnTo>
                <a:lnTo>
                  <a:pt x="69214" y="18914"/>
                </a:lnTo>
                <a:lnTo>
                  <a:pt x="74717" y="18314"/>
                </a:lnTo>
                <a:lnTo>
                  <a:pt x="80292" y="17914"/>
                </a:lnTo>
                <a:lnTo>
                  <a:pt x="85914" y="17647"/>
                </a:lnTo>
                <a:lnTo>
                  <a:pt x="91566" y="17469"/>
                </a:lnTo>
                <a:lnTo>
                  <a:pt x="97239" y="16398"/>
                </a:lnTo>
                <a:lnTo>
                  <a:pt x="102926" y="14731"/>
                </a:lnTo>
                <a:lnTo>
                  <a:pt x="108623" y="12667"/>
                </a:lnTo>
                <a:lnTo>
                  <a:pt x="114326" y="11292"/>
                </a:lnTo>
                <a:lnTo>
                  <a:pt x="120032" y="10375"/>
                </a:lnTo>
                <a:lnTo>
                  <a:pt x="125741" y="9763"/>
                </a:lnTo>
                <a:lnTo>
                  <a:pt x="131453" y="9356"/>
                </a:lnTo>
                <a:lnTo>
                  <a:pt x="137165" y="9084"/>
                </a:lnTo>
                <a:lnTo>
                  <a:pt x="142879" y="8903"/>
                </a:lnTo>
                <a:lnTo>
                  <a:pt x="148593" y="7830"/>
                </a:lnTo>
                <a:lnTo>
                  <a:pt x="154307" y="6162"/>
                </a:lnTo>
                <a:lnTo>
                  <a:pt x="160021" y="4097"/>
                </a:lnTo>
                <a:lnTo>
                  <a:pt x="165737" y="2721"/>
                </a:lnTo>
                <a:lnTo>
                  <a:pt x="171451" y="1803"/>
                </a:lnTo>
                <a:lnTo>
                  <a:pt x="177166" y="1192"/>
                </a:lnTo>
                <a:lnTo>
                  <a:pt x="181929" y="784"/>
                </a:lnTo>
                <a:lnTo>
                  <a:pt x="186056" y="512"/>
                </a:lnTo>
                <a:lnTo>
                  <a:pt x="193182" y="210"/>
                </a:lnTo>
                <a:lnTo>
                  <a:pt x="203899" y="0"/>
                </a:lnTo>
                <a:lnTo>
                  <a:pt x="205465" y="942"/>
                </a:lnTo>
                <a:lnTo>
                  <a:pt x="207462" y="2522"/>
                </a:lnTo>
                <a:lnTo>
                  <a:pt x="214313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836"/>
          <p:cNvSpPr/>
          <p:nvPr/>
        </p:nvSpPr>
        <p:spPr>
          <a:xfrm>
            <a:off x="7289492" y="2477486"/>
            <a:ext cx="128578" cy="197135"/>
          </a:xfrm>
          <a:custGeom>
            <a:avLst/>
            <a:gdLst/>
            <a:ahLst/>
            <a:cxnLst/>
            <a:rect l="0" t="0" r="0" b="0"/>
            <a:pathLst>
              <a:path w="128578" h="197135">
                <a:moveTo>
                  <a:pt x="111433" y="51401"/>
                </a:moveTo>
                <a:lnTo>
                  <a:pt x="111433" y="43182"/>
                </a:lnTo>
                <a:lnTo>
                  <a:pt x="108893" y="40445"/>
                </a:lnTo>
                <a:lnTo>
                  <a:pt x="104052" y="35479"/>
                </a:lnTo>
                <a:lnTo>
                  <a:pt x="103390" y="32259"/>
                </a:lnTo>
                <a:lnTo>
                  <a:pt x="103214" y="30067"/>
                </a:lnTo>
                <a:lnTo>
                  <a:pt x="102143" y="28606"/>
                </a:lnTo>
                <a:lnTo>
                  <a:pt x="100477" y="27632"/>
                </a:lnTo>
                <a:lnTo>
                  <a:pt x="98414" y="26983"/>
                </a:lnTo>
                <a:lnTo>
                  <a:pt x="96086" y="25597"/>
                </a:lnTo>
                <a:lnTo>
                  <a:pt x="93582" y="23721"/>
                </a:lnTo>
                <a:lnTo>
                  <a:pt x="87269" y="18417"/>
                </a:lnTo>
                <a:lnTo>
                  <a:pt x="83866" y="17691"/>
                </a:lnTo>
                <a:lnTo>
                  <a:pt x="81625" y="17498"/>
                </a:lnTo>
                <a:lnTo>
                  <a:pt x="79179" y="16417"/>
                </a:lnTo>
                <a:lnTo>
                  <a:pt x="76595" y="14743"/>
                </a:lnTo>
                <a:lnTo>
                  <a:pt x="73920" y="12675"/>
                </a:lnTo>
                <a:lnTo>
                  <a:pt x="71184" y="11296"/>
                </a:lnTo>
                <a:lnTo>
                  <a:pt x="68408" y="10377"/>
                </a:lnTo>
                <a:lnTo>
                  <a:pt x="65605" y="9764"/>
                </a:lnTo>
                <a:lnTo>
                  <a:pt x="62784" y="8403"/>
                </a:lnTo>
                <a:lnTo>
                  <a:pt x="59950" y="6543"/>
                </a:lnTo>
                <a:lnTo>
                  <a:pt x="57108" y="4351"/>
                </a:lnTo>
                <a:lnTo>
                  <a:pt x="54262" y="2889"/>
                </a:lnTo>
                <a:lnTo>
                  <a:pt x="51411" y="1915"/>
                </a:lnTo>
                <a:lnTo>
                  <a:pt x="48558" y="1265"/>
                </a:lnTo>
                <a:lnTo>
                  <a:pt x="45704" y="832"/>
                </a:lnTo>
                <a:lnTo>
                  <a:pt x="42848" y="543"/>
                </a:lnTo>
                <a:lnTo>
                  <a:pt x="39993" y="351"/>
                </a:lnTo>
                <a:lnTo>
                  <a:pt x="37135" y="223"/>
                </a:lnTo>
                <a:lnTo>
                  <a:pt x="27400" y="0"/>
                </a:lnTo>
                <a:lnTo>
                  <a:pt x="23920" y="2521"/>
                </a:lnTo>
                <a:lnTo>
                  <a:pt x="21658" y="4527"/>
                </a:lnTo>
                <a:lnTo>
                  <a:pt x="19198" y="5864"/>
                </a:lnTo>
                <a:lnTo>
                  <a:pt x="16606" y="6756"/>
                </a:lnTo>
                <a:lnTo>
                  <a:pt x="13924" y="7350"/>
                </a:lnTo>
                <a:lnTo>
                  <a:pt x="12137" y="8699"/>
                </a:lnTo>
                <a:lnTo>
                  <a:pt x="10946" y="10550"/>
                </a:lnTo>
                <a:lnTo>
                  <a:pt x="9622" y="15148"/>
                </a:lnTo>
                <a:lnTo>
                  <a:pt x="9033" y="20366"/>
                </a:lnTo>
                <a:lnTo>
                  <a:pt x="7923" y="23091"/>
                </a:lnTo>
                <a:lnTo>
                  <a:pt x="4151" y="28659"/>
                </a:lnTo>
                <a:lnTo>
                  <a:pt x="1840" y="34308"/>
                </a:lnTo>
                <a:lnTo>
                  <a:pt x="812" y="39994"/>
                </a:lnTo>
                <a:lnTo>
                  <a:pt x="356" y="45696"/>
                </a:lnTo>
                <a:lnTo>
                  <a:pt x="152" y="51406"/>
                </a:lnTo>
                <a:lnTo>
                  <a:pt x="39" y="62515"/>
                </a:lnTo>
                <a:lnTo>
                  <a:pt x="0" y="78785"/>
                </a:lnTo>
                <a:lnTo>
                  <a:pt x="949" y="82039"/>
                </a:lnTo>
                <a:lnTo>
                  <a:pt x="4544" y="88195"/>
                </a:lnTo>
                <a:lnTo>
                  <a:pt x="6776" y="94107"/>
                </a:lnTo>
                <a:lnTo>
                  <a:pt x="7372" y="97016"/>
                </a:lnTo>
                <a:lnTo>
                  <a:pt x="8722" y="98956"/>
                </a:lnTo>
                <a:lnTo>
                  <a:pt x="10574" y="100250"/>
                </a:lnTo>
                <a:lnTo>
                  <a:pt x="12761" y="101112"/>
                </a:lnTo>
                <a:lnTo>
                  <a:pt x="15172" y="102639"/>
                </a:lnTo>
                <a:lnTo>
                  <a:pt x="17731" y="104610"/>
                </a:lnTo>
                <a:lnTo>
                  <a:pt x="20390" y="106876"/>
                </a:lnTo>
                <a:lnTo>
                  <a:pt x="23115" y="108387"/>
                </a:lnTo>
                <a:lnTo>
                  <a:pt x="25884" y="109394"/>
                </a:lnTo>
                <a:lnTo>
                  <a:pt x="28683" y="110065"/>
                </a:lnTo>
                <a:lnTo>
                  <a:pt x="31501" y="110513"/>
                </a:lnTo>
                <a:lnTo>
                  <a:pt x="34333" y="110812"/>
                </a:lnTo>
                <a:lnTo>
                  <a:pt x="37173" y="111011"/>
                </a:lnTo>
                <a:lnTo>
                  <a:pt x="40018" y="111143"/>
                </a:lnTo>
                <a:lnTo>
                  <a:pt x="45721" y="111291"/>
                </a:lnTo>
                <a:lnTo>
                  <a:pt x="47622" y="110377"/>
                </a:lnTo>
                <a:lnTo>
                  <a:pt x="48890" y="108816"/>
                </a:lnTo>
                <a:lnTo>
                  <a:pt x="49735" y="106823"/>
                </a:lnTo>
                <a:lnTo>
                  <a:pt x="51251" y="105494"/>
                </a:lnTo>
                <a:lnTo>
                  <a:pt x="53214" y="104608"/>
                </a:lnTo>
                <a:lnTo>
                  <a:pt x="55475" y="104018"/>
                </a:lnTo>
                <a:lnTo>
                  <a:pt x="57935" y="102671"/>
                </a:lnTo>
                <a:lnTo>
                  <a:pt x="60528" y="100821"/>
                </a:lnTo>
                <a:lnTo>
                  <a:pt x="63208" y="98635"/>
                </a:lnTo>
                <a:lnTo>
                  <a:pt x="65948" y="97178"/>
                </a:lnTo>
                <a:lnTo>
                  <a:pt x="68727" y="96207"/>
                </a:lnTo>
                <a:lnTo>
                  <a:pt x="71533" y="95559"/>
                </a:lnTo>
                <a:lnTo>
                  <a:pt x="74355" y="94175"/>
                </a:lnTo>
                <a:lnTo>
                  <a:pt x="77189" y="92299"/>
                </a:lnTo>
                <a:lnTo>
                  <a:pt x="80031" y="90097"/>
                </a:lnTo>
                <a:lnTo>
                  <a:pt x="82878" y="88628"/>
                </a:lnTo>
                <a:lnTo>
                  <a:pt x="85729" y="87649"/>
                </a:lnTo>
                <a:lnTo>
                  <a:pt x="88582" y="86997"/>
                </a:lnTo>
                <a:lnTo>
                  <a:pt x="90483" y="85609"/>
                </a:lnTo>
                <a:lnTo>
                  <a:pt x="91752" y="83731"/>
                </a:lnTo>
                <a:lnTo>
                  <a:pt x="92597" y="81527"/>
                </a:lnTo>
                <a:lnTo>
                  <a:pt x="96076" y="76538"/>
                </a:lnTo>
                <a:lnTo>
                  <a:pt x="98338" y="73874"/>
                </a:lnTo>
                <a:lnTo>
                  <a:pt x="99845" y="71145"/>
                </a:lnTo>
                <a:lnTo>
                  <a:pt x="101520" y="65574"/>
                </a:lnTo>
                <a:lnTo>
                  <a:pt x="102463" y="61633"/>
                </a:lnTo>
                <a:lnTo>
                  <a:pt x="102742" y="55914"/>
                </a:lnTo>
                <a:lnTo>
                  <a:pt x="102849" y="44416"/>
                </a:lnTo>
                <a:lnTo>
                  <a:pt x="101901" y="43887"/>
                </a:lnTo>
                <a:lnTo>
                  <a:pt x="98306" y="43299"/>
                </a:lnTo>
                <a:lnTo>
                  <a:pt x="94641" y="42870"/>
                </a:lnTo>
                <a:lnTo>
                  <a:pt x="101699" y="42832"/>
                </a:lnTo>
                <a:lnTo>
                  <a:pt x="102087" y="43783"/>
                </a:lnTo>
                <a:lnTo>
                  <a:pt x="102631" y="49673"/>
                </a:lnTo>
                <a:lnTo>
                  <a:pt x="102759" y="54761"/>
                </a:lnTo>
                <a:lnTo>
                  <a:pt x="102860" y="113075"/>
                </a:lnTo>
                <a:lnTo>
                  <a:pt x="103813" y="116329"/>
                </a:lnTo>
                <a:lnTo>
                  <a:pt x="107411" y="122485"/>
                </a:lnTo>
                <a:lnTo>
                  <a:pt x="108751" y="126413"/>
                </a:lnTo>
                <a:lnTo>
                  <a:pt x="109645" y="130937"/>
                </a:lnTo>
                <a:lnTo>
                  <a:pt x="110241" y="135857"/>
                </a:lnTo>
                <a:lnTo>
                  <a:pt x="111591" y="140090"/>
                </a:lnTo>
                <a:lnTo>
                  <a:pt x="113443" y="143865"/>
                </a:lnTo>
                <a:lnTo>
                  <a:pt x="115631" y="147334"/>
                </a:lnTo>
                <a:lnTo>
                  <a:pt x="117089" y="150599"/>
                </a:lnTo>
                <a:lnTo>
                  <a:pt x="118062" y="153728"/>
                </a:lnTo>
                <a:lnTo>
                  <a:pt x="119621" y="161043"/>
                </a:lnTo>
                <a:lnTo>
                  <a:pt x="122374" y="164583"/>
                </a:lnTo>
                <a:lnTo>
                  <a:pt x="124442" y="166861"/>
                </a:lnTo>
                <a:lnTo>
                  <a:pt x="125821" y="169332"/>
                </a:lnTo>
                <a:lnTo>
                  <a:pt x="127352" y="174617"/>
                </a:lnTo>
                <a:lnTo>
                  <a:pt x="128336" y="179880"/>
                </a:lnTo>
                <a:lnTo>
                  <a:pt x="128506" y="185566"/>
                </a:lnTo>
                <a:lnTo>
                  <a:pt x="128573" y="190926"/>
                </a:lnTo>
                <a:lnTo>
                  <a:pt x="128577" y="19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837"/>
          <p:cNvSpPr/>
          <p:nvPr/>
        </p:nvSpPr>
        <p:spPr>
          <a:xfrm>
            <a:off x="7143750" y="2743200"/>
            <a:ext cx="557213" cy="17146"/>
          </a:xfrm>
          <a:custGeom>
            <a:avLst/>
            <a:gdLst/>
            <a:ahLst/>
            <a:cxnLst/>
            <a:rect l="0" t="0" r="0" b="0"/>
            <a:pathLst>
              <a:path w="557213" h="17146">
                <a:moveTo>
                  <a:pt x="0" y="17145"/>
                </a:moveTo>
                <a:lnTo>
                  <a:pt x="0" y="8925"/>
                </a:lnTo>
                <a:lnTo>
                  <a:pt x="15574" y="8593"/>
                </a:lnTo>
                <a:lnTo>
                  <a:pt x="181716" y="8572"/>
                </a:lnTo>
                <a:lnTo>
                  <a:pt x="189724" y="7620"/>
                </a:lnTo>
                <a:lnTo>
                  <a:pt x="197920" y="6032"/>
                </a:lnTo>
                <a:lnTo>
                  <a:pt x="206242" y="4021"/>
                </a:lnTo>
                <a:lnTo>
                  <a:pt x="214647" y="2681"/>
                </a:lnTo>
                <a:lnTo>
                  <a:pt x="223108" y="1787"/>
                </a:lnTo>
                <a:lnTo>
                  <a:pt x="231606" y="1191"/>
                </a:lnTo>
                <a:lnTo>
                  <a:pt x="241081" y="794"/>
                </a:lnTo>
                <a:lnTo>
                  <a:pt x="261770" y="352"/>
                </a:lnTo>
                <a:lnTo>
                  <a:pt x="556700" y="0"/>
                </a:lnTo>
                <a:lnTo>
                  <a:pt x="556870" y="952"/>
                </a:lnTo>
                <a:lnTo>
                  <a:pt x="556984" y="2539"/>
                </a:lnTo>
                <a:lnTo>
                  <a:pt x="55721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838"/>
          <p:cNvSpPr/>
          <p:nvPr/>
        </p:nvSpPr>
        <p:spPr>
          <a:xfrm>
            <a:off x="7147383" y="2846070"/>
            <a:ext cx="159245" cy="120016"/>
          </a:xfrm>
          <a:custGeom>
            <a:avLst/>
            <a:gdLst/>
            <a:ahLst/>
            <a:cxnLst/>
            <a:rect l="0" t="0" r="0" b="0"/>
            <a:pathLst>
              <a:path w="159245" h="12001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691" y="4550"/>
                </a:lnTo>
                <a:lnTo>
                  <a:pt x="4918" y="8219"/>
                </a:lnTo>
                <a:lnTo>
                  <a:pt x="7470" y="10955"/>
                </a:lnTo>
                <a:lnTo>
                  <a:pt x="9484" y="13018"/>
                </a:lnTo>
                <a:lnTo>
                  <a:pt x="11779" y="14394"/>
                </a:lnTo>
                <a:lnTo>
                  <a:pt x="14262" y="15311"/>
                </a:lnTo>
                <a:lnTo>
                  <a:pt x="16869" y="15922"/>
                </a:lnTo>
                <a:lnTo>
                  <a:pt x="19560" y="17282"/>
                </a:lnTo>
                <a:lnTo>
                  <a:pt x="22306" y="19141"/>
                </a:lnTo>
                <a:lnTo>
                  <a:pt x="25090" y="21333"/>
                </a:lnTo>
                <a:lnTo>
                  <a:pt x="27898" y="23747"/>
                </a:lnTo>
                <a:lnTo>
                  <a:pt x="30723" y="26309"/>
                </a:lnTo>
                <a:lnTo>
                  <a:pt x="33558" y="28969"/>
                </a:lnTo>
                <a:lnTo>
                  <a:pt x="36401" y="30743"/>
                </a:lnTo>
                <a:lnTo>
                  <a:pt x="39249" y="31925"/>
                </a:lnTo>
                <a:lnTo>
                  <a:pt x="42099" y="32713"/>
                </a:lnTo>
                <a:lnTo>
                  <a:pt x="44953" y="34191"/>
                </a:lnTo>
                <a:lnTo>
                  <a:pt x="47808" y="36129"/>
                </a:lnTo>
                <a:lnTo>
                  <a:pt x="50663" y="38373"/>
                </a:lnTo>
                <a:lnTo>
                  <a:pt x="53520" y="40822"/>
                </a:lnTo>
                <a:lnTo>
                  <a:pt x="56375" y="43407"/>
                </a:lnTo>
                <a:lnTo>
                  <a:pt x="59233" y="46083"/>
                </a:lnTo>
                <a:lnTo>
                  <a:pt x="63042" y="48819"/>
                </a:lnTo>
                <a:lnTo>
                  <a:pt x="67487" y="51596"/>
                </a:lnTo>
                <a:lnTo>
                  <a:pt x="72356" y="54400"/>
                </a:lnTo>
                <a:lnTo>
                  <a:pt x="75600" y="57221"/>
                </a:lnTo>
                <a:lnTo>
                  <a:pt x="77765" y="60055"/>
                </a:lnTo>
                <a:lnTo>
                  <a:pt x="79207" y="62897"/>
                </a:lnTo>
                <a:lnTo>
                  <a:pt x="81121" y="65743"/>
                </a:lnTo>
                <a:lnTo>
                  <a:pt x="83350" y="68594"/>
                </a:lnTo>
                <a:lnTo>
                  <a:pt x="85787" y="71447"/>
                </a:lnTo>
                <a:lnTo>
                  <a:pt x="88366" y="74301"/>
                </a:lnTo>
                <a:lnTo>
                  <a:pt x="93771" y="80012"/>
                </a:lnTo>
                <a:lnTo>
                  <a:pt x="102168" y="88583"/>
                </a:lnTo>
                <a:lnTo>
                  <a:pt x="105001" y="90488"/>
                </a:lnTo>
                <a:lnTo>
                  <a:pt x="107842" y="91757"/>
                </a:lnTo>
                <a:lnTo>
                  <a:pt x="110688" y="92604"/>
                </a:lnTo>
                <a:lnTo>
                  <a:pt x="113538" y="94121"/>
                </a:lnTo>
                <a:lnTo>
                  <a:pt x="116392" y="96085"/>
                </a:lnTo>
                <a:lnTo>
                  <a:pt x="119245" y="98346"/>
                </a:lnTo>
                <a:lnTo>
                  <a:pt x="122101" y="100806"/>
                </a:lnTo>
                <a:lnTo>
                  <a:pt x="124957" y="103399"/>
                </a:lnTo>
                <a:lnTo>
                  <a:pt x="131834" y="109853"/>
                </a:lnTo>
                <a:lnTo>
                  <a:pt x="133350" y="110383"/>
                </a:lnTo>
                <a:lnTo>
                  <a:pt x="137576" y="110971"/>
                </a:lnTo>
                <a:lnTo>
                  <a:pt x="140036" y="111128"/>
                </a:lnTo>
                <a:lnTo>
                  <a:pt x="142629" y="111233"/>
                </a:lnTo>
                <a:lnTo>
                  <a:pt x="145310" y="111303"/>
                </a:lnTo>
                <a:lnTo>
                  <a:pt x="147098" y="112302"/>
                </a:lnTo>
                <a:lnTo>
                  <a:pt x="148289" y="113920"/>
                </a:lnTo>
                <a:lnTo>
                  <a:pt x="150201" y="118811"/>
                </a:lnTo>
                <a:lnTo>
                  <a:pt x="151311" y="119212"/>
                </a:lnTo>
                <a:lnTo>
                  <a:pt x="155083" y="119658"/>
                </a:lnTo>
                <a:lnTo>
                  <a:pt x="159244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839"/>
          <p:cNvSpPr/>
          <p:nvPr/>
        </p:nvSpPr>
        <p:spPr>
          <a:xfrm>
            <a:off x="7126605" y="2846070"/>
            <a:ext cx="154305" cy="128588"/>
          </a:xfrm>
          <a:custGeom>
            <a:avLst/>
            <a:gdLst/>
            <a:ahLst/>
            <a:cxnLst/>
            <a:rect l="0" t="0" r="0" b="0"/>
            <a:pathLst>
              <a:path w="154305" h="128588">
                <a:moveTo>
                  <a:pt x="154304" y="0"/>
                </a:moveTo>
                <a:lnTo>
                  <a:pt x="149753" y="4550"/>
                </a:lnTo>
                <a:lnTo>
                  <a:pt x="147461" y="5891"/>
                </a:lnTo>
                <a:lnTo>
                  <a:pt x="144979" y="6785"/>
                </a:lnTo>
                <a:lnTo>
                  <a:pt x="142373" y="7380"/>
                </a:lnTo>
                <a:lnTo>
                  <a:pt x="139683" y="9683"/>
                </a:lnTo>
                <a:lnTo>
                  <a:pt x="136936" y="13123"/>
                </a:lnTo>
                <a:lnTo>
                  <a:pt x="134153" y="17321"/>
                </a:lnTo>
                <a:lnTo>
                  <a:pt x="130393" y="21072"/>
                </a:lnTo>
                <a:lnTo>
                  <a:pt x="125980" y="24525"/>
                </a:lnTo>
                <a:lnTo>
                  <a:pt x="121135" y="27780"/>
                </a:lnTo>
                <a:lnTo>
                  <a:pt x="116951" y="30903"/>
                </a:lnTo>
                <a:lnTo>
                  <a:pt x="113210" y="33936"/>
                </a:lnTo>
                <a:lnTo>
                  <a:pt x="109764" y="36912"/>
                </a:lnTo>
                <a:lnTo>
                  <a:pt x="106513" y="40800"/>
                </a:lnTo>
                <a:lnTo>
                  <a:pt x="103393" y="45297"/>
                </a:lnTo>
                <a:lnTo>
                  <a:pt x="100361" y="50201"/>
                </a:lnTo>
                <a:lnTo>
                  <a:pt x="96435" y="54422"/>
                </a:lnTo>
                <a:lnTo>
                  <a:pt x="91912" y="58189"/>
                </a:lnTo>
                <a:lnTo>
                  <a:pt x="86992" y="61652"/>
                </a:lnTo>
                <a:lnTo>
                  <a:pt x="82759" y="64914"/>
                </a:lnTo>
                <a:lnTo>
                  <a:pt x="78986" y="68041"/>
                </a:lnTo>
                <a:lnTo>
                  <a:pt x="75517" y="71078"/>
                </a:lnTo>
                <a:lnTo>
                  <a:pt x="72252" y="75008"/>
                </a:lnTo>
                <a:lnTo>
                  <a:pt x="69123" y="79533"/>
                </a:lnTo>
                <a:lnTo>
                  <a:pt x="66084" y="84454"/>
                </a:lnTo>
                <a:lnTo>
                  <a:pt x="62153" y="88688"/>
                </a:lnTo>
                <a:lnTo>
                  <a:pt x="57628" y="92462"/>
                </a:lnTo>
                <a:lnTo>
                  <a:pt x="52706" y="95931"/>
                </a:lnTo>
                <a:lnTo>
                  <a:pt x="48472" y="99196"/>
                </a:lnTo>
                <a:lnTo>
                  <a:pt x="44697" y="102326"/>
                </a:lnTo>
                <a:lnTo>
                  <a:pt x="41228" y="105364"/>
                </a:lnTo>
                <a:lnTo>
                  <a:pt x="37963" y="108343"/>
                </a:lnTo>
                <a:lnTo>
                  <a:pt x="31795" y="114192"/>
                </a:lnTo>
                <a:lnTo>
                  <a:pt x="22967" y="122840"/>
                </a:lnTo>
                <a:lnTo>
                  <a:pt x="20074" y="124756"/>
                </a:lnTo>
                <a:lnTo>
                  <a:pt x="17192" y="126033"/>
                </a:lnTo>
                <a:lnTo>
                  <a:pt x="10275" y="128083"/>
                </a:lnTo>
                <a:lnTo>
                  <a:pt x="6789" y="128363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840"/>
          <p:cNvSpPr/>
          <p:nvPr/>
        </p:nvSpPr>
        <p:spPr>
          <a:xfrm>
            <a:off x="7358062" y="288036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0" y="21166"/>
                </a:lnTo>
                <a:lnTo>
                  <a:pt x="953" y="19825"/>
                </a:lnTo>
                <a:lnTo>
                  <a:pt x="2540" y="18932"/>
                </a:lnTo>
                <a:lnTo>
                  <a:pt x="4551" y="18336"/>
                </a:lnTo>
                <a:lnTo>
                  <a:pt x="9326" y="17674"/>
                </a:lnTo>
                <a:lnTo>
                  <a:pt x="14622" y="17380"/>
                </a:lnTo>
                <a:lnTo>
                  <a:pt x="20151" y="17249"/>
                </a:lnTo>
                <a:lnTo>
                  <a:pt x="67313" y="17145"/>
                </a:lnTo>
                <a:lnTo>
                  <a:pt x="71545" y="16193"/>
                </a:lnTo>
                <a:lnTo>
                  <a:pt x="75319" y="14605"/>
                </a:lnTo>
                <a:lnTo>
                  <a:pt x="78787" y="12594"/>
                </a:lnTo>
                <a:lnTo>
                  <a:pt x="83005" y="11253"/>
                </a:lnTo>
                <a:lnTo>
                  <a:pt x="87723" y="10360"/>
                </a:lnTo>
                <a:lnTo>
                  <a:pt x="92771" y="9764"/>
                </a:lnTo>
                <a:lnTo>
                  <a:pt x="98043" y="9367"/>
                </a:lnTo>
                <a:lnTo>
                  <a:pt x="103462" y="9102"/>
                </a:lnTo>
                <a:lnTo>
                  <a:pt x="108979" y="8925"/>
                </a:lnTo>
                <a:lnTo>
                  <a:pt x="113611" y="7855"/>
                </a:lnTo>
                <a:lnTo>
                  <a:pt x="117651" y="6189"/>
                </a:lnTo>
                <a:lnTo>
                  <a:pt x="121296" y="4126"/>
                </a:lnTo>
                <a:lnTo>
                  <a:pt x="125632" y="2750"/>
                </a:lnTo>
                <a:lnTo>
                  <a:pt x="130427" y="1834"/>
                </a:lnTo>
                <a:lnTo>
                  <a:pt x="135529" y="1222"/>
                </a:lnTo>
                <a:lnTo>
                  <a:pt x="140835" y="815"/>
                </a:lnTo>
                <a:lnTo>
                  <a:pt x="146278" y="543"/>
                </a:lnTo>
                <a:lnTo>
                  <a:pt x="160499" y="16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841"/>
          <p:cNvSpPr/>
          <p:nvPr/>
        </p:nvSpPr>
        <p:spPr>
          <a:xfrm>
            <a:off x="7392383" y="2820352"/>
            <a:ext cx="77123" cy="171451"/>
          </a:xfrm>
          <a:custGeom>
            <a:avLst/>
            <a:gdLst/>
            <a:ahLst/>
            <a:cxnLst/>
            <a:rect l="0" t="0" r="0" b="0"/>
            <a:pathLst>
              <a:path w="77123" h="171451">
                <a:moveTo>
                  <a:pt x="8542" y="0"/>
                </a:moveTo>
                <a:lnTo>
                  <a:pt x="1161" y="0"/>
                </a:lnTo>
                <a:lnTo>
                  <a:pt x="764" y="953"/>
                </a:lnTo>
                <a:lnTo>
                  <a:pt x="205" y="5891"/>
                </a:lnTo>
                <a:lnTo>
                  <a:pt x="16" y="10583"/>
                </a:lnTo>
                <a:lnTo>
                  <a:pt x="0" y="12770"/>
                </a:lnTo>
                <a:lnTo>
                  <a:pt x="942" y="15181"/>
                </a:lnTo>
                <a:lnTo>
                  <a:pt x="2523" y="17741"/>
                </a:lnTo>
                <a:lnTo>
                  <a:pt x="4529" y="20400"/>
                </a:lnTo>
                <a:lnTo>
                  <a:pt x="5866" y="23125"/>
                </a:lnTo>
                <a:lnTo>
                  <a:pt x="6759" y="25894"/>
                </a:lnTo>
                <a:lnTo>
                  <a:pt x="7352" y="28693"/>
                </a:lnTo>
                <a:lnTo>
                  <a:pt x="7749" y="32463"/>
                </a:lnTo>
                <a:lnTo>
                  <a:pt x="8013" y="36882"/>
                </a:lnTo>
                <a:lnTo>
                  <a:pt x="8190" y="41733"/>
                </a:lnTo>
                <a:lnTo>
                  <a:pt x="9259" y="45920"/>
                </a:lnTo>
                <a:lnTo>
                  <a:pt x="10925" y="49663"/>
                </a:lnTo>
                <a:lnTo>
                  <a:pt x="12988" y="53111"/>
                </a:lnTo>
                <a:lnTo>
                  <a:pt x="14364" y="56363"/>
                </a:lnTo>
                <a:lnTo>
                  <a:pt x="15280" y="59483"/>
                </a:lnTo>
                <a:lnTo>
                  <a:pt x="15891" y="62515"/>
                </a:lnTo>
                <a:lnTo>
                  <a:pt x="17252" y="65489"/>
                </a:lnTo>
                <a:lnTo>
                  <a:pt x="19111" y="68425"/>
                </a:lnTo>
                <a:lnTo>
                  <a:pt x="21303" y="71334"/>
                </a:lnTo>
                <a:lnTo>
                  <a:pt x="23717" y="75179"/>
                </a:lnTo>
                <a:lnTo>
                  <a:pt x="26278" y="79646"/>
                </a:lnTo>
                <a:lnTo>
                  <a:pt x="28939" y="84530"/>
                </a:lnTo>
                <a:lnTo>
                  <a:pt x="30712" y="88739"/>
                </a:lnTo>
                <a:lnTo>
                  <a:pt x="31894" y="92497"/>
                </a:lnTo>
                <a:lnTo>
                  <a:pt x="32683" y="95954"/>
                </a:lnTo>
                <a:lnTo>
                  <a:pt x="34161" y="99212"/>
                </a:lnTo>
                <a:lnTo>
                  <a:pt x="36099" y="102336"/>
                </a:lnTo>
                <a:lnTo>
                  <a:pt x="38344" y="105372"/>
                </a:lnTo>
                <a:lnTo>
                  <a:pt x="40792" y="108348"/>
                </a:lnTo>
                <a:lnTo>
                  <a:pt x="43377" y="111284"/>
                </a:lnTo>
                <a:lnTo>
                  <a:pt x="46052" y="114195"/>
                </a:lnTo>
                <a:lnTo>
                  <a:pt x="47836" y="117087"/>
                </a:lnTo>
                <a:lnTo>
                  <a:pt x="49025" y="119968"/>
                </a:lnTo>
                <a:lnTo>
                  <a:pt x="49819" y="122841"/>
                </a:lnTo>
                <a:lnTo>
                  <a:pt x="50347" y="125709"/>
                </a:lnTo>
                <a:lnTo>
                  <a:pt x="50699" y="128574"/>
                </a:lnTo>
                <a:lnTo>
                  <a:pt x="50934" y="131436"/>
                </a:lnTo>
                <a:lnTo>
                  <a:pt x="52043" y="134296"/>
                </a:lnTo>
                <a:lnTo>
                  <a:pt x="53735" y="137156"/>
                </a:lnTo>
                <a:lnTo>
                  <a:pt x="55816" y="140015"/>
                </a:lnTo>
                <a:lnTo>
                  <a:pt x="57202" y="142873"/>
                </a:lnTo>
                <a:lnTo>
                  <a:pt x="58128" y="145732"/>
                </a:lnTo>
                <a:lnTo>
                  <a:pt x="58744" y="148589"/>
                </a:lnTo>
                <a:lnTo>
                  <a:pt x="60107" y="150495"/>
                </a:lnTo>
                <a:lnTo>
                  <a:pt x="61969" y="151765"/>
                </a:lnTo>
                <a:lnTo>
                  <a:pt x="64162" y="152612"/>
                </a:lnTo>
                <a:lnTo>
                  <a:pt x="65625" y="154129"/>
                </a:lnTo>
                <a:lnTo>
                  <a:pt x="66599" y="156092"/>
                </a:lnTo>
                <a:lnTo>
                  <a:pt x="67250" y="158354"/>
                </a:lnTo>
                <a:lnTo>
                  <a:pt x="68635" y="159862"/>
                </a:lnTo>
                <a:lnTo>
                  <a:pt x="70511" y="160867"/>
                </a:lnTo>
                <a:lnTo>
                  <a:pt x="72715" y="161537"/>
                </a:lnTo>
                <a:lnTo>
                  <a:pt x="74184" y="162937"/>
                </a:lnTo>
                <a:lnTo>
                  <a:pt x="75163" y="164822"/>
                </a:lnTo>
                <a:lnTo>
                  <a:pt x="7712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842"/>
          <p:cNvSpPr/>
          <p:nvPr/>
        </p:nvSpPr>
        <p:spPr>
          <a:xfrm>
            <a:off x="7598092" y="2794666"/>
            <a:ext cx="60009" cy="214282"/>
          </a:xfrm>
          <a:custGeom>
            <a:avLst/>
            <a:gdLst/>
            <a:ahLst/>
            <a:cxnLst/>
            <a:rect l="0" t="0" r="0" b="0"/>
            <a:pathLst>
              <a:path w="60009" h="214282">
                <a:moveTo>
                  <a:pt x="0" y="8541"/>
                </a:moveTo>
                <a:lnTo>
                  <a:pt x="0" y="321"/>
                </a:lnTo>
                <a:lnTo>
                  <a:pt x="953" y="204"/>
                </a:lnTo>
                <a:lnTo>
                  <a:pt x="2540" y="126"/>
                </a:lnTo>
                <a:lnTo>
                  <a:pt x="7381" y="0"/>
                </a:lnTo>
                <a:lnTo>
                  <a:pt x="7778" y="942"/>
                </a:lnTo>
                <a:lnTo>
                  <a:pt x="8220" y="4529"/>
                </a:lnTo>
                <a:lnTo>
                  <a:pt x="9290" y="5866"/>
                </a:lnTo>
                <a:lnTo>
                  <a:pt x="10955" y="6758"/>
                </a:lnTo>
                <a:lnTo>
                  <a:pt x="13019" y="7352"/>
                </a:lnTo>
                <a:lnTo>
                  <a:pt x="14395" y="8701"/>
                </a:lnTo>
                <a:lnTo>
                  <a:pt x="15311" y="10553"/>
                </a:lnTo>
                <a:lnTo>
                  <a:pt x="15923" y="12740"/>
                </a:lnTo>
                <a:lnTo>
                  <a:pt x="17283" y="15150"/>
                </a:lnTo>
                <a:lnTo>
                  <a:pt x="19143" y="17710"/>
                </a:lnTo>
                <a:lnTo>
                  <a:pt x="21334" y="20368"/>
                </a:lnTo>
                <a:lnTo>
                  <a:pt x="22795" y="24046"/>
                </a:lnTo>
                <a:lnTo>
                  <a:pt x="23769" y="28403"/>
                </a:lnTo>
                <a:lnTo>
                  <a:pt x="24419" y="33212"/>
                </a:lnTo>
                <a:lnTo>
                  <a:pt x="24852" y="38324"/>
                </a:lnTo>
                <a:lnTo>
                  <a:pt x="25141" y="43636"/>
                </a:lnTo>
                <a:lnTo>
                  <a:pt x="25333" y="49083"/>
                </a:lnTo>
                <a:lnTo>
                  <a:pt x="26414" y="53666"/>
                </a:lnTo>
                <a:lnTo>
                  <a:pt x="28087" y="57675"/>
                </a:lnTo>
                <a:lnTo>
                  <a:pt x="30154" y="61299"/>
                </a:lnTo>
                <a:lnTo>
                  <a:pt x="34992" y="70407"/>
                </a:lnTo>
                <a:lnTo>
                  <a:pt x="37616" y="75502"/>
                </a:lnTo>
                <a:lnTo>
                  <a:pt x="39365" y="80804"/>
                </a:lnTo>
                <a:lnTo>
                  <a:pt x="40530" y="86244"/>
                </a:lnTo>
                <a:lnTo>
                  <a:pt x="41308" y="91776"/>
                </a:lnTo>
                <a:lnTo>
                  <a:pt x="41826" y="97368"/>
                </a:lnTo>
                <a:lnTo>
                  <a:pt x="42172" y="103002"/>
                </a:lnTo>
                <a:lnTo>
                  <a:pt x="42402" y="108662"/>
                </a:lnTo>
                <a:lnTo>
                  <a:pt x="43509" y="114341"/>
                </a:lnTo>
                <a:lnTo>
                  <a:pt x="45198" y="120032"/>
                </a:lnTo>
                <a:lnTo>
                  <a:pt x="47277" y="125731"/>
                </a:lnTo>
                <a:lnTo>
                  <a:pt x="48663" y="131435"/>
                </a:lnTo>
                <a:lnTo>
                  <a:pt x="49587" y="137143"/>
                </a:lnTo>
                <a:lnTo>
                  <a:pt x="50203" y="142853"/>
                </a:lnTo>
                <a:lnTo>
                  <a:pt x="50613" y="147612"/>
                </a:lnTo>
                <a:lnTo>
                  <a:pt x="50888" y="151738"/>
                </a:lnTo>
                <a:lnTo>
                  <a:pt x="51070" y="155441"/>
                </a:lnTo>
                <a:lnTo>
                  <a:pt x="52144" y="159814"/>
                </a:lnTo>
                <a:lnTo>
                  <a:pt x="53813" y="164635"/>
                </a:lnTo>
                <a:lnTo>
                  <a:pt x="55878" y="169754"/>
                </a:lnTo>
                <a:lnTo>
                  <a:pt x="57254" y="174119"/>
                </a:lnTo>
                <a:lnTo>
                  <a:pt x="58172" y="177981"/>
                </a:lnTo>
                <a:lnTo>
                  <a:pt x="58784" y="181509"/>
                </a:lnTo>
                <a:lnTo>
                  <a:pt x="59464" y="187968"/>
                </a:lnTo>
                <a:lnTo>
                  <a:pt x="59766" y="194014"/>
                </a:lnTo>
                <a:lnTo>
                  <a:pt x="59998" y="205197"/>
                </a:lnTo>
                <a:lnTo>
                  <a:pt x="60008" y="21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843"/>
          <p:cNvSpPr/>
          <p:nvPr/>
        </p:nvSpPr>
        <p:spPr>
          <a:xfrm>
            <a:off x="7846841" y="1928812"/>
            <a:ext cx="101028" cy="150259"/>
          </a:xfrm>
          <a:custGeom>
            <a:avLst/>
            <a:gdLst/>
            <a:ahLst/>
            <a:cxnLst/>
            <a:rect l="0" t="0" r="0" b="0"/>
            <a:pathLst>
              <a:path w="101028" h="150259">
                <a:moveTo>
                  <a:pt x="68434" y="17145"/>
                </a:moveTo>
                <a:lnTo>
                  <a:pt x="63883" y="12594"/>
                </a:lnTo>
                <a:lnTo>
                  <a:pt x="61590" y="11254"/>
                </a:lnTo>
                <a:lnTo>
                  <a:pt x="59108" y="10360"/>
                </a:lnTo>
                <a:lnTo>
                  <a:pt x="56502" y="9764"/>
                </a:lnTo>
                <a:lnTo>
                  <a:pt x="53811" y="10320"/>
                </a:lnTo>
                <a:lnTo>
                  <a:pt x="51066" y="11642"/>
                </a:lnTo>
                <a:lnTo>
                  <a:pt x="44365" y="16058"/>
                </a:lnTo>
                <a:lnTo>
                  <a:pt x="42864" y="17373"/>
                </a:lnTo>
                <a:lnTo>
                  <a:pt x="40909" y="19202"/>
                </a:lnTo>
                <a:lnTo>
                  <a:pt x="30930" y="28981"/>
                </a:lnTo>
                <a:lnTo>
                  <a:pt x="29144" y="31703"/>
                </a:lnTo>
                <a:lnTo>
                  <a:pt x="27953" y="34471"/>
                </a:lnTo>
                <a:lnTo>
                  <a:pt x="27159" y="37268"/>
                </a:lnTo>
                <a:lnTo>
                  <a:pt x="25676" y="41038"/>
                </a:lnTo>
                <a:lnTo>
                  <a:pt x="23736" y="45456"/>
                </a:lnTo>
                <a:lnTo>
                  <a:pt x="19041" y="55445"/>
                </a:lnTo>
                <a:lnTo>
                  <a:pt x="5461" y="83019"/>
                </a:lnTo>
                <a:lnTo>
                  <a:pt x="3592" y="88684"/>
                </a:lnTo>
                <a:lnTo>
                  <a:pt x="2346" y="94365"/>
                </a:lnTo>
                <a:lnTo>
                  <a:pt x="1515" y="100057"/>
                </a:lnTo>
                <a:lnTo>
                  <a:pt x="961" y="104805"/>
                </a:lnTo>
                <a:lnTo>
                  <a:pt x="592" y="108923"/>
                </a:lnTo>
                <a:lnTo>
                  <a:pt x="346" y="112620"/>
                </a:lnTo>
                <a:lnTo>
                  <a:pt x="182" y="116990"/>
                </a:lnTo>
                <a:lnTo>
                  <a:pt x="0" y="126926"/>
                </a:lnTo>
                <a:lnTo>
                  <a:pt x="903" y="131290"/>
                </a:lnTo>
                <a:lnTo>
                  <a:pt x="2458" y="135151"/>
                </a:lnTo>
                <a:lnTo>
                  <a:pt x="4447" y="138678"/>
                </a:lnTo>
                <a:lnTo>
                  <a:pt x="6726" y="141030"/>
                </a:lnTo>
                <a:lnTo>
                  <a:pt x="9198" y="142597"/>
                </a:lnTo>
                <a:lnTo>
                  <a:pt x="11798" y="143642"/>
                </a:lnTo>
                <a:lnTo>
                  <a:pt x="14484" y="145292"/>
                </a:lnTo>
                <a:lnTo>
                  <a:pt x="17227" y="147344"/>
                </a:lnTo>
                <a:lnTo>
                  <a:pt x="20009" y="149664"/>
                </a:lnTo>
                <a:lnTo>
                  <a:pt x="22815" y="150258"/>
                </a:lnTo>
                <a:lnTo>
                  <a:pt x="25639" y="149702"/>
                </a:lnTo>
                <a:lnTo>
                  <a:pt x="28474" y="148379"/>
                </a:lnTo>
                <a:lnTo>
                  <a:pt x="31316" y="147497"/>
                </a:lnTo>
                <a:lnTo>
                  <a:pt x="34163" y="146909"/>
                </a:lnTo>
                <a:lnTo>
                  <a:pt x="37015" y="146517"/>
                </a:lnTo>
                <a:lnTo>
                  <a:pt x="40820" y="145303"/>
                </a:lnTo>
                <a:lnTo>
                  <a:pt x="45262" y="143541"/>
                </a:lnTo>
                <a:lnTo>
                  <a:pt x="50128" y="141414"/>
                </a:lnTo>
                <a:lnTo>
                  <a:pt x="54325" y="139043"/>
                </a:lnTo>
                <a:lnTo>
                  <a:pt x="58076" y="136511"/>
                </a:lnTo>
                <a:lnTo>
                  <a:pt x="61528" y="133870"/>
                </a:lnTo>
                <a:lnTo>
                  <a:pt x="64783" y="130204"/>
                </a:lnTo>
                <a:lnTo>
                  <a:pt x="67904" y="125855"/>
                </a:lnTo>
                <a:lnTo>
                  <a:pt x="70939" y="121051"/>
                </a:lnTo>
                <a:lnTo>
                  <a:pt x="73914" y="116896"/>
                </a:lnTo>
                <a:lnTo>
                  <a:pt x="76849" y="113173"/>
                </a:lnTo>
                <a:lnTo>
                  <a:pt x="79759" y="109739"/>
                </a:lnTo>
                <a:lnTo>
                  <a:pt x="82651" y="105544"/>
                </a:lnTo>
                <a:lnTo>
                  <a:pt x="85532" y="100843"/>
                </a:lnTo>
                <a:lnTo>
                  <a:pt x="88405" y="95803"/>
                </a:lnTo>
                <a:lnTo>
                  <a:pt x="91273" y="91492"/>
                </a:lnTo>
                <a:lnTo>
                  <a:pt x="94137" y="87664"/>
                </a:lnTo>
                <a:lnTo>
                  <a:pt x="96999" y="84161"/>
                </a:lnTo>
                <a:lnTo>
                  <a:pt x="98907" y="79920"/>
                </a:lnTo>
                <a:lnTo>
                  <a:pt x="100180" y="75187"/>
                </a:lnTo>
                <a:lnTo>
                  <a:pt x="101027" y="70127"/>
                </a:lnTo>
                <a:lnTo>
                  <a:pt x="100640" y="64849"/>
                </a:lnTo>
                <a:lnTo>
                  <a:pt x="99430" y="59425"/>
                </a:lnTo>
                <a:lnTo>
                  <a:pt x="97670" y="53904"/>
                </a:lnTo>
                <a:lnTo>
                  <a:pt x="96497" y="48319"/>
                </a:lnTo>
                <a:lnTo>
                  <a:pt x="95716" y="42690"/>
                </a:lnTo>
                <a:lnTo>
                  <a:pt x="95195" y="37032"/>
                </a:lnTo>
                <a:lnTo>
                  <a:pt x="93894" y="32308"/>
                </a:lnTo>
                <a:lnTo>
                  <a:pt x="92075" y="28206"/>
                </a:lnTo>
                <a:lnTo>
                  <a:pt x="89910" y="24519"/>
                </a:lnTo>
                <a:lnTo>
                  <a:pt x="87514" y="21109"/>
                </a:lnTo>
                <a:lnTo>
                  <a:pt x="84963" y="17882"/>
                </a:lnTo>
                <a:lnTo>
                  <a:pt x="82312" y="14779"/>
                </a:lnTo>
                <a:lnTo>
                  <a:pt x="79591" y="11758"/>
                </a:lnTo>
                <a:lnTo>
                  <a:pt x="74027" y="5861"/>
                </a:lnTo>
                <a:lnTo>
                  <a:pt x="71210" y="3907"/>
                </a:lnTo>
                <a:lnTo>
                  <a:pt x="68380" y="2605"/>
                </a:lnTo>
                <a:lnTo>
                  <a:pt x="65540" y="1737"/>
                </a:lnTo>
                <a:lnTo>
                  <a:pt x="62695" y="1158"/>
                </a:lnTo>
                <a:lnTo>
                  <a:pt x="59846" y="772"/>
                </a:lnTo>
                <a:lnTo>
                  <a:pt x="56992" y="515"/>
                </a:lnTo>
                <a:lnTo>
                  <a:pt x="54139" y="343"/>
                </a:lnTo>
                <a:lnTo>
                  <a:pt x="48428" y="153"/>
                </a:lnTo>
                <a:lnTo>
                  <a:pt x="341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844"/>
          <p:cNvSpPr/>
          <p:nvPr/>
        </p:nvSpPr>
        <p:spPr>
          <a:xfrm>
            <a:off x="7966709" y="1887657"/>
            <a:ext cx="124857" cy="221026"/>
          </a:xfrm>
          <a:custGeom>
            <a:avLst/>
            <a:gdLst/>
            <a:ahLst/>
            <a:cxnLst/>
            <a:rect l="0" t="0" r="0" b="0"/>
            <a:pathLst>
              <a:path w="124857" h="221026">
                <a:moveTo>
                  <a:pt x="0" y="15438"/>
                </a:moveTo>
                <a:lnTo>
                  <a:pt x="7382" y="15438"/>
                </a:lnTo>
                <a:lnTo>
                  <a:pt x="10583" y="17978"/>
                </a:lnTo>
                <a:lnTo>
                  <a:pt x="12772" y="19988"/>
                </a:lnTo>
                <a:lnTo>
                  <a:pt x="17742" y="24763"/>
                </a:lnTo>
                <a:lnTo>
                  <a:pt x="20401" y="27369"/>
                </a:lnTo>
                <a:lnTo>
                  <a:pt x="22173" y="30060"/>
                </a:lnTo>
                <a:lnTo>
                  <a:pt x="24142" y="35589"/>
                </a:lnTo>
                <a:lnTo>
                  <a:pt x="25620" y="39349"/>
                </a:lnTo>
                <a:lnTo>
                  <a:pt x="27558" y="43761"/>
                </a:lnTo>
                <a:lnTo>
                  <a:pt x="32251" y="53743"/>
                </a:lnTo>
                <a:lnTo>
                  <a:pt x="45829" y="81313"/>
                </a:lnTo>
                <a:lnTo>
                  <a:pt x="47697" y="87929"/>
                </a:lnTo>
                <a:lnTo>
                  <a:pt x="48944" y="95198"/>
                </a:lnTo>
                <a:lnTo>
                  <a:pt x="49775" y="102901"/>
                </a:lnTo>
                <a:lnTo>
                  <a:pt x="51281" y="109941"/>
                </a:lnTo>
                <a:lnTo>
                  <a:pt x="53237" y="116540"/>
                </a:lnTo>
                <a:lnTo>
                  <a:pt x="60542" y="137469"/>
                </a:lnTo>
                <a:lnTo>
                  <a:pt x="63221" y="145369"/>
                </a:lnTo>
                <a:lnTo>
                  <a:pt x="65960" y="152541"/>
                </a:lnTo>
                <a:lnTo>
                  <a:pt x="68739" y="159228"/>
                </a:lnTo>
                <a:lnTo>
                  <a:pt x="71543" y="165590"/>
                </a:lnTo>
                <a:lnTo>
                  <a:pt x="73413" y="171737"/>
                </a:lnTo>
                <a:lnTo>
                  <a:pt x="74660" y="177739"/>
                </a:lnTo>
                <a:lnTo>
                  <a:pt x="75491" y="183646"/>
                </a:lnTo>
                <a:lnTo>
                  <a:pt x="76998" y="188537"/>
                </a:lnTo>
                <a:lnTo>
                  <a:pt x="78955" y="192749"/>
                </a:lnTo>
                <a:lnTo>
                  <a:pt x="81212" y="196511"/>
                </a:lnTo>
                <a:lnTo>
                  <a:pt x="83719" y="203229"/>
                </a:lnTo>
                <a:lnTo>
                  <a:pt x="84834" y="209391"/>
                </a:lnTo>
                <a:lnTo>
                  <a:pt x="85329" y="215304"/>
                </a:lnTo>
                <a:lnTo>
                  <a:pt x="85608" y="219437"/>
                </a:lnTo>
                <a:lnTo>
                  <a:pt x="84694" y="220017"/>
                </a:lnTo>
                <a:lnTo>
                  <a:pt x="81140" y="220662"/>
                </a:lnTo>
                <a:lnTo>
                  <a:pt x="78334" y="221025"/>
                </a:lnTo>
                <a:lnTo>
                  <a:pt x="77679" y="216030"/>
                </a:lnTo>
                <a:lnTo>
                  <a:pt x="77503" y="212031"/>
                </a:lnTo>
                <a:lnTo>
                  <a:pt x="76434" y="208412"/>
                </a:lnTo>
                <a:lnTo>
                  <a:pt x="72707" y="201852"/>
                </a:lnTo>
                <a:lnTo>
                  <a:pt x="71331" y="197816"/>
                </a:lnTo>
                <a:lnTo>
                  <a:pt x="70414" y="193221"/>
                </a:lnTo>
                <a:lnTo>
                  <a:pt x="69803" y="188252"/>
                </a:lnTo>
                <a:lnTo>
                  <a:pt x="68443" y="182082"/>
                </a:lnTo>
                <a:lnTo>
                  <a:pt x="66584" y="175112"/>
                </a:lnTo>
                <a:lnTo>
                  <a:pt x="64392" y="167607"/>
                </a:lnTo>
                <a:lnTo>
                  <a:pt x="56757" y="138841"/>
                </a:lnTo>
                <a:lnTo>
                  <a:pt x="54983" y="129139"/>
                </a:lnTo>
                <a:lnTo>
                  <a:pt x="53800" y="119814"/>
                </a:lnTo>
                <a:lnTo>
                  <a:pt x="53012" y="110739"/>
                </a:lnTo>
                <a:lnTo>
                  <a:pt x="52486" y="101832"/>
                </a:lnTo>
                <a:lnTo>
                  <a:pt x="51903" y="84315"/>
                </a:lnTo>
                <a:lnTo>
                  <a:pt x="51527" y="56630"/>
                </a:lnTo>
                <a:lnTo>
                  <a:pt x="51476" y="44540"/>
                </a:lnTo>
                <a:lnTo>
                  <a:pt x="52415" y="39602"/>
                </a:lnTo>
                <a:lnTo>
                  <a:pt x="53994" y="35357"/>
                </a:lnTo>
                <a:lnTo>
                  <a:pt x="55998" y="31575"/>
                </a:lnTo>
                <a:lnTo>
                  <a:pt x="58226" y="24832"/>
                </a:lnTo>
                <a:lnTo>
                  <a:pt x="58820" y="21701"/>
                </a:lnTo>
                <a:lnTo>
                  <a:pt x="62021" y="15681"/>
                </a:lnTo>
                <a:lnTo>
                  <a:pt x="64207" y="12742"/>
                </a:lnTo>
                <a:lnTo>
                  <a:pt x="66617" y="9831"/>
                </a:lnTo>
                <a:lnTo>
                  <a:pt x="69177" y="6937"/>
                </a:lnTo>
                <a:lnTo>
                  <a:pt x="71836" y="4056"/>
                </a:lnTo>
                <a:lnTo>
                  <a:pt x="74561" y="2135"/>
                </a:lnTo>
                <a:lnTo>
                  <a:pt x="77330" y="854"/>
                </a:lnTo>
                <a:lnTo>
                  <a:pt x="80128" y="0"/>
                </a:lnTo>
                <a:lnTo>
                  <a:pt x="82946" y="383"/>
                </a:lnTo>
                <a:lnTo>
                  <a:pt x="85778" y="1592"/>
                </a:lnTo>
                <a:lnTo>
                  <a:pt x="88618" y="3349"/>
                </a:lnTo>
                <a:lnTo>
                  <a:pt x="91465" y="4521"/>
                </a:lnTo>
                <a:lnTo>
                  <a:pt x="94314" y="5303"/>
                </a:lnTo>
                <a:lnTo>
                  <a:pt x="97167" y="5823"/>
                </a:lnTo>
                <a:lnTo>
                  <a:pt x="100020" y="7123"/>
                </a:lnTo>
                <a:lnTo>
                  <a:pt x="102875" y="8942"/>
                </a:lnTo>
                <a:lnTo>
                  <a:pt x="105732" y="11107"/>
                </a:lnTo>
                <a:lnTo>
                  <a:pt x="108588" y="14456"/>
                </a:lnTo>
                <a:lnTo>
                  <a:pt x="111444" y="18593"/>
                </a:lnTo>
                <a:lnTo>
                  <a:pt x="114302" y="23256"/>
                </a:lnTo>
                <a:lnTo>
                  <a:pt x="116206" y="27317"/>
                </a:lnTo>
                <a:lnTo>
                  <a:pt x="117476" y="30978"/>
                </a:lnTo>
                <a:lnTo>
                  <a:pt x="118323" y="34370"/>
                </a:lnTo>
                <a:lnTo>
                  <a:pt x="118888" y="38537"/>
                </a:lnTo>
                <a:lnTo>
                  <a:pt x="119263" y="43220"/>
                </a:lnTo>
                <a:lnTo>
                  <a:pt x="119514" y="48246"/>
                </a:lnTo>
                <a:lnTo>
                  <a:pt x="120634" y="53503"/>
                </a:lnTo>
                <a:lnTo>
                  <a:pt x="122332" y="58912"/>
                </a:lnTo>
                <a:lnTo>
                  <a:pt x="124418" y="64423"/>
                </a:lnTo>
                <a:lnTo>
                  <a:pt x="124856" y="70002"/>
                </a:lnTo>
                <a:lnTo>
                  <a:pt x="124195" y="75626"/>
                </a:lnTo>
                <a:lnTo>
                  <a:pt x="122802" y="81281"/>
                </a:lnTo>
                <a:lnTo>
                  <a:pt x="121873" y="86003"/>
                </a:lnTo>
                <a:lnTo>
                  <a:pt x="121253" y="90104"/>
                </a:lnTo>
                <a:lnTo>
                  <a:pt x="120841" y="93790"/>
                </a:lnTo>
                <a:lnTo>
                  <a:pt x="120383" y="100426"/>
                </a:lnTo>
                <a:lnTo>
                  <a:pt x="120260" y="103529"/>
                </a:lnTo>
                <a:lnTo>
                  <a:pt x="119226" y="106550"/>
                </a:lnTo>
                <a:lnTo>
                  <a:pt x="115537" y="112447"/>
                </a:lnTo>
                <a:lnTo>
                  <a:pt x="113262" y="118243"/>
                </a:lnTo>
                <a:lnTo>
                  <a:pt x="112655" y="121122"/>
                </a:lnTo>
                <a:lnTo>
                  <a:pt x="109443" y="126861"/>
                </a:lnTo>
                <a:lnTo>
                  <a:pt x="107252" y="129725"/>
                </a:lnTo>
                <a:lnTo>
                  <a:pt x="104839" y="131634"/>
                </a:lnTo>
                <a:lnTo>
                  <a:pt x="102279" y="132907"/>
                </a:lnTo>
                <a:lnTo>
                  <a:pt x="95874" y="134950"/>
                </a:lnTo>
                <a:lnTo>
                  <a:pt x="93444" y="134165"/>
                </a:lnTo>
                <a:lnTo>
                  <a:pt x="89919" y="132689"/>
                </a:lnTo>
                <a:lnTo>
                  <a:pt x="77153" y="126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845"/>
          <p:cNvSpPr/>
          <p:nvPr/>
        </p:nvSpPr>
        <p:spPr>
          <a:xfrm>
            <a:off x="8129587" y="1783080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39" y="28323"/>
                </a:lnTo>
                <a:lnTo>
                  <a:pt x="4551" y="33169"/>
                </a:lnTo>
                <a:lnTo>
                  <a:pt x="6844" y="39258"/>
                </a:lnTo>
                <a:lnTo>
                  <a:pt x="11932" y="53643"/>
                </a:lnTo>
                <a:lnTo>
                  <a:pt x="13670" y="60527"/>
                </a:lnTo>
                <a:lnTo>
                  <a:pt x="14829" y="67021"/>
                </a:lnTo>
                <a:lnTo>
                  <a:pt x="15601" y="73255"/>
                </a:lnTo>
                <a:lnTo>
                  <a:pt x="17068" y="79317"/>
                </a:lnTo>
                <a:lnTo>
                  <a:pt x="18998" y="85263"/>
                </a:lnTo>
                <a:lnTo>
                  <a:pt x="21239" y="91132"/>
                </a:lnTo>
                <a:lnTo>
                  <a:pt x="26267" y="105273"/>
                </a:lnTo>
                <a:lnTo>
                  <a:pt x="28942" y="113044"/>
                </a:lnTo>
                <a:lnTo>
                  <a:pt x="31677" y="120130"/>
                </a:lnTo>
                <a:lnTo>
                  <a:pt x="34453" y="126759"/>
                </a:lnTo>
                <a:lnTo>
                  <a:pt x="37256" y="133084"/>
                </a:lnTo>
                <a:lnTo>
                  <a:pt x="39125" y="139205"/>
                </a:lnTo>
                <a:lnTo>
                  <a:pt x="40371" y="145191"/>
                </a:lnTo>
                <a:lnTo>
                  <a:pt x="41202" y="151086"/>
                </a:lnTo>
                <a:lnTo>
                  <a:pt x="43660" y="156921"/>
                </a:lnTo>
                <a:lnTo>
                  <a:pt x="47204" y="162717"/>
                </a:lnTo>
                <a:lnTo>
                  <a:pt x="51473" y="168485"/>
                </a:lnTo>
                <a:lnTo>
                  <a:pt x="54317" y="173283"/>
                </a:lnTo>
                <a:lnTo>
                  <a:pt x="56214" y="177435"/>
                </a:lnTo>
                <a:lnTo>
                  <a:pt x="57478" y="181155"/>
                </a:lnTo>
                <a:lnTo>
                  <a:pt x="59274" y="185540"/>
                </a:lnTo>
                <a:lnTo>
                  <a:pt x="61423" y="190368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846"/>
          <p:cNvSpPr/>
          <p:nvPr/>
        </p:nvSpPr>
        <p:spPr>
          <a:xfrm>
            <a:off x="8121015" y="1861468"/>
            <a:ext cx="171451" cy="127353"/>
          </a:xfrm>
          <a:custGeom>
            <a:avLst/>
            <a:gdLst/>
            <a:ahLst/>
            <a:cxnLst/>
            <a:rect l="0" t="0" r="0" b="0"/>
            <a:pathLst>
              <a:path w="171451" h="127353">
                <a:moveTo>
                  <a:pt x="0" y="50199"/>
                </a:moveTo>
                <a:lnTo>
                  <a:pt x="20151" y="50199"/>
                </a:lnTo>
                <a:lnTo>
                  <a:pt x="23911" y="49246"/>
                </a:lnTo>
                <a:lnTo>
                  <a:pt x="28324" y="47659"/>
                </a:lnTo>
                <a:lnTo>
                  <a:pt x="33170" y="45648"/>
                </a:lnTo>
                <a:lnTo>
                  <a:pt x="37352" y="43355"/>
                </a:lnTo>
                <a:lnTo>
                  <a:pt x="41095" y="40874"/>
                </a:lnTo>
                <a:lnTo>
                  <a:pt x="44542" y="38267"/>
                </a:lnTo>
                <a:lnTo>
                  <a:pt x="47792" y="35577"/>
                </a:lnTo>
                <a:lnTo>
                  <a:pt x="50911" y="32831"/>
                </a:lnTo>
                <a:lnTo>
                  <a:pt x="53943" y="30048"/>
                </a:lnTo>
                <a:lnTo>
                  <a:pt x="57869" y="27240"/>
                </a:lnTo>
                <a:lnTo>
                  <a:pt x="62392" y="24415"/>
                </a:lnTo>
                <a:lnTo>
                  <a:pt x="67313" y="21580"/>
                </a:lnTo>
                <a:lnTo>
                  <a:pt x="71544" y="18737"/>
                </a:lnTo>
                <a:lnTo>
                  <a:pt x="75318" y="15890"/>
                </a:lnTo>
                <a:lnTo>
                  <a:pt x="78788" y="13038"/>
                </a:lnTo>
                <a:lnTo>
                  <a:pt x="83005" y="11138"/>
                </a:lnTo>
                <a:lnTo>
                  <a:pt x="87721" y="9871"/>
                </a:lnTo>
                <a:lnTo>
                  <a:pt x="92772" y="9026"/>
                </a:lnTo>
                <a:lnTo>
                  <a:pt x="97090" y="8463"/>
                </a:lnTo>
                <a:lnTo>
                  <a:pt x="100921" y="8088"/>
                </a:lnTo>
                <a:lnTo>
                  <a:pt x="104429" y="7837"/>
                </a:lnTo>
                <a:lnTo>
                  <a:pt x="107719" y="6718"/>
                </a:lnTo>
                <a:lnTo>
                  <a:pt x="110866" y="5019"/>
                </a:lnTo>
                <a:lnTo>
                  <a:pt x="113914" y="2934"/>
                </a:lnTo>
                <a:lnTo>
                  <a:pt x="116900" y="1544"/>
                </a:lnTo>
                <a:lnTo>
                  <a:pt x="119844" y="617"/>
                </a:lnTo>
                <a:lnTo>
                  <a:pt x="122758" y="0"/>
                </a:lnTo>
                <a:lnTo>
                  <a:pt x="124701" y="540"/>
                </a:lnTo>
                <a:lnTo>
                  <a:pt x="125996" y="1853"/>
                </a:lnTo>
                <a:lnTo>
                  <a:pt x="126860" y="3681"/>
                </a:lnTo>
                <a:lnTo>
                  <a:pt x="128388" y="4900"/>
                </a:lnTo>
                <a:lnTo>
                  <a:pt x="130360" y="5712"/>
                </a:lnTo>
                <a:lnTo>
                  <a:pt x="132626" y="6254"/>
                </a:lnTo>
                <a:lnTo>
                  <a:pt x="134137" y="7567"/>
                </a:lnTo>
                <a:lnTo>
                  <a:pt x="135145" y="9395"/>
                </a:lnTo>
                <a:lnTo>
                  <a:pt x="135817" y="11566"/>
                </a:lnTo>
                <a:lnTo>
                  <a:pt x="137217" y="13966"/>
                </a:lnTo>
                <a:lnTo>
                  <a:pt x="139103" y="16519"/>
                </a:lnTo>
                <a:lnTo>
                  <a:pt x="141313" y="19173"/>
                </a:lnTo>
                <a:lnTo>
                  <a:pt x="142786" y="21895"/>
                </a:lnTo>
                <a:lnTo>
                  <a:pt x="143768" y="24662"/>
                </a:lnTo>
                <a:lnTo>
                  <a:pt x="144423" y="27459"/>
                </a:lnTo>
                <a:lnTo>
                  <a:pt x="144859" y="30277"/>
                </a:lnTo>
                <a:lnTo>
                  <a:pt x="145150" y="33108"/>
                </a:lnTo>
                <a:lnTo>
                  <a:pt x="145343" y="35947"/>
                </a:lnTo>
                <a:lnTo>
                  <a:pt x="146426" y="39745"/>
                </a:lnTo>
                <a:lnTo>
                  <a:pt x="148100" y="44182"/>
                </a:lnTo>
                <a:lnTo>
                  <a:pt x="150168" y="49046"/>
                </a:lnTo>
                <a:lnTo>
                  <a:pt x="151547" y="53240"/>
                </a:lnTo>
                <a:lnTo>
                  <a:pt x="152466" y="56989"/>
                </a:lnTo>
                <a:lnTo>
                  <a:pt x="153079" y="60441"/>
                </a:lnTo>
                <a:lnTo>
                  <a:pt x="153487" y="64647"/>
                </a:lnTo>
                <a:lnTo>
                  <a:pt x="153759" y="69356"/>
                </a:lnTo>
                <a:lnTo>
                  <a:pt x="154063" y="78716"/>
                </a:lnTo>
                <a:lnTo>
                  <a:pt x="154232" y="90293"/>
                </a:lnTo>
                <a:lnTo>
                  <a:pt x="154273" y="100086"/>
                </a:lnTo>
                <a:lnTo>
                  <a:pt x="155236" y="104412"/>
                </a:lnTo>
                <a:lnTo>
                  <a:pt x="156830" y="108248"/>
                </a:lnTo>
                <a:lnTo>
                  <a:pt x="161683" y="116699"/>
                </a:lnTo>
                <a:lnTo>
                  <a:pt x="162346" y="120395"/>
                </a:lnTo>
                <a:lnTo>
                  <a:pt x="162523" y="122713"/>
                </a:lnTo>
                <a:lnTo>
                  <a:pt x="163594" y="124260"/>
                </a:lnTo>
                <a:lnTo>
                  <a:pt x="165260" y="125290"/>
                </a:lnTo>
                <a:lnTo>
                  <a:pt x="171450" y="1273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847"/>
          <p:cNvSpPr/>
          <p:nvPr/>
        </p:nvSpPr>
        <p:spPr>
          <a:xfrm>
            <a:off x="8198167" y="18087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848"/>
          <p:cNvSpPr/>
          <p:nvPr/>
        </p:nvSpPr>
        <p:spPr>
          <a:xfrm>
            <a:off x="8326755" y="1843557"/>
            <a:ext cx="300038" cy="128105"/>
          </a:xfrm>
          <a:custGeom>
            <a:avLst/>
            <a:gdLst/>
            <a:ahLst/>
            <a:cxnLst/>
            <a:rect l="0" t="0" r="0" b="0"/>
            <a:pathLst>
              <a:path w="300038" h="128105">
                <a:moveTo>
                  <a:pt x="0" y="16675"/>
                </a:moveTo>
                <a:lnTo>
                  <a:pt x="0" y="28607"/>
                </a:lnTo>
                <a:lnTo>
                  <a:pt x="952" y="31297"/>
                </a:lnTo>
                <a:lnTo>
                  <a:pt x="2539" y="34043"/>
                </a:lnTo>
                <a:lnTo>
                  <a:pt x="4551" y="36826"/>
                </a:lnTo>
                <a:lnTo>
                  <a:pt x="5891" y="39634"/>
                </a:lnTo>
                <a:lnTo>
                  <a:pt x="6785" y="42459"/>
                </a:lnTo>
                <a:lnTo>
                  <a:pt x="7382" y="45294"/>
                </a:lnTo>
                <a:lnTo>
                  <a:pt x="7778" y="48137"/>
                </a:lnTo>
                <a:lnTo>
                  <a:pt x="8043" y="50985"/>
                </a:lnTo>
                <a:lnTo>
                  <a:pt x="8219" y="53836"/>
                </a:lnTo>
                <a:lnTo>
                  <a:pt x="9289" y="57641"/>
                </a:lnTo>
                <a:lnTo>
                  <a:pt x="10956" y="62083"/>
                </a:lnTo>
                <a:lnTo>
                  <a:pt x="13018" y="66950"/>
                </a:lnTo>
                <a:lnTo>
                  <a:pt x="14394" y="71147"/>
                </a:lnTo>
                <a:lnTo>
                  <a:pt x="15311" y="74897"/>
                </a:lnTo>
                <a:lnTo>
                  <a:pt x="15922" y="78350"/>
                </a:lnTo>
                <a:lnTo>
                  <a:pt x="16329" y="81604"/>
                </a:lnTo>
                <a:lnTo>
                  <a:pt x="16601" y="84726"/>
                </a:lnTo>
                <a:lnTo>
                  <a:pt x="16783" y="87760"/>
                </a:lnTo>
                <a:lnTo>
                  <a:pt x="16983" y="96211"/>
                </a:lnTo>
                <a:lnTo>
                  <a:pt x="17038" y="101131"/>
                </a:lnTo>
                <a:lnTo>
                  <a:pt x="18026" y="105364"/>
                </a:lnTo>
                <a:lnTo>
                  <a:pt x="19637" y="109139"/>
                </a:lnTo>
                <a:lnTo>
                  <a:pt x="21663" y="112607"/>
                </a:lnTo>
                <a:lnTo>
                  <a:pt x="23967" y="115873"/>
                </a:lnTo>
                <a:lnTo>
                  <a:pt x="26456" y="119002"/>
                </a:lnTo>
                <a:lnTo>
                  <a:pt x="29067" y="122040"/>
                </a:lnTo>
                <a:lnTo>
                  <a:pt x="31760" y="124066"/>
                </a:lnTo>
                <a:lnTo>
                  <a:pt x="40387" y="127317"/>
                </a:lnTo>
                <a:lnTo>
                  <a:pt x="41212" y="127584"/>
                </a:lnTo>
                <a:lnTo>
                  <a:pt x="49381" y="128012"/>
                </a:lnTo>
                <a:lnTo>
                  <a:pt x="58420" y="128104"/>
                </a:lnTo>
                <a:lnTo>
                  <a:pt x="61842" y="125571"/>
                </a:lnTo>
                <a:lnTo>
                  <a:pt x="64087" y="123563"/>
                </a:lnTo>
                <a:lnTo>
                  <a:pt x="65585" y="121271"/>
                </a:lnTo>
                <a:lnTo>
                  <a:pt x="66583" y="118791"/>
                </a:lnTo>
                <a:lnTo>
                  <a:pt x="67248" y="116185"/>
                </a:lnTo>
                <a:lnTo>
                  <a:pt x="68644" y="113495"/>
                </a:lnTo>
                <a:lnTo>
                  <a:pt x="70528" y="110749"/>
                </a:lnTo>
                <a:lnTo>
                  <a:pt x="72736" y="107966"/>
                </a:lnTo>
                <a:lnTo>
                  <a:pt x="74208" y="105158"/>
                </a:lnTo>
                <a:lnTo>
                  <a:pt x="75190" y="102334"/>
                </a:lnTo>
                <a:lnTo>
                  <a:pt x="75844" y="99499"/>
                </a:lnTo>
                <a:lnTo>
                  <a:pt x="77232" y="96656"/>
                </a:lnTo>
                <a:lnTo>
                  <a:pt x="79111" y="93808"/>
                </a:lnTo>
                <a:lnTo>
                  <a:pt x="81316" y="90957"/>
                </a:lnTo>
                <a:lnTo>
                  <a:pt x="82785" y="88104"/>
                </a:lnTo>
                <a:lnTo>
                  <a:pt x="83765" y="85249"/>
                </a:lnTo>
                <a:lnTo>
                  <a:pt x="84418" y="82394"/>
                </a:lnTo>
                <a:lnTo>
                  <a:pt x="83901" y="79538"/>
                </a:lnTo>
                <a:lnTo>
                  <a:pt x="82604" y="76681"/>
                </a:lnTo>
                <a:lnTo>
                  <a:pt x="80786" y="73824"/>
                </a:lnTo>
                <a:lnTo>
                  <a:pt x="78622" y="70967"/>
                </a:lnTo>
                <a:lnTo>
                  <a:pt x="76228" y="68110"/>
                </a:lnTo>
                <a:lnTo>
                  <a:pt x="73677" y="65252"/>
                </a:lnTo>
                <a:lnTo>
                  <a:pt x="71026" y="63347"/>
                </a:lnTo>
                <a:lnTo>
                  <a:pt x="62743" y="59714"/>
                </a:lnTo>
                <a:lnTo>
                  <a:pt x="59926" y="57750"/>
                </a:lnTo>
                <a:lnTo>
                  <a:pt x="57096" y="55488"/>
                </a:lnTo>
                <a:lnTo>
                  <a:pt x="54255" y="53981"/>
                </a:lnTo>
                <a:lnTo>
                  <a:pt x="48561" y="52305"/>
                </a:lnTo>
                <a:lnTo>
                  <a:pt x="40315" y="51561"/>
                </a:lnTo>
                <a:lnTo>
                  <a:pt x="35449" y="51362"/>
                </a:lnTo>
                <a:lnTo>
                  <a:pt x="32205" y="50277"/>
                </a:lnTo>
                <a:lnTo>
                  <a:pt x="30043" y="48601"/>
                </a:lnTo>
                <a:lnTo>
                  <a:pt x="28601" y="46532"/>
                </a:lnTo>
                <a:lnTo>
                  <a:pt x="26687" y="45152"/>
                </a:lnTo>
                <a:lnTo>
                  <a:pt x="18589" y="42756"/>
                </a:lnTo>
                <a:lnTo>
                  <a:pt x="19061" y="42635"/>
                </a:lnTo>
                <a:lnTo>
                  <a:pt x="22123" y="42500"/>
                </a:lnTo>
                <a:lnTo>
                  <a:pt x="23322" y="41512"/>
                </a:lnTo>
                <a:lnTo>
                  <a:pt x="24120" y="39900"/>
                </a:lnTo>
                <a:lnTo>
                  <a:pt x="25401" y="35021"/>
                </a:lnTo>
                <a:lnTo>
                  <a:pt x="30658" y="31814"/>
                </a:lnTo>
                <a:lnTo>
                  <a:pt x="34726" y="29625"/>
                </a:lnTo>
                <a:lnTo>
                  <a:pt x="38390" y="27213"/>
                </a:lnTo>
                <a:lnTo>
                  <a:pt x="41786" y="24653"/>
                </a:lnTo>
                <a:lnTo>
                  <a:pt x="45002" y="21994"/>
                </a:lnTo>
                <a:lnTo>
                  <a:pt x="51115" y="19039"/>
                </a:lnTo>
                <a:lnTo>
                  <a:pt x="57960" y="16773"/>
                </a:lnTo>
                <a:lnTo>
                  <a:pt x="62453" y="14835"/>
                </a:lnTo>
                <a:lnTo>
                  <a:pt x="72523" y="10143"/>
                </a:lnTo>
                <a:lnTo>
                  <a:pt x="83351" y="4882"/>
                </a:lnTo>
                <a:lnTo>
                  <a:pt x="91972" y="1909"/>
                </a:lnTo>
                <a:lnTo>
                  <a:pt x="99931" y="587"/>
                </a:lnTo>
                <a:lnTo>
                  <a:pt x="104721" y="235"/>
                </a:lnTo>
                <a:lnTo>
                  <a:pt x="109819" y="0"/>
                </a:lnTo>
                <a:lnTo>
                  <a:pt x="114170" y="796"/>
                </a:lnTo>
                <a:lnTo>
                  <a:pt x="121544" y="4220"/>
                </a:lnTo>
                <a:lnTo>
                  <a:pt x="130538" y="6377"/>
                </a:lnTo>
                <a:lnTo>
                  <a:pt x="135602" y="6952"/>
                </a:lnTo>
                <a:lnTo>
                  <a:pt x="139932" y="8288"/>
                </a:lnTo>
                <a:lnTo>
                  <a:pt x="143770" y="10131"/>
                </a:lnTo>
                <a:lnTo>
                  <a:pt x="147281" y="12313"/>
                </a:lnTo>
                <a:lnTo>
                  <a:pt x="150575" y="14719"/>
                </a:lnTo>
                <a:lnTo>
                  <a:pt x="153723" y="17276"/>
                </a:lnTo>
                <a:lnTo>
                  <a:pt x="156774" y="19933"/>
                </a:lnTo>
                <a:lnTo>
                  <a:pt x="158809" y="23610"/>
                </a:lnTo>
                <a:lnTo>
                  <a:pt x="160164" y="27966"/>
                </a:lnTo>
                <a:lnTo>
                  <a:pt x="161069" y="32775"/>
                </a:lnTo>
                <a:lnTo>
                  <a:pt x="162624" y="36933"/>
                </a:lnTo>
                <a:lnTo>
                  <a:pt x="164613" y="40658"/>
                </a:lnTo>
                <a:lnTo>
                  <a:pt x="166892" y="44094"/>
                </a:lnTo>
                <a:lnTo>
                  <a:pt x="168412" y="47337"/>
                </a:lnTo>
                <a:lnTo>
                  <a:pt x="169424" y="50451"/>
                </a:lnTo>
                <a:lnTo>
                  <a:pt x="170100" y="53480"/>
                </a:lnTo>
                <a:lnTo>
                  <a:pt x="170550" y="57404"/>
                </a:lnTo>
                <a:lnTo>
                  <a:pt x="170850" y="61925"/>
                </a:lnTo>
                <a:lnTo>
                  <a:pt x="171182" y="71076"/>
                </a:lnTo>
                <a:lnTo>
                  <a:pt x="171414" y="83200"/>
                </a:lnTo>
                <a:lnTo>
                  <a:pt x="171439" y="89197"/>
                </a:lnTo>
                <a:lnTo>
                  <a:pt x="172395" y="90741"/>
                </a:lnTo>
                <a:lnTo>
                  <a:pt x="173985" y="91770"/>
                </a:lnTo>
                <a:lnTo>
                  <a:pt x="179669" y="93707"/>
                </a:lnTo>
                <a:lnTo>
                  <a:pt x="179865" y="91234"/>
                </a:lnTo>
                <a:lnTo>
                  <a:pt x="179990" y="86436"/>
                </a:lnTo>
                <a:lnTo>
                  <a:pt x="182548" y="83240"/>
                </a:lnTo>
                <a:lnTo>
                  <a:pt x="184564" y="81054"/>
                </a:lnTo>
                <a:lnTo>
                  <a:pt x="185907" y="77692"/>
                </a:lnTo>
                <a:lnTo>
                  <a:pt x="186803" y="73546"/>
                </a:lnTo>
                <a:lnTo>
                  <a:pt x="187401" y="68876"/>
                </a:lnTo>
                <a:lnTo>
                  <a:pt x="187798" y="63858"/>
                </a:lnTo>
                <a:lnTo>
                  <a:pt x="188064" y="58608"/>
                </a:lnTo>
                <a:lnTo>
                  <a:pt x="188241" y="53203"/>
                </a:lnTo>
                <a:lnTo>
                  <a:pt x="189312" y="47695"/>
                </a:lnTo>
                <a:lnTo>
                  <a:pt x="190977" y="42117"/>
                </a:lnTo>
                <a:lnTo>
                  <a:pt x="193041" y="36494"/>
                </a:lnTo>
                <a:lnTo>
                  <a:pt x="196321" y="31793"/>
                </a:lnTo>
                <a:lnTo>
                  <a:pt x="200413" y="27706"/>
                </a:lnTo>
                <a:lnTo>
                  <a:pt x="205047" y="24029"/>
                </a:lnTo>
                <a:lnTo>
                  <a:pt x="209087" y="20625"/>
                </a:lnTo>
                <a:lnTo>
                  <a:pt x="212734" y="17404"/>
                </a:lnTo>
                <a:lnTo>
                  <a:pt x="216117" y="14303"/>
                </a:lnTo>
                <a:lnTo>
                  <a:pt x="220278" y="11284"/>
                </a:lnTo>
                <a:lnTo>
                  <a:pt x="224957" y="8318"/>
                </a:lnTo>
                <a:lnTo>
                  <a:pt x="229982" y="5389"/>
                </a:lnTo>
                <a:lnTo>
                  <a:pt x="238104" y="2134"/>
                </a:lnTo>
                <a:lnTo>
                  <a:pt x="241604" y="1266"/>
                </a:lnTo>
                <a:lnTo>
                  <a:pt x="244890" y="1640"/>
                </a:lnTo>
                <a:lnTo>
                  <a:pt x="248032" y="2842"/>
                </a:lnTo>
                <a:lnTo>
                  <a:pt x="251079" y="4595"/>
                </a:lnTo>
                <a:lnTo>
                  <a:pt x="257006" y="6544"/>
                </a:lnTo>
                <a:lnTo>
                  <a:pt x="259920" y="7063"/>
                </a:lnTo>
                <a:lnTo>
                  <a:pt x="262814" y="9315"/>
                </a:lnTo>
                <a:lnTo>
                  <a:pt x="265697" y="12721"/>
                </a:lnTo>
                <a:lnTo>
                  <a:pt x="268572" y="16896"/>
                </a:lnTo>
                <a:lnTo>
                  <a:pt x="270487" y="20633"/>
                </a:lnTo>
                <a:lnTo>
                  <a:pt x="271765" y="24076"/>
                </a:lnTo>
                <a:lnTo>
                  <a:pt x="272616" y="27324"/>
                </a:lnTo>
                <a:lnTo>
                  <a:pt x="274137" y="31394"/>
                </a:lnTo>
                <a:lnTo>
                  <a:pt x="276102" y="36013"/>
                </a:lnTo>
                <a:lnTo>
                  <a:pt x="278367" y="40997"/>
                </a:lnTo>
                <a:lnTo>
                  <a:pt x="279875" y="46225"/>
                </a:lnTo>
                <a:lnTo>
                  <a:pt x="280881" y="51615"/>
                </a:lnTo>
                <a:lnTo>
                  <a:pt x="281551" y="57113"/>
                </a:lnTo>
                <a:lnTo>
                  <a:pt x="282951" y="61731"/>
                </a:lnTo>
                <a:lnTo>
                  <a:pt x="284837" y="65763"/>
                </a:lnTo>
                <a:lnTo>
                  <a:pt x="287045" y="69402"/>
                </a:lnTo>
                <a:lnTo>
                  <a:pt x="288519" y="73734"/>
                </a:lnTo>
                <a:lnTo>
                  <a:pt x="289501" y="78527"/>
                </a:lnTo>
                <a:lnTo>
                  <a:pt x="290156" y="83627"/>
                </a:lnTo>
                <a:lnTo>
                  <a:pt x="290592" y="87980"/>
                </a:lnTo>
                <a:lnTo>
                  <a:pt x="290883" y="91834"/>
                </a:lnTo>
                <a:lnTo>
                  <a:pt x="291077" y="95356"/>
                </a:lnTo>
                <a:lnTo>
                  <a:pt x="292159" y="98657"/>
                </a:lnTo>
                <a:lnTo>
                  <a:pt x="293833" y="101809"/>
                </a:lnTo>
                <a:lnTo>
                  <a:pt x="295900" y="104864"/>
                </a:lnTo>
                <a:lnTo>
                  <a:pt x="297279" y="107852"/>
                </a:lnTo>
                <a:lnTo>
                  <a:pt x="298199" y="110797"/>
                </a:lnTo>
                <a:lnTo>
                  <a:pt x="300037" y="119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849"/>
          <p:cNvSpPr/>
          <p:nvPr/>
        </p:nvSpPr>
        <p:spPr>
          <a:xfrm>
            <a:off x="8695372" y="1705962"/>
            <a:ext cx="120016" cy="214278"/>
          </a:xfrm>
          <a:custGeom>
            <a:avLst/>
            <a:gdLst/>
            <a:ahLst/>
            <a:cxnLst/>
            <a:rect l="0" t="0" r="0" b="0"/>
            <a:pathLst>
              <a:path w="120016" h="214278">
                <a:moveTo>
                  <a:pt x="0" y="85690"/>
                </a:moveTo>
                <a:lnTo>
                  <a:pt x="0" y="81139"/>
                </a:lnTo>
                <a:lnTo>
                  <a:pt x="953" y="79799"/>
                </a:lnTo>
                <a:lnTo>
                  <a:pt x="2540" y="78905"/>
                </a:lnTo>
                <a:lnTo>
                  <a:pt x="4551" y="78309"/>
                </a:lnTo>
                <a:lnTo>
                  <a:pt x="5892" y="76959"/>
                </a:lnTo>
                <a:lnTo>
                  <a:pt x="6785" y="75107"/>
                </a:lnTo>
                <a:lnTo>
                  <a:pt x="7382" y="72920"/>
                </a:lnTo>
                <a:lnTo>
                  <a:pt x="9684" y="70509"/>
                </a:lnTo>
                <a:lnTo>
                  <a:pt x="13124" y="67949"/>
                </a:lnTo>
                <a:lnTo>
                  <a:pt x="17320" y="65290"/>
                </a:lnTo>
                <a:lnTo>
                  <a:pt x="21072" y="62565"/>
                </a:lnTo>
                <a:lnTo>
                  <a:pt x="24525" y="59796"/>
                </a:lnTo>
                <a:lnTo>
                  <a:pt x="27781" y="56997"/>
                </a:lnTo>
                <a:lnTo>
                  <a:pt x="30903" y="53227"/>
                </a:lnTo>
                <a:lnTo>
                  <a:pt x="33937" y="48808"/>
                </a:lnTo>
                <a:lnTo>
                  <a:pt x="36912" y="43957"/>
                </a:lnTo>
                <a:lnTo>
                  <a:pt x="39849" y="39770"/>
                </a:lnTo>
                <a:lnTo>
                  <a:pt x="42758" y="36027"/>
                </a:lnTo>
                <a:lnTo>
                  <a:pt x="45651" y="32579"/>
                </a:lnTo>
                <a:lnTo>
                  <a:pt x="48531" y="29328"/>
                </a:lnTo>
                <a:lnTo>
                  <a:pt x="54272" y="23175"/>
                </a:lnTo>
                <a:lnTo>
                  <a:pt x="66885" y="10262"/>
                </a:lnTo>
                <a:lnTo>
                  <a:pt x="76756" y="363"/>
                </a:lnTo>
                <a:lnTo>
                  <a:pt x="79517" y="142"/>
                </a:lnTo>
                <a:lnTo>
                  <a:pt x="84499" y="0"/>
                </a:lnTo>
                <a:lnTo>
                  <a:pt x="84908" y="941"/>
                </a:lnTo>
                <a:lnTo>
                  <a:pt x="85617" y="7349"/>
                </a:lnTo>
                <a:lnTo>
                  <a:pt x="85712" y="24491"/>
                </a:lnTo>
                <a:lnTo>
                  <a:pt x="85716" y="27746"/>
                </a:lnTo>
                <a:lnTo>
                  <a:pt x="86671" y="31821"/>
                </a:lnTo>
                <a:lnTo>
                  <a:pt x="88260" y="36442"/>
                </a:lnTo>
                <a:lnTo>
                  <a:pt x="90273" y="41428"/>
                </a:lnTo>
                <a:lnTo>
                  <a:pt x="91614" y="46657"/>
                </a:lnTo>
                <a:lnTo>
                  <a:pt x="92509" y="52048"/>
                </a:lnTo>
                <a:lnTo>
                  <a:pt x="93106" y="57547"/>
                </a:lnTo>
                <a:lnTo>
                  <a:pt x="93502" y="63118"/>
                </a:lnTo>
                <a:lnTo>
                  <a:pt x="93768" y="68737"/>
                </a:lnTo>
                <a:lnTo>
                  <a:pt x="94062" y="80060"/>
                </a:lnTo>
                <a:lnTo>
                  <a:pt x="94266" y="108561"/>
                </a:lnTo>
                <a:lnTo>
                  <a:pt x="95230" y="114273"/>
                </a:lnTo>
                <a:lnTo>
                  <a:pt x="96823" y="119985"/>
                </a:lnTo>
                <a:lnTo>
                  <a:pt x="98839" y="125698"/>
                </a:lnTo>
                <a:lnTo>
                  <a:pt x="100183" y="131412"/>
                </a:lnTo>
                <a:lnTo>
                  <a:pt x="101078" y="137127"/>
                </a:lnTo>
                <a:lnTo>
                  <a:pt x="101676" y="142841"/>
                </a:lnTo>
                <a:lnTo>
                  <a:pt x="102073" y="148556"/>
                </a:lnTo>
                <a:lnTo>
                  <a:pt x="102339" y="154270"/>
                </a:lnTo>
                <a:lnTo>
                  <a:pt x="102516" y="159985"/>
                </a:lnTo>
                <a:lnTo>
                  <a:pt x="103587" y="164748"/>
                </a:lnTo>
                <a:lnTo>
                  <a:pt x="105253" y="168875"/>
                </a:lnTo>
                <a:lnTo>
                  <a:pt x="107317" y="172579"/>
                </a:lnTo>
                <a:lnTo>
                  <a:pt x="109609" y="179235"/>
                </a:lnTo>
                <a:lnTo>
                  <a:pt x="110627" y="185368"/>
                </a:lnTo>
                <a:lnTo>
                  <a:pt x="111081" y="191269"/>
                </a:lnTo>
                <a:lnTo>
                  <a:pt x="112154" y="194176"/>
                </a:lnTo>
                <a:lnTo>
                  <a:pt x="115887" y="199946"/>
                </a:lnTo>
                <a:lnTo>
                  <a:pt x="118792" y="203999"/>
                </a:lnTo>
                <a:lnTo>
                  <a:pt x="119472" y="207487"/>
                </a:lnTo>
                <a:lnTo>
                  <a:pt x="120015" y="214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850"/>
          <p:cNvSpPr/>
          <p:nvPr/>
        </p:nvSpPr>
        <p:spPr>
          <a:xfrm>
            <a:off x="8721090" y="1928812"/>
            <a:ext cx="205741" cy="34290"/>
          </a:xfrm>
          <a:custGeom>
            <a:avLst/>
            <a:gdLst/>
            <a:ahLst/>
            <a:cxnLst/>
            <a:rect l="0" t="0" r="0" b="0"/>
            <a:pathLst>
              <a:path w="205741" h="34290">
                <a:moveTo>
                  <a:pt x="17144" y="8573"/>
                </a:moveTo>
                <a:lnTo>
                  <a:pt x="362" y="25355"/>
                </a:lnTo>
                <a:lnTo>
                  <a:pt x="242" y="26428"/>
                </a:lnTo>
                <a:lnTo>
                  <a:pt x="161" y="28097"/>
                </a:lnTo>
                <a:lnTo>
                  <a:pt x="2" y="34218"/>
                </a:lnTo>
                <a:lnTo>
                  <a:pt x="0" y="34258"/>
                </a:lnTo>
                <a:lnTo>
                  <a:pt x="8219" y="34289"/>
                </a:lnTo>
                <a:lnTo>
                  <a:pt x="9290" y="33337"/>
                </a:lnTo>
                <a:lnTo>
                  <a:pt x="13018" y="29739"/>
                </a:lnTo>
                <a:lnTo>
                  <a:pt x="16299" y="28398"/>
                </a:lnTo>
                <a:lnTo>
                  <a:pt x="20391" y="27505"/>
                </a:lnTo>
                <a:lnTo>
                  <a:pt x="25024" y="26909"/>
                </a:lnTo>
                <a:lnTo>
                  <a:pt x="29065" y="26512"/>
                </a:lnTo>
                <a:lnTo>
                  <a:pt x="32712" y="26247"/>
                </a:lnTo>
                <a:lnTo>
                  <a:pt x="36094" y="26071"/>
                </a:lnTo>
                <a:lnTo>
                  <a:pt x="39303" y="25000"/>
                </a:lnTo>
                <a:lnTo>
                  <a:pt x="42394" y="23334"/>
                </a:lnTo>
                <a:lnTo>
                  <a:pt x="45408" y="21271"/>
                </a:lnTo>
                <a:lnTo>
                  <a:pt x="49321" y="19896"/>
                </a:lnTo>
                <a:lnTo>
                  <a:pt x="53836" y="18979"/>
                </a:lnTo>
                <a:lnTo>
                  <a:pt x="58750" y="18368"/>
                </a:lnTo>
                <a:lnTo>
                  <a:pt x="64885" y="17960"/>
                </a:lnTo>
                <a:lnTo>
                  <a:pt x="71831" y="17688"/>
                </a:lnTo>
                <a:lnTo>
                  <a:pt x="79320" y="17507"/>
                </a:lnTo>
                <a:lnTo>
                  <a:pt x="86218" y="16434"/>
                </a:lnTo>
                <a:lnTo>
                  <a:pt x="92721" y="14766"/>
                </a:lnTo>
                <a:lnTo>
                  <a:pt x="98961" y="12702"/>
                </a:lnTo>
                <a:lnTo>
                  <a:pt x="105027" y="10373"/>
                </a:lnTo>
                <a:lnTo>
                  <a:pt x="110975" y="7868"/>
                </a:lnTo>
                <a:lnTo>
                  <a:pt x="116846" y="5245"/>
                </a:lnTo>
                <a:lnTo>
                  <a:pt x="122664" y="3497"/>
                </a:lnTo>
                <a:lnTo>
                  <a:pt x="128449" y="2331"/>
                </a:lnTo>
                <a:lnTo>
                  <a:pt x="134209" y="1554"/>
                </a:lnTo>
                <a:lnTo>
                  <a:pt x="139955" y="1036"/>
                </a:lnTo>
                <a:lnTo>
                  <a:pt x="145692" y="691"/>
                </a:lnTo>
                <a:lnTo>
                  <a:pt x="157144" y="307"/>
                </a:lnTo>
                <a:lnTo>
                  <a:pt x="184606" y="2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851"/>
          <p:cNvSpPr/>
          <p:nvPr/>
        </p:nvSpPr>
        <p:spPr>
          <a:xfrm>
            <a:off x="7958179" y="2640374"/>
            <a:ext cx="110059" cy="128031"/>
          </a:xfrm>
          <a:custGeom>
            <a:avLst/>
            <a:gdLst/>
            <a:ahLst/>
            <a:cxnLst/>
            <a:rect l="0" t="0" r="0" b="0"/>
            <a:pathLst>
              <a:path w="110059" h="128031">
                <a:moveTo>
                  <a:pt x="42821" y="25673"/>
                </a:moveTo>
                <a:lnTo>
                  <a:pt x="19592" y="25673"/>
                </a:lnTo>
                <a:lnTo>
                  <a:pt x="17810" y="26626"/>
                </a:lnTo>
                <a:lnTo>
                  <a:pt x="15669" y="28213"/>
                </a:lnTo>
                <a:lnTo>
                  <a:pt x="13290" y="30224"/>
                </a:lnTo>
                <a:lnTo>
                  <a:pt x="10751" y="31565"/>
                </a:lnTo>
                <a:lnTo>
                  <a:pt x="8106" y="32458"/>
                </a:lnTo>
                <a:lnTo>
                  <a:pt x="5390" y="33054"/>
                </a:lnTo>
                <a:lnTo>
                  <a:pt x="3579" y="34404"/>
                </a:lnTo>
                <a:lnTo>
                  <a:pt x="2372" y="36256"/>
                </a:lnTo>
                <a:lnTo>
                  <a:pt x="1567" y="38443"/>
                </a:lnTo>
                <a:lnTo>
                  <a:pt x="1031" y="40854"/>
                </a:lnTo>
                <a:lnTo>
                  <a:pt x="673" y="43414"/>
                </a:lnTo>
                <a:lnTo>
                  <a:pt x="435" y="46073"/>
                </a:lnTo>
                <a:lnTo>
                  <a:pt x="276" y="48798"/>
                </a:lnTo>
                <a:lnTo>
                  <a:pt x="99" y="54366"/>
                </a:lnTo>
                <a:lnTo>
                  <a:pt x="0" y="62855"/>
                </a:lnTo>
                <a:lnTo>
                  <a:pt x="939" y="66654"/>
                </a:lnTo>
                <a:lnTo>
                  <a:pt x="2517" y="71091"/>
                </a:lnTo>
                <a:lnTo>
                  <a:pt x="4521" y="75954"/>
                </a:lnTo>
                <a:lnTo>
                  <a:pt x="5858" y="81101"/>
                </a:lnTo>
                <a:lnTo>
                  <a:pt x="6748" y="86438"/>
                </a:lnTo>
                <a:lnTo>
                  <a:pt x="7343" y="91900"/>
                </a:lnTo>
                <a:lnTo>
                  <a:pt x="9644" y="96494"/>
                </a:lnTo>
                <a:lnTo>
                  <a:pt x="13083" y="100510"/>
                </a:lnTo>
                <a:lnTo>
                  <a:pt x="17281" y="104139"/>
                </a:lnTo>
                <a:lnTo>
                  <a:pt x="21031" y="107511"/>
                </a:lnTo>
                <a:lnTo>
                  <a:pt x="27739" y="113798"/>
                </a:lnTo>
                <a:lnTo>
                  <a:pt x="31814" y="116808"/>
                </a:lnTo>
                <a:lnTo>
                  <a:pt x="36435" y="119767"/>
                </a:lnTo>
                <a:lnTo>
                  <a:pt x="41421" y="122693"/>
                </a:lnTo>
                <a:lnTo>
                  <a:pt x="45697" y="124643"/>
                </a:lnTo>
                <a:lnTo>
                  <a:pt x="49501" y="125943"/>
                </a:lnTo>
                <a:lnTo>
                  <a:pt x="52989" y="126810"/>
                </a:lnTo>
                <a:lnTo>
                  <a:pt x="57220" y="127387"/>
                </a:lnTo>
                <a:lnTo>
                  <a:pt x="61946" y="127773"/>
                </a:lnTo>
                <a:lnTo>
                  <a:pt x="67000" y="128030"/>
                </a:lnTo>
                <a:lnTo>
                  <a:pt x="71323" y="127248"/>
                </a:lnTo>
                <a:lnTo>
                  <a:pt x="75157" y="125775"/>
                </a:lnTo>
                <a:lnTo>
                  <a:pt x="78666" y="123840"/>
                </a:lnTo>
                <a:lnTo>
                  <a:pt x="81958" y="122550"/>
                </a:lnTo>
                <a:lnTo>
                  <a:pt x="85104" y="121690"/>
                </a:lnTo>
                <a:lnTo>
                  <a:pt x="88155" y="121117"/>
                </a:lnTo>
                <a:lnTo>
                  <a:pt x="91142" y="119782"/>
                </a:lnTo>
                <a:lnTo>
                  <a:pt x="94084" y="117940"/>
                </a:lnTo>
                <a:lnTo>
                  <a:pt x="96999" y="115759"/>
                </a:lnTo>
                <a:lnTo>
                  <a:pt x="98942" y="112401"/>
                </a:lnTo>
                <a:lnTo>
                  <a:pt x="100237" y="108257"/>
                </a:lnTo>
                <a:lnTo>
                  <a:pt x="101101" y="103589"/>
                </a:lnTo>
                <a:lnTo>
                  <a:pt x="102629" y="98572"/>
                </a:lnTo>
                <a:lnTo>
                  <a:pt x="104600" y="93322"/>
                </a:lnTo>
                <a:lnTo>
                  <a:pt x="106867" y="87917"/>
                </a:lnTo>
                <a:lnTo>
                  <a:pt x="108379" y="83362"/>
                </a:lnTo>
                <a:lnTo>
                  <a:pt x="109386" y="79372"/>
                </a:lnTo>
                <a:lnTo>
                  <a:pt x="110058" y="75760"/>
                </a:lnTo>
                <a:lnTo>
                  <a:pt x="109553" y="71447"/>
                </a:lnTo>
                <a:lnTo>
                  <a:pt x="108263" y="66667"/>
                </a:lnTo>
                <a:lnTo>
                  <a:pt x="106451" y="61574"/>
                </a:lnTo>
                <a:lnTo>
                  <a:pt x="105245" y="56275"/>
                </a:lnTo>
                <a:lnTo>
                  <a:pt x="104438" y="50837"/>
                </a:lnTo>
                <a:lnTo>
                  <a:pt x="103902" y="45306"/>
                </a:lnTo>
                <a:lnTo>
                  <a:pt x="102591" y="40667"/>
                </a:lnTo>
                <a:lnTo>
                  <a:pt x="100766" y="36622"/>
                </a:lnTo>
                <a:lnTo>
                  <a:pt x="98596" y="32972"/>
                </a:lnTo>
                <a:lnTo>
                  <a:pt x="96196" y="29587"/>
                </a:lnTo>
                <a:lnTo>
                  <a:pt x="93645" y="26377"/>
                </a:lnTo>
                <a:lnTo>
                  <a:pt x="90990" y="23285"/>
                </a:lnTo>
                <a:lnTo>
                  <a:pt x="89221" y="20271"/>
                </a:lnTo>
                <a:lnTo>
                  <a:pt x="88042" y="17309"/>
                </a:lnTo>
                <a:lnTo>
                  <a:pt x="87256" y="14382"/>
                </a:lnTo>
                <a:lnTo>
                  <a:pt x="84826" y="11478"/>
                </a:lnTo>
                <a:lnTo>
                  <a:pt x="81303" y="8590"/>
                </a:lnTo>
                <a:lnTo>
                  <a:pt x="71060" y="1661"/>
                </a:lnTo>
                <a:lnTo>
                  <a:pt x="69266" y="1093"/>
                </a:lnTo>
                <a:lnTo>
                  <a:pt x="67119" y="714"/>
                </a:lnTo>
                <a:lnTo>
                  <a:pt x="64734" y="461"/>
                </a:lnTo>
                <a:lnTo>
                  <a:pt x="62192" y="292"/>
                </a:lnTo>
                <a:lnTo>
                  <a:pt x="59545" y="180"/>
                </a:lnTo>
                <a:lnTo>
                  <a:pt x="54063" y="55"/>
                </a:lnTo>
                <a:lnTo>
                  <a:pt x="48453" y="0"/>
                </a:lnTo>
                <a:lnTo>
                  <a:pt x="46575" y="938"/>
                </a:lnTo>
                <a:lnTo>
                  <a:pt x="45323" y="2515"/>
                </a:lnTo>
                <a:lnTo>
                  <a:pt x="42821" y="85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852"/>
          <p:cNvSpPr/>
          <p:nvPr/>
        </p:nvSpPr>
        <p:spPr>
          <a:xfrm>
            <a:off x="8078152" y="2623185"/>
            <a:ext cx="154258" cy="210239"/>
          </a:xfrm>
          <a:custGeom>
            <a:avLst/>
            <a:gdLst/>
            <a:ahLst/>
            <a:cxnLst/>
            <a:rect l="0" t="0" r="0" b="0"/>
            <a:pathLst>
              <a:path w="154258" h="210239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13019" y="12770"/>
                </a:lnTo>
                <a:lnTo>
                  <a:pt x="14394" y="15181"/>
                </a:lnTo>
                <a:lnTo>
                  <a:pt x="17283" y="24077"/>
                </a:lnTo>
                <a:lnTo>
                  <a:pt x="19142" y="28434"/>
                </a:lnTo>
                <a:lnTo>
                  <a:pt x="23748" y="38355"/>
                </a:lnTo>
                <a:lnTo>
                  <a:pt x="45755" y="82914"/>
                </a:lnTo>
                <a:lnTo>
                  <a:pt x="48601" y="89566"/>
                </a:lnTo>
                <a:lnTo>
                  <a:pt x="51451" y="96858"/>
                </a:lnTo>
                <a:lnTo>
                  <a:pt x="54303" y="104577"/>
                </a:lnTo>
                <a:lnTo>
                  <a:pt x="56204" y="111628"/>
                </a:lnTo>
                <a:lnTo>
                  <a:pt x="57472" y="118233"/>
                </a:lnTo>
                <a:lnTo>
                  <a:pt x="58318" y="124542"/>
                </a:lnTo>
                <a:lnTo>
                  <a:pt x="59833" y="131605"/>
                </a:lnTo>
                <a:lnTo>
                  <a:pt x="61796" y="139172"/>
                </a:lnTo>
                <a:lnTo>
                  <a:pt x="64057" y="147074"/>
                </a:lnTo>
                <a:lnTo>
                  <a:pt x="66518" y="154247"/>
                </a:lnTo>
                <a:lnTo>
                  <a:pt x="69111" y="160933"/>
                </a:lnTo>
                <a:lnTo>
                  <a:pt x="71792" y="167296"/>
                </a:lnTo>
                <a:lnTo>
                  <a:pt x="74531" y="173443"/>
                </a:lnTo>
                <a:lnTo>
                  <a:pt x="80115" y="185353"/>
                </a:lnTo>
                <a:lnTo>
                  <a:pt x="82937" y="190244"/>
                </a:lnTo>
                <a:lnTo>
                  <a:pt x="85772" y="194456"/>
                </a:lnTo>
                <a:lnTo>
                  <a:pt x="92614" y="203511"/>
                </a:lnTo>
                <a:lnTo>
                  <a:pt x="93549" y="207289"/>
                </a:lnTo>
                <a:lnTo>
                  <a:pt x="93798" y="209630"/>
                </a:lnTo>
                <a:lnTo>
                  <a:pt x="93012" y="210238"/>
                </a:lnTo>
                <a:lnTo>
                  <a:pt x="91536" y="209691"/>
                </a:lnTo>
                <a:lnTo>
                  <a:pt x="86873" y="206520"/>
                </a:lnTo>
                <a:lnTo>
                  <a:pt x="86490" y="205307"/>
                </a:lnTo>
                <a:lnTo>
                  <a:pt x="86065" y="201420"/>
                </a:lnTo>
                <a:lnTo>
                  <a:pt x="85000" y="200002"/>
                </a:lnTo>
                <a:lnTo>
                  <a:pt x="83336" y="199057"/>
                </a:lnTo>
                <a:lnTo>
                  <a:pt x="81276" y="198427"/>
                </a:lnTo>
                <a:lnTo>
                  <a:pt x="78948" y="196102"/>
                </a:lnTo>
                <a:lnTo>
                  <a:pt x="76445" y="192647"/>
                </a:lnTo>
                <a:lnTo>
                  <a:pt x="73823" y="188439"/>
                </a:lnTo>
                <a:lnTo>
                  <a:pt x="71123" y="183728"/>
                </a:lnTo>
                <a:lnTo>
                  <a:pt x="65583" y="173414"/>
                </a:lnTo>
                <a:lnTo>
                  <a:pt x="42857" y="128552"/>
                </a:lnTo>
                <a:lnTo>
                  <a:pt x="40002" y="122849"/>
                </a:lnTo>
                <a:lnTo>
                  <a:pt x="38098" y="116189"/>
                </a:lnTo>
                <a:lnTo>
                  <a:pt x="36829" y="108892"/>
                </a:lnTo>
                <a:lnTo>
                  <a:pt x="35982" y="101169"/>
                </a:lnTo>
                <a:lnTo>
                  <a:pt x="34465" y="94116"/>
                </a:lnTo>
                <a:lnTo>
                  <a:pt x="32503" y="87509"/>
                </a:lnTo>
                <a:lnTo>
                  <a:pt x="30240" y="81199"/>
                </a:lnTo>
                <a:lnTo>
                  <a:pt x="28733" y="75088"/>
                </a:lnTo>
                <a:lnTo>
                  <a:pt x="27728" y="69108"/>
                </a:lnTo>
                <a:lnTo>
                  <a:pt x="27058" y="63217"/>
                </a:lnTo>
                <a:lnTo>
                  <a:pt x="27564" y="58337"/>
                </a:lnTo>
                <a:lnTo>
                  <a:pt x="28853" y="54131"/>
                </a:lnTo>
                <a:lnTo>
                  <a:pt x="37768" y="35987"/>
                </a:lnTo>
                <a:lnTo>
                  <a:pt x="40418" y="31611"/>
                </a:lnTo>
                <a:lnTo>
                  <a:pt x="43138" y="27741"/>
                </a:lnTo>
                <a:lnTo>
                  <a:pt x="45904" y="24209"/>
                </a:lnTo>
                <a:lnTo>
                  <a:pt x="48700" y="20902"/>
                </a:lnTo>
                <a:lnTo>
                  <a:pt x="51516" y="17744"/>
                </a:lnTo>
                <a:lnTo>
                  <a:pt x="54347" y="14687"/>
                </a:lnTo>
                <a:lnTo>
                  <a:pt x="58138" y="12649"/>
                </a:lnTo>
                <a:lnTo>
                  <a:pt x="62572" y="11290"/>
                </a:lnTo>
                <a:lnTo>
                  <a:pt x="67432" y="10384"/>
                </a:lnTo>
                <a:lnTo>
                  <a:pt x="72577" y="8827"/>
                </a:lnTo>
                <a:lnTo>
                  <a:pt x="77912" y="6837"/>
                </a:lnTo>
                <a:lnTo>
                  <a:pt x="83375" y="4558"/>
                </a:lnTo>
                <a:lnTo>
                  <a:pt x="87968" y="3991"/>
                </a:lnTo>
                <a:lnTo>
                  <a:pt x="91983" y="4566"/>
                </a:lnTo>
                <a:lnTo>
                  <a:pt x="95612" y="5901"/>
                </a:lnTo>
                <a:lnTo>
                  <a:pt x="99936" y="6792"/>
                </a:lnTo>
                <a:lnTo>
                  <a:pt x="104724" y="7385"/>
                </a:lnTo>
                <a:lnTo>
                  <a:pt x="109821" y="7781"/>
                </a:lnTo>
                <a:lnTo>
                  <a:pt x="115124" y="8997"/>
                </a:lnTo>
                <a:lnTo>
                  <a:pt x="120564" y="10761"/>
                </a:lnTo>
                <a:lnTo>
                  <a:pt x="126097" y="12888"/>
                </a:lnTo>
                <a:lnTo>
                  <a:pt x="130737" y="14307"/>
                </a:lnTo>
                <a:lnTo>
                  <a:pt x="134783" y="15253"/>
                </a:lnTo>
                <a:lnTo>
                  <a:pt x="138434" y="15884"/>
                </a:lnTo>
                <a:lnTo>
                  <a:pt x="141819" y="17256"/>
                </a:lnTo>
                <a:lnTo>
                  <a:pt x="145029" y="19124"/>
                </a:lnTo>
                <a:lnTo>
                  <a:pt x="148121" y="21322"/>
                </a:lnTo>
                <a:lnTo>
                  <a:pt x="150182" y="24692"/>
                </a:lnTo>
                <a:lnTo>
                  <a:pt x="151556" y="28844"/>
                </a:lnTo>
                <a:lnTo>
                  <a:pt x="152473" y="33516"/>
                </a:lnTo>
                <a:lnTo>
                  <a:pt x="153084" y="37584"/>
                </a:lnTo>
                <a:lnTo>
                  <a:pt x="153491" y="41248"/>
                </a:lnTo>
                <a:lnTo>
                  <a:pt x="153763" y="44644"/>
                </a:lnTo>
                <a:lnTo>
                  <a:pt x="154064" y="50957"/>
                </a:lnTo>
                <a:lnTo>
                  <a:pt x="154198" y="57890"/>
                </a:lnTo>
                <a:lnTo>
                  <a:pt x="154257" y="67321"/>
                </a:lnTo>
                <a:lnTo>
                  <a:pt x="153320" y="71551"/>
                </a:lnTo>
                <a:lnTo>
                  <a:pt x="151744" y="75323"/>
                </a:lnTo>
                <a:lnTo>
                  <a:pt x="149741" y="78790"/>
                </a:lnTo>
                <a:lnTo>
                  <a:pt x="144973" y="85183"/>
                </a:lnTo>
                <a:lnTo>
                  <a:pt x="142369" y="88221"/>
                </a:lnTo>
                <a:lnTo>
                  <a:pt x="139680" y="91199"/>
                </a:lnTo>
                <a:lnTo>
                  <a:pt x="134152" y="97047"/>
                </a:lnTo>
                <a:lnTo>
                  <a:pt x="131345" y="98988"/>
                </a:lnTo>
                <a:lnTo>
                  <a:pt x="128520" y="100282"/>
                </a:lnTo>
                <a:lnTo>
                  <a:pt x="125686" y="101145"/>
                </a:lnTo>
                <a:lnTo>
                  <a:pt x="122842" y="102672"/>
                </a:lnTo>
                <a:lnTo>
                  <a:pt x="119995" y="104643"/>
                </a:lnTo>
                <a:lnTo>
                  <a:pt x="117145" y="106909"/>
                </a:lnTo>
                <a:lnTo>
                  <a:pt x="114291" y="108420"/>
                </a:lnTo>
                <a:lnTo>
                  <a:pt x="111438" y="109428"/>
                </a:lnTo>
                <a:lnTo>
                  <a:pt x="108582" y="110099"/>
                </a:lnTo>
                <a:lnTo>
                  <a:pt x="105725" y="110547"/>
                </a:lnTo>
                <a:lnTo>
                  <a:pt x="102869" y="110845"/>
                </a:lnTo>
                <a:lnTo>
                  <a:pt x="100011" y="111044"/>
                </a:lnTo>
                <a:lnTo>
                  <a:pt x="97155" y="111177"/>
                </a:lnTo>
                <a:lnTo>
                  <a:pt x="85725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853"/>
          <p:cNvSpPr/>
          <p:nvPr/>
        </p:nvSpPr>
        <p:spPr>
          <a:xfrm>
            <a:off x="8258178" y="2511742"/>
            <a:ext cx="85723" cy="205741"/>
          </a:xfrm>
          <a:custGeom>
            <a:avLst/>
            <a:gdLst/>
            <a:ahLst/>
            <a:cxnLst/>
            <a:rect l="0" t="0" r="0" b="0"/>
            <a:pathLst>
              <a:path w="85723" h="205741">
                <a:moveTo>
                  <a:pt x="8569" y="0"/>
                </a:moveTo>
                <a:lnTo>
                  <a:pt x="101" y="0"/>
                </a:lnTo>
                <a:lnTo>
                  <a:pt x="17" y="5892"/>
                </a:lnTo>
                <a:lnTo>
                  <a:pt x="0" y="8220"/>
                </a:lnTo>
                <a:lnTo>
                  <a:pt x="2538" y="10956"/>
                </a:lnTo>
                <a:lnTo>
                  <a:pt x="4549" y="13019"/>
                </a:lnTo>
                <a:lnTo>
                  <a:pt x="5888" y="15347"/>
                </a:lnTo>
                <a:lnTo>
                  <a:pt x="7378" y="20473"/>
                </a:lnTo>
                <a:lnTo>
                  <a:pt x="8727" y="23174"/>
                </a:lnTo>
                <a:lnTo>
                  <a:pt x="10580" y="25927"/>
                </a:lnTo>
                <a:lnTo>
                  <a:pt x="12767" y="28715"/>
                </a:lnTo>
                <a:lnTo>
                  <a:pt x="14225" y="32478"/>
                </a:lnTo>
                <a:lnTo>
                  <a:pt x="15197" y="36892"/>
                </a:lnTo>
                <a:lnTo>
                  <a:pt x="15846" y="41740"/>
                </a:lnTo>
                <a:lnTo>
                  <a:pt x="17230" y="45924"/>
                </a:lnTo>
                <a:lnTo>
                  <a:pt x="19105" y="49666"/>
                </a:lnTo>
                <a:lnTo>
                  <a:pt x="21308" y="53113"/>
                </a:lnTo>
                <a:lnTo>
                  <a:pt x="23729" y="57316"/>
                </a:lnTo>
                <a:lnTo>
                  <a:pt x="28960" y="67067"/>
                </a:lnTo>
                <a:lnTo>
                  <a:pt x="54299" y="117193"/>
                </a:lnTo>
                <a:lnTo>
                  <a:pt x="56200" y="122896"/>
                </a:lnTo>
                <a:lnTo>
                  <a:pt x="57468" y="128603"/>
                </a:lnTo>
                <a:lnTo>
                  <a:pt x="58314" y="134313"/>
                </a:lnTo>
                <a:lnTo>
                  <a:pt x="59829" y="139072"/>
                </a:lnTo>
                <a:lnTo>
                  <a:pt x="61793" y="143197"/>
                </a:lnTo>
                <a:lnTo>
                  <a:pt x="64054" y="146900"/>
                </a:lnTo>
                <a:lnTo>
                  <a:pt x="66514" y="151273"/>
                </a:lnTo>
                <a:lnTo>
                  <a:pt x="71788" y="161213"/>
                </a:lnTo>
                <a:lnTo>
                  <a:pt x="73574" y="165578"/>
                </a:lnTo>
                <a:lnTo>
                  <a:pt x="74766" y="169440"/>
                </a:lnTo>
                <a:lnTo>
                  <a:pt x="75561" y="172968"/>
                </a:lnTo>
                <a:lnTo>
                  <a:pt x="76090" y="176272"/>
                </a:lnTo>
                <a:lnTo>
                  <a:pt x="76678" y="182483"/>
                </a:lnTo>
                <a:lnTo>
                  <a:pt x="77787" y="185473"/>
                </a:lnTo>
                <a:lnTo>
                  <a:pt x="79479" y="188419"/>
                </a:lnTo>
                <a:lnTo>
                  <a:pt x="85356" y="196656"/>
                </a:lnTo>
                <a:lnTo>
                  <a:pt x="85649" y="202958"/>
                </a:lnTo>
                <a:lnTo>
                  <a:pt x="8572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854"/>
          <p:cNvSpPr/>
          <p:nvPr/>
        </p:nvSpPr>
        <p:spPr>
          <a:xfrm>
            <a:off x="8232488" y="2580322"/>
            <a:ext cx="205710" cy="68581"/>
          </a:xfrm>
          <a:custGeom>
            <a:avLst/>
            <a:gdLst/>
            <a:ahLst/>
            <a:cxnLst/>
            <a:rect l="0" t="0" r="0" b="0"/>
            <a:pathLst>
              <a:path w="205710" h="68581">
                <a:moveTo>
                  <a:pt x="8542" y="68580"/>
                </a:moveTo>
                <a:lnTo>
                  <a:pt x="0" y="68580"/>
                </a:lnTo>
                <a:lnTo>
                  <a:pt x="4530" y="68580"/>
                </a:lnTo>
                <a:lnTo>
                  <a:pt x="5867" y="67628"/>
                </a:lnTo>
                <a:lnTo>
                  <a:pt x="6758" y="66040"/>
                </a:lnTo>
                <a:lnTo>
                  <a:pt x="7353" y="64029"/>
                </a:lnTo>
                <a:lnTo>
                  <a:pt x="8701" y="62688"/>
                </a:lnTo>
                <a:lnTo>
                  <a:pt x="10554" y="61795"/>
                </a:lnTo>
                <a:lnTo>
                  <a:pt x="15151" y="60802"/>
                </a:lnTo>
                <a:lnTo>
                  <a:pt x="20370" y="60361"/>
                </a:lnTo>
                <a:lnTo>
                  <a:pt x="28403" y="60165"/>
                </a:lnTo>
                <a:lnTo>
                  <a:pt x="33212" y="60112"/>
                </a:lnTo>
                <a:lnTo>
                  <a:pt x="38324" y="59125"/>
                </a:lnTo>
                <a:lnTo>
                  <a:pt x="43637" y="57514"/>
                </a:lnTo>
                <a:lnTo>
                  <a:pt x="49084" y="55488"/>
                </a:lnTo>
                <a:lnTo>
                  <a:pt x="54620" y="53184"/>
                </a:lnTo>
                <a:lnTo>
                  <a:pt x="60215" y="50696"/>
                </a:lnTo>
                <a:lnTo>
                  <a:pt x="65851" y="48085"/>
                </a:lnTo>
                <a:lnTo>
                  <a:pt x="72465" y="45392"/>
                </a:lnTo>
                <a:lnTo>
                  <a:pt x="79732" y="42644"/>
                </a:lnTo>
                <a:lnTo>
                  <a:pt x="87434" y="39859"/>
                </a:lnTo>
                <a:lnTo>
                  <a:pt x="94475" y="37050"/>
                </a:lnTo>
                <a:lnTo>
                  <a:pt x="101073" y="34225"/>
                </a:lnTo>
                <a:lnTo>
                  <a:pt x="113484" y="28546"/>
                </a:lnTo>
                <a:lnTo>
                  <a:pt x="125350" y="22847"/>
                </a:lnTo>
                <a:lnTo>
                  <a:pt x="131181" y="20946"/>
                </a:lnTo>
                <a:lnTo>
                  <a:pt x="136974" y="19679"/>
                </a:lnTo>
                <a:lnTo>
                  <a:pt x="142740" y="18835"/>
                </a:lnTo>
                <a:lnTo>
                  <a:pt x="149443" y="17319"/>
                </a:lnTo>
                <a:lnTo>
                  <a:pt x="156768" y="15356"/>
                </a:lnTo>
                <a:lnTo>
                  <a:pt x="164509" y="13095"/>
                </a:lnTo>
                <a:lnTo>
                  <a:pt x="171575" y="11587"/>
                </a:lnTo>
                <a:lnTo>
                  <a:pt x="178190" y="10583"/>
                </a:lnTo>
                <a:lnTo>
                  <a:pt x="184506" y="9913"/>
                </a:lnTo>
                <a:lnTo>
                  <a:pt x="188716" y="8513"/>
                </a:lnTo>
                <a:lnTo>
                  <a:pt x="191524" y="6628"/>
                </a:lnTo>
                <a:lnTo>
                  <a:pt x="193394" y="4419"/>
                </a:lnTo>
                <a:lnTo>
                  <a:pt x="195594" y="2946"/>
                </a:lnTo>
                <a:lnTo>
                  <a:pt x="198013" y="1964"/>
                </a:lnTo>
                <a:lnTo>
                  <a:pt x="2057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855"/>
          <p:cNvSpPr/>
          <p:nvPr/>
        </p:nvSpPr>
        <p:spPr>
          <a:xfrm>
            <a:off x="8566784" y="2478685"/>
            <a:ext cx="342901" cy="204145"/>
          </a:xfrm>
          <a:custGeom>
            <a:avLst/>
            <a:gdLst/>
            <a:ahLst/>
            <a:cxnLst/>
            <a:rect l="0" t="0" r="0" b="0"/>
            <a:pathLst>
              <a:path w="342901" h="204145">
                <a:moveTo>
                  <a:pt x="0" y="41629"/>
                </a:moveTo>
                <a:lnTo>
                  <a:pt x="0" y="28859"/>
                </a:lnTo>
                <a:lnTo>
                  <a:pt x="953" y="27401"/>
                </a:lnTo>
                <a:lnTo>
                  <a:pt x="2541" y="26429"/>
                </a:lnTo>
                <a:lnTo>
                  <a:pt x="4551" y="25781"/>
                </a:lnTo>
                <a:lnTo>
                  <a:pt x="9325" y="22521"/>
                </a:lnTo>
                <a:lnTo>
                  <a:pt x="14623" y="17897"/>
                </a:lnTo>
                <a:lnTo>
                  <a:pt x="20152" y="12667"/>
                </a:lnTo>
                <a:lnTo>
                  <a:pt x="22959" y="10891"/>
                </a:lnTo>
                <a:lnTo>
                  <a:pt x="28620" y="8918"/>
                </a:lnTo>
                <a:lnTo>
                  <a:pt x="37161" y="7807"/>
                </a:lnTo>
                <a:lnTo>
                  <a:pt x="40015" y="6699"/>
                </a:lnTo>
                <a:lnTo>
                  <a:pt x="45724" y="2927"/>
                </a:lnTo>
                <a:lnTo>
                  <a:pt x="53978" y="616"/>
                </a:lnTo>
                <a:lnTo>
                  <a:pt x="58846" y="0"/>
                </a:lnTo>
                <a:lnTo>
                  <a:pt x="63043" y="541"/>
                </a:lnTo>
                <a:lnTo>
                  <a:pt x="66794" y="1855"/>
                </a:lnTo>
                <a:lnTo>
                  <a:pt x="73501" y="4902"/>
                </a:lnTo>
                <a:lnTo>
                  <a:pt x="82633" y="6617"/>
                </a:lnTo>
                <a:lnTo>
                  <a:pt x="88479" y="7019"/>
                </a:lnTo>
                <a:lnTo>
                  <a:pt x="96792" y="9737"/>
                </a:lnTo>
                <a:lnTo>
                  <a:pt x="108549" y="14692"/>
                </a:lnTo>
                <a:lnTo>
                  <a:pt x="112697" y="20450"/>
                </a:lnTo>
                <a:lnTo>
                  <a:pt x="115137" y="24652"/>
                </a:lnTo>
                <a:lnTo>
                  <a:pt x="116763" y="28406"/>
                </a:lnTo>
                <a:lnTo>
                  <a:pt x="117847" y="31862"/>
                </a:lnTo>
                <a:lnTo>
                  <a:pt x="119052" y="38241"/>
                </a:lnTo>
                <a:lnTo>
                  <a:pt x="119588" y="44251"/>
                </a:lnTo>
                <a:lnTo>
                  <a:pt x="118778" y="48140"/>
                </a:lnTo>
                <a:lnTo>
                  <a:pt x="117285" y="52637"/>
                </a:lnTo>
                <a:lnTo>
                  <a:pt x="115338" y="57540"/>
                </a:lnTo>
                <a:lnTo>
                  <a:pt x="113087" y="61762"/>
                </a:lnTo>
                <a:lnTo>
                  <a:pt x="110634" y="65529"/>
                </a:lnTo>
                <a:lnTo>
                  <a:pt x="108046" y="68992"/>
                </a:lnTo>
                <a:lnTo>
                  <a:pt x="105368" y="73206"/>
                </a:lnTo>
                <a:lnTo>
                  <a:pt x="102631" y="77921"/>
                </a:lnTo>
                <a:lnTo>
                  <a:pt x="99854" y="82969"/>
                </a:lnTo>
                <a:lnTo>
                  <a:pt x="97049" y="87287"/>
                </a:lnTo>
                <a:lnTo>
                  <a:pt x="94227" y="91118"/>
                </a:lnTo>
                <a:lnTo>
                  <a:pt x="91393" y="94624"/>
                </a:lnTo>
                <a:lnTo>
                  <a:pt x="88552" y="98867"/>
                </a:lnTo>
                <a:lnTo>
                  <a:pt x="85704" y="103600"/>
                </a:lnTo>
                <a:lnTo>
                  <a:pt x="82854" y="108661"/>
                </a:lnTo>
                <a:lnTo>
                  <a:pt x="80954" y="112987"/>
                </a:lnTo>
                <a:lnTo>
                  <a:pt x="79688" y="116824"/>
                </a:lnTo>
                <a:lnTo>
                  <a:pt x="78842" y="120334"/>
                </a:lnTo>
                <a:lnTo>
                  <a:pt x="77327" y="124579"/>
                </a:lnTo>
                <a:lnTo>
                  <a:pt x="75364" y="129314"/>
                </a:lnTo>
                <a:lnTo>
                  <a:pt x="73104" y="134376"/>
                </a:lnTo>
                <a:lnTo>
                  <a:pt x="70643" y="138703"/>
                </a:lnTo>
                <a:lnTo>
                  <a:pt x="68051" y="142540"/>
                </a:lnTo>
                <a:lnTo>
                  <a:pt x="65370" y="146051"/>
                </a:lnTo>
                <a:lnTo>
                  <a:pt x="63583" y="149344"/>
                </a:lnTo>
                <a:lnTo>
                  <a:pt x="61597" y="155543"/>
                </a:lnTo>
                <a:lnTo>
                  <a:pt x="60115" y="157576"/>
                </a:lnTo>
                <a:lnTo>
                  <a:pt x="58174" y="158933"/>
                </a:lnTo>
                <a:lnTo>
                  <a:pt x="55928" y="159837"/>
                </a:lnTo>
                <a:lnTo>
                  <a:pt x="48216" y="165660"/>
                </a:lnTo>
                <a:lnTo>
                  <a:pt x="46432" y="168131"/>
                </a:lnTo>
                <a:lnTo>
                  <a:pt x="44450" y="173418"/>
                </a:lnTo>
                <a:lnTo>
                  <a:pt x="43333" y="177198"/>
                </a:lnTo>
                <a:lnTo>
                  <a:pt x="43002" y="182869"/>
                </a:lnTo>
                <a:lnTo>
                  <a:pt x="42892" y="187427"/>
                </a:lnTo>
                <a:lnTo>
                  <a:pt x="42867" y="194626"/>
                </a:lnTo>
                <a:lnTo>
                  <a:pt x="43819" y="195062"/>
                </a:lnTo>
                <a:lnTo>
                  <a:pt x="47415" y="195547"/>
                </a:lnTo>
                <a:lnTo>
                  <a:pt x="49708" y="196629"/>
                </a:lnTo>
                <a:lnTo>
                  <a:pt x="57485" y="201749"/>
                </a:lnTo>
                <a:lnTo>
                  <a:pt x="63014" y="203281"/>
                </a:lnTo>
                <a:lnTo>
                  <a:pt x="71482" y="204144"/>
                </a:lnTo>
                <a:lnTo>
                  <a:pt x="73373" y="203313"/>
                </a:lnTo>
                <a:lnTo>
                  <a:pt x="74633" y="201806"/>
                </a:lnTo>
                <a:lnTo>
                  <a:pt x="75472" y="199848"/>
                </a:lnTo>
                <a:lnTo>
                  <a:pt x="77938" y="198544"/>
                </a:lnTo>
                <a:lnTo>
                  <a:pt x="85757" y="197094"/>
                </a:lnTo>
                <a:lnTo>
                  <a:pt x="95582" y="193910"/>
                </a:lnTo>
                <a:lnTo>
                  <a:pt x="100869" y="191727"/>
                </a:lnTo>
                <a:lnTo>
                  <a:pt x="106299" y="189320"/>
                </a:lnTo>
                <a:lnTo>
                  <a:pt x="117412" y="184105"/>
                </a:lnTo>
                <a:lnTo>
                  <a:pt x="123995" y="181381"/>
                </a:lnTo>
                <a:lnTo>
                  <a:pt x="131241" y="178612"/>
                </a:lnTo>
                <a:lnTo>
                  <a:pt x="146912" y="172996"/>
                </a:lnTo>
                <a:lnTo>
                  <a:pt x="188750" y="158777"/>
                </a:lnTo>
                <a:lnTo>
                  <a:pt x="198224" y="155922"/>
                </a:lnTo>
                <a:lnTo>
                  <a:pt x="228807" y="147355"/>
                </a:lnTo>
                <a:lnTo>
                  <a:pt x="247426" y="141641"/>
                </a:lnTo>
                <a:lnTo>
                  <a:pt x="273971" y="133069"/>
                </a:lnTo>
                <a:lnTo>
                  <a:pt x="280755" y="131164"/>
                </a:lnTo>
                <a:lnTo>
                  <a:pt x="290834" y="129048"/>
                </a:lnTo>
                <a:lnTo>
                  <a:pt x="301027" y="128107"/>
                </a:lnTo>
                <a:lnTo>
                  <a:pt x="306412" y="127856"/>
                </a:lnTo>
                <a:lnTo>
                  <a:pt x="317476" y="127578"/>
                </a:lnTo>
                <a:lnTo>
                  <a:pt x="342900" y="1273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856"/>
          <p:cNvSpPr/>
          <p:nvPr/>
        </p:nvSpPr>
        <p:spPr>
          <a:xfrm>
            <a:off x="7683827" y="2245995"/>
            <a:ext cx="77029" cy="317183"/>
          </a:xfrm>
          <a:custGeom>
            <a:avLst/>
            <a:gdLst/>
            <a:ahLst/>
            <a:cxnLst/>
            <a:rect l="0" t="0" r="0" b="0"/>
            <a:pathLst>
              <a:path w="77029" h="317183">
                <a:moveTo>
                  <a:pt x="8563" y="0"/>
                </a:moveTo>
                <a:lnTo>
                  <a:pt x="95" y="0"/>
                </a:lnTo>
                <a:lnTo>
                  <a:pt x="0" y="7380"/>
                </a:lnTo>
                <a:lnTo>
                  <a:pt x="948" y="8730"/>
                </a:lnTo>
                <a:lnTo>
                  <a:pt x="2534" y="10582"/>
                </a:lnTo>
                <a:lnTo>
                  <a:pt x="4544" y="12770"/>
                </a:lnTo>
                <a:lnTo>
                  <a:pt x="6836" y="14228"/>
                </a:lnTo>
                <a:lnTo>
                  <a:pt x="9317" y="15200"/>
                </a:lnTo>
                <a:lnTo>
                  <a:pt x="11922" y="15848"/>
                </a:lnTo>
                <a:lnTo>
                  <a:pt x="13660" y="17233"/>
                </a:lnTo>
                <a:lnTo>
                  <a:pt x="14818" y="19108"/>
                </a:lnTo>
                <a:lnTo>
                  <a:pt x="15590" y="21311"/>
                </a:lnTo>
                <a:lnTo>
                  <a:pt x="17057" y="23732"/>
                </a:lnTo>
                <a:lnTo>
                  <a:pt x="18989" y="26299"/>
                </a:lnTo>
                <a:lnTo>
                  <a:pt x="21229" y="28962"/>
                </a:lnTo>
                <a:lnTo>
                  <a:pt x="23674" y="31691"/>
                </a:lnTo>
                <a:lnTo>
                  <a:pt x="28932" y="37262"/>
                </a:lnTo>
                <a:lnTo>
                  <a:pt x="30714" y="40081"/>
                </a:lnTo>
                <a:lnTo>
                  <a:pt x="32696" y="45754"/>
                </a:lnTo>
                <a:lnTo>
                  <a:pt x="34177" y="48600"/>
                </a:lnTo>
                <a:lnTo>
                  <a:pt x="36116" y="51450"/>
                </a:lnTo>
                <a:lnTo>
                  <a:pt x="38362" y="54302"/>
                </a:lnTo>
                <a:lnTo>
                  <a:pt x="40811" y="58109"/>
                </a:lnTo>
                <a:lnTo>
                  <a:pt x="43397" y="62552"/>
                </a:lnTo>
                <a:lnTo>
                  <a:pt x="46073" y="67419"/>
                </a:lnTo>
                <a:lnTo>
                  <a:pt x="51586" y="77906"/>
                </a:lnTo>
                <a:lnTo>
                  <a:pt x="54389" y="83370"/>
                </a:lnTo>
                <a:lnTo>
                  <a:pt x="56259" y="88917"/>
                </a:lnTo>
                <a:lnTo>
                  <a:pt x="57505" y="94521"/>
                </a:lnTo>
                <a:lnTo>
                  <a:pt x="58336" y="100161"/>
                </a:lnTo>
                <a:lnTo>
                  <a:pt x="58890" y="105826"/>
                </a:lnTo>
                <a:lnTo>
                  <a:pt x="59260" y="111508"/>
                </a:lnTo>
                <a:lnTo>
                  <a:pt x="59505" y="117201"/>
                </a:lnTo>
                <a:lnTo>
                  <a:pt x="60621" y="122901"/>
                </a:lnTo>
                <a:lnTo>
                  <a:pt x="62319" y="128607"/>
                </a:lnTo>
                <a:lnTo>
                  <a:pt x="64402" y="134315"/>
                </a:lnTo>
                <a:lnTo>
                  <a:pt x="65792" y="140026"/>
                </a:lnTo>
                <a:lnTo>
                  <a:pt x="66718" y="145738"/>
                </a:lnTo>
                <a:lnTo>
                  <a:pt x="67335" y="151451"/>
                </a:lnTo>
                <a:lnTo>
                  <a:pt x="68699" y="157165"/>
                </a:lnTo>
                <a:lnTo>
                  <a:pt x="70561" y="162879"/>
                </a:lnTo>
                <a:lnTo>
                  <a:pt x="72756" y="168593"/>
                </a:lnTo>
                <a:lnTo>
                  <a:pt x="74218" y="174308"/>
                </a:lnTo>
                <a:lnTo>
                  <a:pt x="75193" y="180023"/>
                </a:lnTo>
                <a:lnTo>
                  <a:pt x="75843" y="185737"/>
                </a:lnTo>
                <a:lnTo>
                  <a:pt x="76276" y="191452"/>
                </a:lnTo>
                <a:lnTo>
                  <a:pt x="76565" y="197167"/>
                </a:lnTo>
                <a:lnTo>
                  <a:pt x="76758" y="202882"/>
                </a:lnTo>
                <a:lnTo>
                  <a:pt x="77028" y="224578"/>
                </a:lnTo>
                <a:lnTo>
                  <a:pt x="76114" y="231633"/>
                </a:lnTo>
                <a:lnTo>
                  <a:pt x="74552" y="238242"/>
                </a:lnTo>
                <a:lnTo>
                  <a:pt x="72558" y="244553"/>
                </a:lnTo>
                <a:lnTo>
                  <a:pt x="71229" y="250665"/>
                </a:lnTo>
                <a:lnTo>
                  <a:pt x="70343" y="256645"/>
                </a:lnTo>
                <a:lnTo>
                  <a:pt x="69752" y="262536"/>
                </a:lnTo>
                <a:lnTo>
                  <a:pt x="69095" y="271623"/>
                </a:lnTo>
                <a:lnTo>
                  <a:pt x="68804" y="279789"/>
                </a:lnTo>
                <a:lnTo>
                  <a:pt x="68674" y="289768"/>
                </a:lnTo>
                <a:lnTo>
                  <a:pt x="67687" y="294143"/>
                </a:lnTo>
                <a:lnTo>
                  <a:pt x="66076" y="298013"/>
                </a:lnTo>
                <a:lnTo>
                  <a:pt x="61198" y="306516"/>
                </a:lnTo>
                <a:lnTo>
                  <a:pt x="60532" y="310219"/>
                </a:lnTo>
                <a:lnTo>
                  <a:pt x="59998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857"/>
          <p:cNvSpPr/>
          <p:nvPr/>
        </p:nvSpPr>
        <p:spPr>
          <a:xfrm>
            <a:off x="7589519" y="2213045"/>
            <a:ext cx="205741" cy="144393"/>
          </a:xfrm>
          <a:custGeom>
            <a:avLst/>
            <a:gdLst/>
            <a:ahLst/>
            <a:cxnLst/>
            <a:rect l="0" t="0" r="0" b="0"/>
            <a:pathLst>
              <a:path w="205741" h="144393">
                <a:moveTo>
                  <a:pt x="0" y="144392"/>
                </a:moveTo>
                <a:lnTo>
                  <a:pt x="0" y="139841"/>
                </a:lnTo>
                <a:lnTo>
                  <a:pt x="954" y="137548"/>
                </a:lnTo>
                <a:lnTo>
                  <a:pt x="2541" y="135067"/>
                </a:lnTo>
                <a:lnTo>
                  <a:pt x="4552" y="132460"/>
                </a:lnTo>
                <a:lnTo>
                  <a:pt x="5892" y="129770"/>
                </a:lnTo>
                <a:lnTo>
                  <a:pt x="6786" y="127024"/>
                </a:lnTo>
                <a:lnTo>
                  <a:pt x="7382" y="124241"/>
                </a:lnTo>
                <a:lnTo>
                  <a:pt x="8731" y="121433"/>
                </a:lnTo>
                <a:lnTo>
                  <a:pt x="10584" y="118609"/>
                </a:lnTo>
                <a:lnTo>
                  <a:pt x="12772" y="115773"/>
                </a:lnTo>
                <a:lnTo>
                  <a:pt x="15182" y="111978"/>
                </a:lnTo>
                <a:lnTo>
                  <a:pt x="17742" y="107543"/>
                </a:lnTo>
                <a:lnTo>
                  <a:pt x="20400" y="102681"/>
                </a:lnTo>
                <a:lnTo>
                  <a:pt x="23125" y="98487"/>
                </a:lnTo>
                <a:lnTo>
                  <a:pt x="25895" y="94739"/>
                </a:lnTo>
                <a:lnTo>
                  <a:pt x="28694" y="91287"/>
                </a:lnTo>
                <a:lnTo>
                  <a:pt x="31511" y="87081"/>
                </a:lnTo>
                <a:lnTo>
                  <a:pt x="34343" y="82373"/>
                </a:lnTo>
                <a:lnTo>
                  <a:pt x="37183" y="77328"/>
                </a:lnTo>
                <a:lnTo>
                  <a:pt x="42879" y="66643"/>
                </a:lnTo>
                <a:lnTo>
                  <a:pt x="45732" y="61127"/>
                </a:lnTo>
                <a:lnTo>
                  <a:pt x="48585" y="56497"/>
                </a:lnTo>
                <a:lnTo>
                  <a:pt x="51440" y="52458"/>
                </a:lnTo>
                <a:lnTo>
                  <a:pt x="54296" y="48813"/>
                </a:lnTo>
                <a:lnTo>
                  <a:pt x="57153" y="45430"/>
                </a:lnTo>
                <a:lnTo>
                  <a:pt x="60010" y="42222"/>
                </a:lnTo>
                <a:lnTo>
                  <a:pt x="62867" y="39131"/>
                </a:lnTo>
                <a:lnTo>
                  <a:pt x="64771" y="36118"/>
                </a:lnTo>
                <a:lnTo>
                  <a:pt x="66041" y="33157"/>
                </a:lnTo>
                <a:lnTo>
                  <a:pt x="66888" y="30230"/>
                </a:lnTo>
                <a:lnTo>
                  <a:pt x="67452" y="27327"/>
                </a:lnTo>
                <a:lnTo>
                  <a:pt x="67828" y="24438"/>
                </a:lnTo>
                <a:lnTo>
                  <a:pt x="68079" y="21561"/>
                </a:lnTo>
                <a:lnTo>
                  <a:pt x="69198" y="18689"/>
                </a:lnTo>
                <a:lnTo>
                  <a:pt x="70898" y="15823"/>
                </a:lnTo>
                <a:lnTo>
                  <a:pt x="75917" y="8929"/>
                </a:lnTo>
                <a:lnTo>
                  <a:pt x="76603" y="5446"/>
                </a:lnTo>
                <a:lnTo>
                  <a:pt x="77045" y="0"/>
                </a:lnTo>
                <a:lnTo>
                  <a:pt x="77120" y="3608"/>
                </a:lnTo>
                <a:lnTo>
                  <a:pt x="77144" y="6158"/>
                </a:lnTo>
                <a:lnTo>
                  <a:pt x="78099" y="6516"/>
                </a:lnTo>
                <a:lnTo>
                  <a:pt x="81701" y="6914"/>
                </a:lnTo>
                <a:lnTo>
                  <a:pt x="83995" y="7972"/>
                </a:lnTo>
                <a:lnTo>
                  <a:pt x="89084" y="11689"/>
                </a:lnTo>
                <a:lnTo>
                  <a:pt x="90823" y="14013"/>
                </a:lnTo>
                <a:lnTo>
                  <a:pt x="91981" y="16515"/>
                </a:lnTo>
                <a:lnTo>
                  <a:pt x="92753" y="19136"/>
                </a:lnTo>
                <a:lnTo>
                  <a:pt x="95173" y="21836"/>
                </a:lnTo>
                <a:lnTo>
                  <a:pt x="98692" y="24588"/>
                </a:lnTo>
                <a:lnTo>
                  <a:pt x="102942" y="27375"/>
                </a:lnTo>
                <a:lnTo>
                  <a:pt x="105775" y="30186"/>
                </a:lnTo>
                <a:lnTo>
                  <a:pt x="107665" y="33012"/>
                </a:lnTo>
                <a:lnTo>
                  <a:pt x="108925" y="35849"/>
                </a:lnTo>
                <a:lnTo>
                  <a:pt x="110716" y="38692"/>
                </a:lnTo>
                <a:lnTo>
                  <a:pt x="112864" y="41541"/>
                </a:lnTo>
                <a:lnTo>
                  <a:pt x="115247" y="44392"/>
                </a:lnTo>
                <a:lnTo>
                  <a:pt x="118742" y="47245"/>
                </a:lnTo>
                <a:lnTo>
                  <a:pt x="122976" y="50100"/>
                </a:lnTo>
                <a:lnTo>
                  <a:pt x="127704" y="52956"/>
                </a:lnTo>
                <a:lnTo>
                  <a:pt x="131809" y="55812"/>
                </a:lnTo>
                <a:lnTo>
                  <a:pt x="135497" y="58669"/>
                </a:lnTo>
                <a:lnTo>
                  <a:pt x="138910" y="61526"/>
                </a:lnTo>
                <a:lnTo>
                  <a:pt x="142137" y="64383"/>
                </a:lnTo>
                <a:lnTo>
                  <a:pt x="148262" y="70097"/>
                </a:lnTo>
                <a:lnTo>
                  <a:pt x="159956" y="81527"/>
                </a:lnTo>
                <a:lnTo>
                  <a:pt x="165707" y="87242"/>
                </a:lnTo>
                <a:lnTo>
                  <a:pt x="168574" y="91052"/>
                </a:lnTo>
                <a:lnTo>
                  <a:pt x="171438" y="95497"/>
                </a:lnTo>
                <a:lnTo>
                  <a:pt x="174300" y="100365"/>
                </a:lnTo>
                <a:lnTo>
                  <a:pt x="177160" y="104563"/>
                </a:lnTo>
                <a:lnTo>
                  <a:pt x="180019" y="108315"/>
                </a:lnTo>
                <a:lnTo>
                  <a:pt x="182878" y="111768"/>
                </a:lnTo>
                <a:lnTo>
                  <a:pt x="185737" y="115023"/>
                </a:lnTo>
                <a:lnTo>
                  <a:pt x="188594" y="118145"/>
                </a:lnTo>
                <a:lnTo>
                  <a:pt x="194310" y="124154"/>
                </a:lnTo>
                <a:lnTo>
                  <a:pt x="205740" y="135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858"/>
          <p:cNvSpPr/>
          <p:nvPr/>
        </p:nvSpPr>
        <p:spPr>
          <a:xfrm>
            <a:off x="7640955" y="2528887"/>
            <a:ext cx="197168" cy="102861"/>
          </a:xfrm>
          <a:custGeom>
            <a:avLst/>
            <a:gdLst/>
            <a:ahLst/>
            <a:cxnLst/>
            <a:rect l="0" t="0" r="0" b="0"/>
            <a:pathLst>
              <a:path w="197168" h="102861">
                <a:moveTo>
                  <a:pt x="0" y="51435"/>
                </a:moveTo>
                <a:lnTo>
                  <a:pt x="0" y="46884"/>
                </a:lnTo>
                <a:lnTo>
                  <a:pt x="952" y="45544"/>
                </a:lnTo>
                <a:lnTo>
                  <a:pt x="2540" y="44650"/>
                </a:lnTo>
                <a:lnTo>
                  <a:pt x="7381" y="43215"/>
                </a:lnTo>
                <a:lnTo>
                  <a:pt x="12770" y="42967"/>
                </a:lnTo>
                <a:lnTo>
                  <a:pt x="15848" y="42894"/>
                </a:lnTo>
                <a:lnTo>
                  <a:pt x="19109" y="45416"/>
                </a:lnTo>
                <a:lnTo>
                  <a:pt x="21311" y="47423"/>
                </a:lnTo>
                <a:lnTo>
                  <a:pt x="23732" y="48760"/>
                </a:lnTo>
                <a:lnTo>
                  <a:pt x="28962" y="50246"/>
                </a:lnTo>
                <a:lnTo>
                  <a:pt x="34462" y="53447"/>
                </a:lnTo>
                <a:lnTo>
                  <a:pt x="37263" y="55634"/>
                </a:lnTo>
                <a:lnTo>
                  <a:pt x="42913" y="58064"/>
                </a:lnTo>
                <a:lnTo>
                  <a:pt x="45754" y="58712"/>
                </a:lnTo>
                <a:lnTo>
                  <a:pt x="47647" y="60096"/>
                </a:lnTo>
                <a:lnTo>
                  <a:pt x="48910" y="61971"/>
                </a:lnTo>
                <a:lnTo>
                  <a:pt x="49752" y="64175"/>
                </a:lnTo>
                <a:lnTo>
                  <a:pt x="51265" y="66596"/>
                </a:lnTo>
                <a:lnTo>
                  <a:pt x="53227" y="69162"/>
                </a:lnTo>
                <a:lnTo>
                  <a:pt x="55487" y="71826"/>
                </a:lnTo>
                <a:lnTo>
                  <a:pt x="57946" y="74554"/>
                </a:lnTo>
                <a:lnTo>
                  <a:pt x="63218" y="80125"/>
                </a:lnTo>
                <a:lnTo>
                  <a:pt x="65006" y="82944"/>
                </a:lnTo>
                <a:lnTo>
                  <a:pt x="66197" y="85776"/>
                </a:lnTo>
                <a:lnTo>
                  <a:pt x="66992" y="88617"/>
                </a:lnTo>
                <a:lnTo>
                  <a:pt x="69426" y="90510"/>
                </a:lnTo>
                <a:lnTo>
                  <a:pt x="72953" y="91773"/>
                </a:lnTo>
                <a:lnTo>
                  <a:pt x="77211" y="92614"/>
                </a:lnTo>
                <a:lnTo>
                  <a:pt x="80049" y="94128"/>
                </a:lnTo>
                <a:lnTo>
                  <a:pt x="81941" y="96090"/>
                </a:lnTo>
                <a:lnTo>
                  <a:pt x="83202" y="98350"/>
                </a:lnTo>
                <a:lnTo>
                  <a:pt x="84995" y="99857"/>
                </a:lnTo>
                <a:lnTo>
                  <a:pt x="87143" y="100861"/>
                </a:lnTo>
                <a:lnTo>
                  <a:pt x="92070" y="101977"/>
                </a:lnTo>
                <a:lnTo>
                  <a:pt x="97435" y="102473"/>
                </a:lnTo>
                <a:lnTo>
                  <a:pt x="102994" y="102694"/>
                </a:lnTo>
                <a:lnTo>
                  <a:pt x="111282" y="102847"/>
                </a:lnTo>
                <a:lnTo>
                  <a:pt x="115498" y="102860"/>
                </a:lnTo>
                <a:lnTo>
                  <a:pt x="117956" y="101911"/>
                </a:lnTo>
                <a:lnTo>
                  <a:pt x="120547" y="100325"/>
                </a:lnTo>
                <a:lnTo>
                  <a:pt x="123228" y="98316"/>
                </a:lnTo>
                <a:lnTo>
                  <a:pt x="125967" y="96024"/>
                </a:lnTo>
                <a:lnTo>
                  <a:pt x="128745" y="93544"/>
                </a:lnTo>
                <a:lnTo>
                  <a:pt x="134372" y="88248"/>
                </a:lnTo>
                <a:lnTo>
                  <a:pt x="140049" y="82719"/>
                </a:lnTo>
                <a:lnTo>
                  <a:pt x="141943" y="79911"/>
                </a:lnTo>
                <a:lnTo>
                  <a:pt x="143206" y="77086"/>
                </a:lnTo>
                <a:lnTo>
                  <a:pt x="144048" y="74251"/>
                </a:lnTo>
                <a:lnTo>
                  <a:pt x="146514" y="70456"/>
                </a:lnTo>
                <a:lnTo>
                  <a:pt x="150064" y="66020"/>
                </a:lnTo>
                <a:lnTo>
                  <a:pt x="154335" y="61159"/>
                </a:lnTo>
                <a:lnTo>
                  <a:pt x="161621" y="53217"/>
                </a:lnTo>
                <a:lnTo>
                  <a:pt x="164897" y="49765"/>
                </a:lnTo>
                <a:lnTo>
                  <a:pt x="167081" y="46512"/>
                </a:lnTo>
                <a:lnTo>
                  <a:pt x="168538" y="43391"/>
                </a:lnTo>
                <a:lnTo>
                  <a:pt x="169508" y="40357"/>
                </a:lnTo>
                <a:lnTo>
                  <a:pt x="172060" y="36430"/>
                </a:lnTo>
                <a:lnTo>
                  <a:pt x="175667" y="31907"/>
                </a:lnTo>
                <a:lnTo>
                  <a:pt x="186041" y="20061"/>
                </a:lnTo>
                <a:lnTo>
                  <a:pt x="186892" y="18136"/>
                </a:lnTo>
                <a:lnTo>
                  <a:pt x="187460" y="15901"/>
                </a:lnTo>
                <a:lnTo>
                  <a:pt x="187838" y="13458"/>
                </a:lnTo>
                <a:lnTo>
                  <a:pt x="188090" y="10877"/>
                </a:lnTo>
                <a:lnTo>
                  <a:pt x="188259" y="8204"/>
                </a:lnTo>
                <a:lnTo>
                  <a:pt x="188370" y="5469"/>
                </a:lnTo>
                <a:lnTo>
                  <a:pt x="189398" y="3646"/>
                </a:lnTo>
                <a:lnTo>
                  <a:pt x="191035" y="243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859"/>
          <p:cNvSpPr/>
          <p:nvPr/>
        </p:nvSpPr>
        <p:spPr>
          <a:xfrm>
            <a:off x="7915278" y="2348864"/>
            <a:ext cx="92946" cy="110939"/>
          </a:xfrm>
          <a:custGeom>
            <a:avLst/>
            <a:gdLst/>
            <a:ahLst/>
            <a:cxnLst/>
            <a:rect l="0" t="0" r="0" b="0"/>
            <a:pathLst>
              <a:path w="92946" h="110939">
                <a:moveTo>
                  <a:pt x="17141" y="0"/>
                </a:moveTo>
                <a:lnTo>
                  <a:pt x="8923" y="0"/>
                </a:lnTo>
                <a:lnTo>
                  <a:pt x="8726" y="2541"/>
                </a:lnTo>
                <a:lnTo>
                  <a:pt x="8639" y="6845"/>
                </a:lnTo>
                <a:lnTo>
                  <a:pt x="8601" y="11932"/>
                </a:lnTo>
                <a:lnTo>
                  <a:pt x="7638" y="14623"/>
                </a:lnTo>
                <a:lnTo>
                  <a:pt x="6043" y="17369"/>
                </a:lnTo>
                <a:lnTo>
                  <a:pt x="4027" y="20152"/>
                </a:lnTo>
                <a:lnTo>
                  <a:pt x="2684" y="22960"/>
                </a:lnTo>
                <a:lnTo>
                  <a:pt x="1788" y="25784"/>
                </a:lnTo>
                <a:lnTo>
                  <a:pt x="1190" y="28620"/>
                </a:lnTo>
                <a:lnTo>
                  <a:pt x="793" y="32415"/>
                </a:lnTo>
                <a:lnTo>
                  <a:pt x="527" y="36850"/>
                </a:lnTo>
                <a:lnTo>
                  <a:pt x="233" y="45906"/>
                </a:lnTo>
                <a:lnTo>
                  <a:pt x="66" y="57311"/>
                </a:lnTo>
                <a:lnTo>
                  <a:pt x="0" y="88199"/>
                </a:lnTo>
                <a:lnTo>
                  <a:pt x="951" y="91185"/>
                </a:lnTo>
                <a:lnTo>
                  <a:pt x="2538" y="94127"/>
                </a:lnTo>
                <a:lnTo>
                  <a:pt x="4549" y="97042"/>
                </a:lnTo>
                <a:lnTo>
                  <a:pt x="6841" y="99937"/>
                </a:lnTo>
                <a:lnTo>
                  <a:pt x="9322" y="102820"/>
                </a:lnTo>
                <a:lnTo>
                  <a:pt x="15597" y="109740"/>
                </a:lnTo>
                <a:lnTo>
                  <a:pt x="17064" y="110308"/>
                </a:lnTo>
                <a:lnTo>
                  <a:pt x="18995" y="110686"/>
                </a:lnTo>
                <a:lnTo>
                  <a:pt x="21236" y="110938"/>
                </a:lnTo>
                <a:lnTo>
                  <a:pt x="23681" y="110154"/>
                </a:lnTo>
                <a:lnTo>
                  <a:pt x="26263" y="108679"/>
                </a:lnTo>
                <a:lnTo>
                  <a:pt x="28938" y="106743"/>
                </a:lnTo>
                <a:lnTo>
                  <a:pt x="31674" y="105452"/>
                </a:lnTo>
                <a:lnTo>
                  <a:pt x="34449" y="104591"/>
                </a:lnTo>
                <a:lnTo>
                  <a:pt x="37252" y="104018"/>
                </a:lnTo>
                <a:lnTo>
                  <a:pt x="40075" y="101730"/>
                </a:lnTo>
                <a:lnTo>
                  <a:pt x="42907" y="98300"/>
                </a:lnTo>
                <a:lnTo>
                  <a:pt x="45750" y="94109"/>
                </a:lnTo>
                <a:lnTo>
                  <a:pt x="49548" y="90362"/>
                </a:lnTo>
                <a:lnTo>
                  <a:pt x="53986" y="86911"/>
                </a:lnTo>
                <a:lnTo>
                  <a:pt x="58849" y="83659"/>
                </a:lnTo>
                <a:lnTo>
                  <a:pt x="63044" y="79585"/>
                </a:lnTo>
                <a:lnTo>
                  <a:pt x="66793" y="74964"/>
                </a:lnTo>
                <a:lnTo>
                  <a:pt x="70246" y="69979"/>
                </a:lnTo>
                <a:lnTo>
                  <a:pt x="73499" y="64750"/>
                </a:lnTo>
                <a:lnTo>
                  <a:pt x="76621" y="59360"/>
                </a:lnTo>
                <a:lnTo>
                  <a:pt x="79654" y="53861"/>
                </a:lnTo>
                <a:lnTo>
                  <a:pt x="81677" y="49242"/>
                </a:lnTo>
                <a:lnTo>
                  <a:pt x="83025" y="45211"/>
                </a:lnTo>
                <a:lnTo>
                  <a:pt x="83924" y="41571"/>
                </a:lnTo>
                <a:lnTo>
                  <a:pt x="85476" y="37239"/>
                </a:lnTo>
                <a:lnTo>
                  <a:pt x="87462" y="32446"/>
                </a:lnTo>
                <a:lnTo>
                  <a:pt x="89740" y="27346"/>
                </a:lnTo>
                <a:lnTo>
                  <a:pt x="91258" y="22993"/>
                </a:lnTo>
                <a:lnTo>
                  <a:pt x="92270" y="19139"/>
                </a:lnTo>
                <a:lnTo>
                  <a:pt x="92945" y="15617"/>
                </a:lnTo>
                <a:lnTo>
                  <a:pt x="92442" y="13269"/>
                </a:lnTo>
                <a:lnTo>
                  <a:pt x="91155" y="11704"/>
                </a:lnTo>
                <a:lnTo>
                  <a:pt x="89343" y="10660"/>
                </a:lnTo>
                <a:lnTo>
                  <a:pt x="88137" y="9012"/>
                </a:lnTo>
                <a:lnTo>
                  <a:pt x="87331" y="6961"/>
                </a:lnTo>
                <a:lnTo>
                  <a:pt x="86795" y="4640"/>
                </a:lnTo>
                <a:lnTo>
                  <a:pt x="85485" y="3094"/>
                </a:lnTo>
                <a:lnTo>
                  <a:pt x="83659" y="2063"/>
                </a:lnTo>
                <a:lnTo>
                  <a:pt x="81488" y="1375"/>
                </a:lnTo>
                <a:lnTo>
                  <a:pt x="78137" y="917"/>
                </a:lnTo>
                <a:lnTo>
                  <a:pt x="73998" y="612"/>
                </a:lnTo>
                <a:lnTo>
                  <a:pt x="62769" y="121"/>
                </a:lnTo>
                <a:lnTo>
                  <a:pt x="58693" y="54"/>
                </a:lnTo>
                <a:lnTo>
                  <a:pt x="342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860"/>
          <p:cNvSpPr/>
          <p:nvPr/>
        </p:nvSpPr>
        <p:spPr>
          <a:xfrm>
            <a:off x="7992427" y="2229398"/>
            <a:ext cx="231458" cy="162326"/>
          </a:xfrm>
          <a:custGeom>
            <a:avLst/>
            <a:gdLst/>
            <a:ahLst/>
            <a:cxnLst/>
            <a:rect l="0" t="0" r="0" b="0"/>
            <a:pathLst>
              <a:path w="231458" h="162326">
                <a:moveTo>
                  <a:pt x="0" y="85177"/>
                </a:moveTo>
                <a:lnTo>
                  <a:pt x="17570" y="85177"/>
                </a:lnTo>
                <a:lnTo>
                  <a:pt x="21238" y="86129"/>
                </a:lnTo>
                <a:lnTo>
                  <a:pt x="27854" y="89728"/>
                </a:lnTo>
                <a:lnTo>
                  <a:pt x="33970" y="94502"/>
                </a:lnTo>
                <a:lnTo>
                  <a:pt x="36934" y="97108"/>
                </a:lnTo>
                <a:lnTo>
                  <a:pt x="42768" y="102545"/>
                </a:lnTo>
                <a:lnTo>
                  <a:pt x="54274" y="113795"/>
                </a:lnTo>
                <a:lnTo>
                  <a:pt x="71436" y="130901"/>
                </a:lnTo>
                <a:lnTo>
                  <a:pt x="73341" y="133756"/>
                </a:lnTo>
                <a:lnTo>
                  <a:pt x="74612" y="136613"/>
                </a:lnTo>
                <a:lnTo>
                  <a:pt x="75459" y="139470"/>
                </a:lnTo>
                <a:lnTo>
                  <a:pt x="77929" y="142327"/>
                </a:lnTo>
                <a:lnTo>
                  <a:pt x="81480" y="145185"/>
                </a:lnTo>
                <a:lnTo>
                  <a:pt x="85752" y="148042"/>
                </a:lnTo>
                <a:lnTo>
                  <a:pt x="88601" y="150899"/>
                </a:lnTo>
                <a:lnTo>
                  <a:pt x="90500" y="153757"/>
                </a:lnTo>
                <a:lnTo>
                  <a:pt x="91766" y="156614"/>
                </a:lnTo>
                <a:lnTo>
                  <a:pt x="93562" y="158519"/>
                </a:lnTo>
                <a:lnTo>
                  <a:pt x="95712" y="159789"/>
                </a:lnTo>
                <a:lnTo>
                  <a:pt x="102833" y="162316"/>
                </a:lnTo>
                <a:lnTo>
                  <a:pt x="98309" y="162325"/>
                </a:lnTo>
                <a:lnTo>
                  <a:pt x="96971" y="161374"/>
                </a:lnTo>
                <a:lnTo>
                  <a:pt x="96080" y="159787"/>
                </a:lnTo>
                <a:lnTo>
                  <a:pt x="95090" y="155484"/>
                </a:lnTo>
                <a:lnTo>
                  <a:pt x="94826" y="153003"/>
                </a:lnTo>
                <a:lnTo>
                  <a:pt x="94650" y="150397"/>
                </a:lnTo>
                <a:lnTo>
                  <a:pt x="94532" y="146755"/>
                </a:lnTo>
                <a:lnTo>
                  <a:pt x="94329" y="126329"/>
                </a:lnTo>
                <a:lnTo>
                  <a:pt x="94307" y="107847"/>
                </a:lnTo>
                <a:lnTo>
                  <a:pt x="95256" y="101243"/>
                </a:lnTo>
                <a:lnTo>
                  <a:pt x="96842" y="94935"/>
                </a:lnTo>
                <a:lnTo>
                  <a:pt x="98851" y="88825"/>
                </a:lnTo>
                <a:lnTo>
                  <a:pt x="102095" y="81894"/>
                </a:lnTo>
                <a:lnTo>
                  <a:pt x="106164" y="74415"/>
                </a:lnTo>
                <a:lnTo>
                  <a:pt x="110781" y="66573"/>
                </a:lnTo>
                <a:lnTo>
                  <a:pt x="115764" y="59439"/>
                </a:lnTo>
                <a:lnTo>
                  <a:pt x="120991" y="52778"/>
                </a:lnTo>
                <a:lnTo>
                  <a:pt x="126381" y="46433"/>
                </a:lnTo>
                <a:lnTo>
                  <a:pt x="131879" y="40297"/>
                </a:lnTo>
                <a:lnTo>
                  <a:pt x="143068" y="28400"/>
                </a:lnTo>
                <a:lnTo>
                  <a:pt x="149672" y="23513"/>
                </a:lnTo>
                <a:lnTo>
                  <a:pt x="156931" y="19303"/>
                </a:lnTo>
                <a:lnTo>
                  <a:pt x="184563" y="5701"/>
                </a:lnTo>
                <a:lnTo>
                  <a:pt x="190669" y="3618"/>
                </a:lnTo>
                <a:lnTo>
                  <a:pt x="196646" y="2229"/>
                </a:lnTo>
                <a:lnTo>
                  <a:pt x="202535" y="1303"/>
                </a:lnTo>
                <a:lnTo>
                  <a:pt x="207413" y="686"/>
                </a:lnTo>
                <a:lnTo>
                  <a:pt x="211618" y="275"/>
                </a:lnTo>
                <a:lnTo>
                  <a:pt x="215374" y="0"/>
                </a:lnTo>
                <a:lnTo>
                  <a:pt x="218830" y="770"/>
                </a:lnTo>
                <a:lnTo>
                  <a:pt x="222087" y="2235"/>
                </a:lnTo>
                <a:lnTo>
                  <a:pt x="231457" y="80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Understand the division algorithm, remainder theorem, and factor theorem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Division algorithm:</a:t>
            </a:r>
          </a:p>
          <a:p>
            <a:pPr eaLnBrk="1" hangingPunct="1">
              <a:buFontTx/>
              <a:buNone/>
            </a:pPr>
            <a:r>
              <a:rPr lang="en-US" smtClean="0"/>
              <a:t>	f(x) = d(x) * q(x) + r(x)</a:t>
            </a:r>
          </a:p>
          <a:p>
            <a:pPr eaLnBrk="1" hangingPunct="1"/>
            <a:r>
              <a:rPr lang="en-US" smtClean="0"/>
              <a:t>Remainder theorem</a:t>
            </a:r>
          </a:p>
          <a:p>
            <a:pPr eaLnBrk="1" hangingPunct="1">
              <a:buFontTx/>
              <a:buNone/>
            </a:pPr>
            <a:r>
              <a:rPr lang="en-US" smtClean="0"/>
              <a:t>	if f(x) is divided by x-k, the remainder is f(k)</a:t>
            </a:r>
          </a:p>
          <a:p>
            <a:pPr eaLnBrk="1" hangingPunct="1"/>
            <a:r>
              <a:rPr lang="en-US" smtClean="0"/>
              <a:t>Factor theorem</a:t>
            </a:r>
          </a:p>
          <a:p>
            <a:pPr eaLnBrk="1" hangingPunct="1">
              <a:buFontTx/>
              <a:buNone/>
            </a:pPr>
            <a:r>
              <a:rPr lang="en-US" smtClean="0"/>
              <a:t>	f(x) has x-k as a factor if and only if f(k)=0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to remember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</a:pPr>
            <a:r>
              <a:rPr lang="en-US" smtClean="0"/>
              <a:t>If f(x) has a degree of 1 or greater, then…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The graph of y=f(x) has a x-intercept k.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zero of f(x) is k.  Basically, f(k)=0.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factor of f(x) is (x-k).</a:t>
            </a:r>
          </a:p>
        </p:txBody>
      </p:sp>
      <p:sp>
        <p:nvSpPr>
          <p:cNvPr id="4" name="SMARTPenAnnotation1652"/>
          <p:cNvSpPr/>
          <p:nvPr/>
        </p:nvSpPr>
        <p:spPr>
          <a:xfrm>
            <a:off x="5475230" y="4757737"/>
            <a:ext cx="2242878" cy="28017"/>
          </a:xfrm>
          <a:custGeom>
            <a:avLst/>
            <a:gdLst/>
            <a:ahLst/>
            <a:cxnLst/>
            <a:rect l="0" t="0" r="0" b="0"/>
            <a:pathLst>
              <a:path w="2242878" h="28017">
                <a:moveTo>
                  <a:pt x="0" y="28016"/>
                </a:moveTo>
                <a:lnTo>
                  <a:pt x="12442" y="27401"/>
                </a:lnTo>
                <a:lnTo>
                  <a:pt x="123428" y="25098"/>
                </a:lnTo>
                <a:lnTo>
                  <a:pt x="208579" y="19924"/>
                </a:lnTo>
                <a:lnTo>
                  <a:pt x="294134" y="17016"/>
                </a:lnTo>
                <a:lnTo>
                  <a:pt x="379808" y="11498"/>
                </a:lnTo>
                <a:lnTo>
                  <a:pt x="494091" y="9150"/>
                </a:lnTo>
                <a:lnTo>
                  <a:pt x="1178660" y="8573"/>
                </a:lnTo>
                <a:lnTo>
                  <a:pt x="1310853" y="15358"/>
                </a:lnTo>
                <a:lnTo>
                  <a:pt x="1438928" y="16910"/>
                </a:lnTo>
                <a:lnTo>
                  <a:pt x="1699825" y="17142"/>
                </a:lnTo>
                <a:lnTo>
                  <a:pt x="1763944" y="21695"/>
                </a:lnTo>
                <a:lnTo>
                  <a:pt x="1888368" y="25364"/>
                </a:lnTo>
                <a:lnTo>
                  <a:pt x="2049299" y="25708"/>
                </a:lnTo>
                <a:lnTo>
                  <a:pt x="2093658" y="21164"/>
                </a:lnTo>
                <a:lnTo>
                  <a:pt x="2178688" y="16428"/>
                </a:lnTo>
                <a:lnTo>
                  <a:pt x="2198156" y="12699"/>
                </a:lnTo>
                <a:lnTo>
                  <a:pt x="2206396" y="10371"/>
                </a:lnTo>
                <a:lnTo>
                  <a:pt x="2213794" y="7867"/>
                </a:lnTo>
                <a:lnTo>
                  <a:pt x="2226141" y="3496"/>
                </a:lnTo>
                <a:lnTo>
                  <a:pt x="224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53"/>
          <p:cNvSpPr/>
          <p:nvPr/>
        </p:nvSpPr>
        <p:spPr>
          <a:xfrm>
            <a:off x="5669387" y="3957621"/>
            <a:ext cx="77841" cy="1725947"/>
          </a:xfrm>
          <a:custGeom>
            <a:avLst/>
            <a:gdLst/>
            <a:ahLst/>
            <a:cxnLst/>
            <a:rect l="0" t="0" r="0" b="0"/>
            <a:pathLst>
              <a:path w="77841" h="1725947">
                <a:moveTo>
                  <a:pt x="77840" y="0"/>
                </a:moveTo>
                <a:lnTo>
                  <a:pt x="76404" y="26800"/>
                </a:lnTo>
                <a:lnTo>
                  <a:pt x="74713" y="37875"/>
                </a:lnTo>
                <a:lnTo>
                  <a:pt x="71246" y="60339"/>
                </a:lnTo>
                <a:lnTo>
                  <a:pt x="68342" y="94407"/>
                </a:lnTo>
                <a:lnTo>
                  <a:pt x="66481" y="105806"/>
                </a:lnTo>
                <a:lnTo>
                  <a:pt x="62825" y="129584"/>
                </a:lnTo>
                <a:lnTo>
                  <a:pt x="59814" y="168793"/>
                </a:lnTo>
                <a:lnTo>
                  <a:pt x="57938" y="181114"/>
                </a:lnTo>
                <a:lnTo>
                  <a:pt x="54265" y="205917"/>
                </a:lnTo>
                <a:lnTo>
                  <a:pt x="51245" y="246655"/>
                </a:lnTo>
                <a:lnTo>
                  <a:pt x="49368" y="260645"/>
                </a:lnTo>
                <a:lnTo>
                  <a:pt x="45694" y="288889"/>
                </a:lnTo>
                <a:lnTo>
                  <a:pt x="42674" y="331565"/>
                </a:lnTo>
                <a:lnTo>
                  <a:pt x="40795" y="345826"/>
                </a:lnTo>
                <a:lnTo>
                  <a:pt x="30938" y="407485"/>
                </a:lnTo>
                <a:lnTo>
                  <a:pt x="27978" y="438288"/>
                </a:lnTo>
                <a:lnTo>
                  <a:pt x="25710" y="469759"/>
                </a:lnTo>
                <a:lnTo>
                  <a:pt x="21527" y="505971"/>
                </a:lnTo>
                <a:lnTo>
                  <a:pt x="18368" y="559292"/>
                </a:lnTo>
                <a:lnTo>
                  <a:pt x="17432" y="611286"/>
                </a:lnTo>
                <a:lnTo>
                  <a:pt x="14673" y="648247"/>
                </a:lnTo>
                <a:lnTo>
                  <a:pt x="11224" y="686899"/>
                </a:lnTo>
                <a:lnTo>
                  <a:pt x="9283" y="746144"/>
                </a:lnTo>
                <a:lnTo>
                  <a:pt x="7755" y="805926"/>
                </a:lnTo>
                <a:lnTo>
                  <a:pt x="4022" y="845878"/>
                </a:lnTo>
                <a:lnTo>
                  <a:pt x="1116" y="905856"/>
                </a:lnTo>
                <a:lnTo>
                  <a:pt x="255" y="965855"/>
                </a:lnTo>
                <a:lnTo>
                  <a:pt x="0" y="1025860"/>
                </a:lnTo>
                <a:lnTo>
                  <a:pt x="2480" y="1065864"/>
                </a:lnTo>
                <a:lnTo>
                  <a:pt x="5805" y="1105869"/>
                </a:lnTo>
                <a:lnTo>
                  <a:pt x="7677" y="1165876"/>
                </a:lnTo>
                <a:lnTo>
                  <a:pt x="8361" y="1265888"/>
                </a:lnTo>
                <a:lnTo>
                  <a:pt x="10959" y="1303354"/>
                </a:lnTo>
                <a:lnTo>
                  <a:pt x="14336" y="1339055"/>
                </a:lnTo>
                <a:lnTo>
                  <a:pt x="16237" y="1391284"/>
                </a:lnTo>
                <a:lnTo>
                  <a:pt x="16991" y="1502289"/>
                </a:lnTo>
                <a:lnTo>
                  <a:pt x="17028" y="1555508"/>
                </a:lnTo>
                <a:lnTo>
                  <a:pt x="19573" y="1579393"/>
                </a:lnTo>
                <a:lnTo>
                  <a:pt x="22927" y="1602709"/>
                </a:lnTo>
                <a:lnTo>
                  <a:pt x="25257" y="1655625"/>
                </a:lnTo>
                <a:lnTo>
                  <a:pt x="22913" y="1671198"/>
                </a:lnTo>
                <a:lnTo>
                  <a:pt x="19649" y="1684469"/>
                </a:lnTo>
                <a:lnTo>
                  <a:pt x="17038" y="17259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54"/>
          <p:cNvSpPr/>
          <p:nvPr/>
        </p:nvSpPr>
        <p:spPr>
          <a:xfrm>
            <a:off x="5667752" y="3497579"/>
            <a:ext cx="1964631" cy="1654158"/>
          </a:xfrm>
          <a:custGeom>
            <a:avLst/>
            <a:gdLst/>
            <a:ahLst/>
            <a:cxnLst/>
            <a:rect l="0" t="0" r="0" b="0"/>
            <a:pathLst>
              <a:path w="1964631" h="1654158">
                <a:moveTo>
                  <a:pt x="0" y="706585"/>
                </a:moveTo>
                <a:lnTo>
                  <a:pt x="6251" y="712115"/>
                </a:lnTo>
                <a:lnTo>
                  <a:pt x="61812" y="778942"/>
                </a:lnTo>
                <a:lnTo>
                  <a:pt x="113781" y="848768"/>
                </a:lnTo>
                <a:lnTo>
                  <a:pt x="151388" y="903358"/>
                </a:lnTo>
                <a:lnTo>
                  <a:pt x="187126" y="971585"/>
                </a:lnTo>
                <a:lnTo>
                  <a:pt x="228924" y="1040133"/>
                </a:lnTo>
                <a:lnTo>
                  <a:pt x="257689" y="1086803"/>
                </a:lnTo>
                <a:lnTo>
                  <a:pt x="279598" y="1138356"/>
                </a:lnTo>
                <a:lnTo>
                  <a:pt x="320827" y="1208566"/>
                </a:lnTo>
                <a:lnTo>
                  <a:pt x="371460" y="1284173"/>
                </a:lnTo>
                <a:lnTo>
                  <a:pt x="409763" y="1349093"/>
                </a:lnTo>
                <a:lnTo>
                  <a:pt x="457910" y="1421928"/>
                </a:lnTo>
                <a:lnTo>
                  <a:pt x="493899" y="1479312"/>
                </a:lnTo>
                <a:lnTo>
                  <a:pt x="557727" y="1550834"/>
                </a:lnTo>
                <a:lnTo>
                  <a:pt x="572939" y="1570545"/>
                </a:lnTo>
                <a:lnTo>
                  <a:pt x="593745" y="1587498"/>
                </a:lnTo>
                <a:lnTo>
                  <a:pt x="645092" y="1618174"/>
                </a:lnTo>
                <a:lnTo>
                  <a:pt x="724541" y="1650660"/>
                </a:lnTo>
                <a:lnTo>
                  <a:pt x="773309" y="1654157"/>
                </a:lnTo>
                <a:lnTo>
                  <a:pt x="798846" y="1653441"/>
                </a:lnTo>
                <a:lnTo>
                  <a:pt x="859972" y="1641719"/>
                </a:lnTo>
                <a:lnTo>
                  <a:pt x="935961" y="1604540"/>
                </a:lnTo>
                <a:lnTo>
                  <a:pt x="1012554" y="1549559"/>
                </a:lnTo>
                <a:lnTo>
                  <a:pt x="1088964" y="1479920"/>
                </a:lnTo>
                <a:lnTo>
                  <a:pt x="1150169" y="1410231"/>
                </a:lnTo>
                <a:lnTo>
                  <a:pt x="1201672" y="1338354"/>
                </a:lnTo>
                <a:lnTo>
                  <a:pt x="1251324" y="1275276"/>
                </a:lnTo>
                <a:lnTo>
                  <a:pt x="1295740" y="1211490"/>
                </a:lnTo>
                <a:lnTo>
                  <a:pt x="1353281" y="1122563"/>
                </a:lnTo>
                <a:lnTo>
                  <a:pt x="1392279" y="1060929"/>
                </a:lnTo>
                <a:lnTo>
                  <a:pt x="1431838" y="994004"/>
                </a:lnTo>
                <a:lnTo>
                  <a:pt x="1468121" y="925750"/>
                </a:lnTo>
                <a:lnTo>
                  <a:pt x="1508450" y="854695"/>
                </a:lnTo>
                <a:lnTo>
                  <a:pt x="1544215" y="781286"/>
                </a:lnTo>
                <a:lnTo>
                  <a:pt x="1584687" y="710800"/>
                </a:lnTo>
                <a:lnTo>
                  <a:pt x="1612342" y="653309"/>
                </a:lnTo>
                <a:lnTo>
                  <a:pt x="1638633" y="594999"/>
                </a:lnTo>
                <a:lnTo>
                  <a:pt x="1673117" y="521074"/>
                </a:lnTo>
                <a:lnTo>
                  <a:pt x="1711996" y="447098"/>
                </a:lnTo>
                <a:lnTo>
                  <a:pt x="1748569" y="377453"/>
                </a:lnTo>
                <a:lnTo>
                  <a:pt x="1777665" y="308662"/>
                </a:lnTo>
                <a:lnTo>
                  <a:pt x="1810647" y="244592"/>
                </a:lnTo>
                <a:lnTo>
                  <a:pt x="1843905" y="174215"/>
                </a:lnTo>
                <a:lnTo>
                  <a:pt x="1874049" y="115617"/>
                </a:lnTo>
                <a:lnTo>
                  <a:pt x="1900276" y="77978"/>
                </a:lnTo>
                <a:lnTo>
                  <a:pt x="1909359" y="61327"/>
                </a:lnTo>
                <a:lnTo>
                  <a:pt x="1950215" y="6266"/>
                </a:lnTo>
                <a:lnTo>
                  <a:pt x="1953116" y="4177"/>
                </a:lnTo>
                <a:lnTo>
                  <a:pt x="19646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55"/>
          <p:cNvSpPr/>
          <p:nvPr/>
        </p:nvSpPr>
        <p:spPr>
          <a:xfrm>
            <a:off x="6845054" y="4714910"/>
            <a:ext cx="144240" cy="102441"/>
          </a:xfrm>
          <a:custGeom>
            <a:avLst/>
            <a:gdLst/>
            <a:ahLst/>
            <a:cxnLst/>
            <a:rect l="0" t="0" r="0" b="0"/>
            <a:pathLst>
              <a:path w="144240" h="102441">
                <a:moveTo>
                  <a:pt x="110101" y="34255"/>
                </a:moveTo>
                <a:lnTo>
                  <a:pt x="94179" y="18332"/>
                </a:lnTo>
                <a:lnTo>
                  <a:pt x="90959" y="17653"/>
                </a:lnTo>
                <a:lnTo>
                  <a:pt x="85682" y="17217"/>
                </a:lnTo>
                <a:lnTo>
                  <a:pt x="82420" y="17157"/>
                </a:lnTo>
                <a:lnTo>
                  <a:pt x="80217" y="17141"/>
                </a:lnTo>
                <a:lnTo>
                  <a:pt x="77796" y="16178"/>
                </a:lnTo>
                <a:lnTo>
                  <a:pt x="75229" y="14584"/>
                </a:lnTo>
                <a:lnTo>
                  <a:pt x="68817" y="9732"/>
                </a:lnTo>
                <a:lnTo>
                  <a:pt x="65400" y="9068"/>
                </a:lnTo>
                <a:lnTo>
                  <a:pt x="63156" y="8891"/>
                </a:lnTo>
                <a:lnTo>
                  <a:pt x="60706" y="8773"/>
                </a:lnTo>
                <a:lnTo>
                  <a:pt x="55445" y="8642"/>
                </a:lnTo>
                <a:lnTo>
                  <a:pt x="47129" y="8568"/>
                </a:lnTo>
                <a:lnTo>
                  <a:pt x="45259" y="9510"/>
                </a:lnTo>
                <a:lnTo>
                  <a:pt x="44013" y="11091"/>
                </a:lnTo>
                <a:lnTo>
                  <a:pt x="43182" y="13097"/>
                </a:lnTo>
                <a:lnTo>
                  <a:pt x="41676" y="14435"/>
                </a:lnTo>
                <a:lnTo>
                  <a:pt x="39719" y="15326"/>
                </a:lnTo>
                <a:lnTo>
                  <a:pt x="37462" y="15921"/>
                </a:lnTo>
                <a:lnTo>
                  <a:pt x="35005" y="16317"/>
                </a:lnTo>
                <a:lnTo>
                  <a:pt x="32414" y="16581"/>
                </a:lnTo>
                <a:lnTo>
                  <a:pt x="29734" y="16757"/>
                </a:lnTo>
                <a:lnTo>
                  <a:pt x="27948" y="17827"/>
                </a:lnTo>
                <a:lnTo>
                  <a:pt x="26757" y="19493"/>
                </a:lnTo>
                <a:lnTo>
                  <a:pt x="25963" y="21556"/>
                </a:lnTo>
                <a:lnTo>
                  <a:pt x="24482" y="22931"/>
                </a:lnTo>
                <a:lnTo>
                  <a:pt x="22541" y="23848"/>
                </a:lnTo>
                <a:lnTo>
                  <a:pt x="20295" y="24459"/>
                </a:lnTo>
                <a:lnTo>
                  <a:pt x="18798" y="25820"/>
                </a:lnTo>
                <a:lnTo>
                  <a:pt x="17799" y="27679"/>
                </a:lnTo>
                <a:lnTo>
                  <a:pt x="17134" y="29870"/>
                </a:lnTo>
                <a:lnTo>
                  <a:pt x="16690" y="32285"/>
                </a:lnTo>
                <a:lnTo>
                  <a:pt x="16395" y="34846"/>
                </a:lnTo>
                <a:lnTo>
                  <a:pt x="16197" y="37506"/>
                </a:lnTo>
                <a:lnTo>
                  <a:pt x="16066" y="40233"/>
                </a:lnTo>
                <a:lnTo>
                  <a:pt x="15921" y="45802"/>
                </a:lnTo>
                <a:lnTo>
                  <a:pt x="15838" y="54292"/>
                </a:lnTo>
                <a:lnTo>
                  <a:pt x="16779" y="57138"/>
                </a:lnTo>
                <a:lnTo>
                  <a:pt x="18358" y="59988"/>
                </a:lnTo>
                <a:lnTo>
                  <a:pt x="23188" y="66855"/>
                </a:lnTo>
                <a:lnTo>
                  <a:pt x="24535" y="68370"/>
                </a:lnTo>
                <a:lnTo>
                  <a:pt x="28574" y="72595"/>
                </a:lnTo>
                <a:lnTo>
                  <a:pt x="45605" y="89770"/>
                </a:lnTo>
                <a:lnTo>
                  <a:pt x="48053" y="91267"/>
                </a:lnTo>
                <a:lnTo>
                  <a:pt x="50639" y="92265"/>
                </a:lnTo>
                <a:lnTo>
                  <a:pt x="53314" y="92931"/>
                </a:lnTo>
                <a:lnTo>
                  <a:pt x="57003" y="93375"/>
                </a:lnTo>
                <a:lnTo>
                  <a:pt x="61367" y="93670"/>
                </a:lnTo>
                <a:lnTo>
                  <a:pt x="72957" y="94146"/>
                </a:lnTo>
                <a:lnTo>
                  <a:pt x="74861" y="93232"/>
                </a:lnTo>
                <a:lnTo>
                  <a:pt x="77083" y="91670"/>
                </a:lnTo>
                <a:lnTo>
                  <a:pt x="79516" y="89676"/>
                </a:lnTo>
                <a:lnTo>
                  <a:pt x="82091" y="88347"/>
                </a:lnTo>
                <a:lnTo>
                  <a:pt x="84760" y="87462"/>
                </a:lnTo>
                <a:lnTo>
                  <a:pt x="87491" y="86871"/>
                </a:lnTo>
                <a:lnTo>
                  <a:pt x="90266" y="85525"/>
                </a:lnTo>
                <a:lnTo>
                  <a:pt x="93068" y="83675"/>
                </a:lnTo>
                <a:lnTo>
                  <a:pt x="95888" y="81489"/>
                </a:lnTo>
                <a:lnTo>
                  <a:pt x="98720" y="80031"/>
                </a:lnTo>
                <a:lnTo>
                  <a:pt x="101561" y="79060"/>
                </a:lnTo>
                <a:lnTo>
                  <a:pt x="104408" y="78412"/>
                </a:lnTo>
                <a:lnTo>
                  <a:pt x="107258" y="77028"/>
                </a:lnTo>
                <a:lnTo>
                  <a:pt x="110110" y="75153"/>
                </a:lnTo>
                <a:lnTo>
                  <a:pt x="112965" y="72950"/>
                </a:lnTo>
                <a:lnTo>
                  <a:pt x="114868" y="70529"/>
                </a:lnTo>
                <a:lnTo>
                  <a:pt x="116136" y="67963"/>
                </a:lnTo>
                <a:lnTo>
                  <a:pt x="116982" y="65299"/>
                </a:lnTo>
                <a:lnTo>
                  <a:pt x="118498" y="61618"/>
                </a:lnTo>
                <a:lnTo>
                  <a:pt x="120461" y="57260"/>
                </a:lnTo>
                <a:lnTo>
                  <a:pt x="122723" y="52449"/>
                </a:lnTo>
                <a:lnTo>
                  <a:pt x="124231" y="48289"/>
                </a:lnTo>
                <a:lnTo>
                  <a:pt x="125236" y="44564"/>
                </a:lnTo>
                <a:lnTo>
                  <a:pt x="125905" y="41127"/>
                </a:lnTo>
                <a:lnTo>
                  <a:pt x="126353" y="37884"/>
                </a:lnTo>
                <a:lnTo>
                  <a:pt x="126650" y="34769"/>
                </a:lnTo>
                <a:lnTo>
                  <a:pt x="126849" y="31740"/>
                </a:lnTo>
                <a:lnTo>
                  <a:pt x="126980" y="28768"/>
                </a:lnTo>
                <a:lnTo>
                  <a:pt x="127128" y="22926"/>
                </a:lnTo>
                <a:lnTo>
                  <a:pt x="127211" y="14282"/>
                </a:lnTo>
                <a:lnTo>
                  <a:pt x="126270" y="12367"/>
                </a:lnTo>
                <a:lnTo>
                  <a:pt x="124690" y="11091"/>
                </a:lnTo>
                <a:lnTo>
                  <a:pt x="122685" y="10239"/>
                </a:lnTo>
                <a:lnTo>
                  <a:pt x="121347" y="8720"/>
                </a:lnTo>
                <a:lnTo>
                  <a:pt x="120456" y="6754"/>
                </a:lnTo>
                <a:lnTo>
                  <a:pt x="119861" y="4491"/>
                </a:lnTo>
                <a:lnTo>
                  <a:pt x="118513" y="2982"/>
                </a:lnTo>
                <a:lnTo>
                  <a:pt x="116661" y="1976"/>
                </a:lnTo>
                <a:lnTo>
                  <a:pt x="114474" y="1306"/>
                </a:lnTo>
                <a:lnTo>
                  <a:pt x="112063" y="859"/>
                </a:lnTo>
                <a:lnTo>
                  <a:pt x="109505" y="561"/>
                </a:lnTo>
                <a:lnTo>
                  <a:pt x="106845" y="362"/>
                </a:lnTo>
                <a:lnTo>
                  <a:pt x="104121" y="230"/>
                </a:lnTo>
                <a:lnTo>
                  <a:pt x="98553" y="82"/>
                </a:lnTo>
                <a:lnTo>
                  <a:pt x="90063" y="0"/>
                </a:lnTo>
                <a:lnTo>
                  <a:pt x="86265" y="940"/>
                </a:lnTo>
                <a:lnTo>
                  <a:pt x="81827" y="2520"/>
                </a:lnTo>
                <a:lnTo>
                  <a:pt x="76965" y="4526"/>
                </a:lnTo>
                <a:lnTo>
                  <a:pt x="72770" y="5863"/>
                </a:lnTo>
                <a:lnTo>
                  <a:pt x="69021" y="6754"/>
                </a:lnTo>
                <a:lnTo>
                  <a:pt x="65569" y="7349"/>
                </a:lnTo>
                <a:lnTo>
                  <a:pt x="61363" y="8697"/>
                </a:lnTo>
                <a:lnTo>
                  <a:pt x="56654" y="10549"/>
                </a:lnTo>
                <a:lnTo>
                  <a:pt x="51609" y="12736"/>
                </a:lnTo>
                <a:lnTo>
                  <a:pt x="47294" y="15147"/>
                </a:lnTo>
                <a:lnTo>
                  <a:pt x="43465" y="17706"/>
                </a:lnTo>
                <a:lnTo>
                  <a:pt x="39959" y="20364"/>
                </a:lnTo>
                <a:lnTo>
                  <a:pt x="36670" y="23089"/>
                </a:lnTo>
                <a:lnTo>
                  <a:pt x="33524" y="25859"/>
                </a:lnTo>
                <a:lnTo>
                  <a:pt x="30475" y="28658"/>
                </a:lnTo>
                <a:lnTo>
                  <a:pt x="27490" y="32428"/>
                </a:lnTo>
                <a:lnTo>
                  <a:pt x="24546" y="36847"/>
                </a:lnTo>
                <a:lnTo>
                  <a:pt x="21632" y="41698"/>
                </a:lnTo>
                <a:lnTo>
                  <a:pt x="18736" y="45884"/>
                </a:lnTo>
                <a:lnTo>
                  <a:pt x="15854" y="49628"/>
                </a:lnTo>
                <a:lnTo>
                  <a:pt x="12979" y="53076"/>
                </a:lnTo>
                <a:lnTo>
                  <a:pt x="11063" y="56327"/>
                </a:lnTo>
                <a:lnTo>
                  <a:pt x="9785" y="59447"/>
                </a:lnTo>
                <a:lnTo>
                  <a:pt x="8934" y="62479"/>
                </a:lnTo>
                <a:lnTo>
                  <a:pt x="7413" y="65454"/>
                </a:lnTo>
                <a:lnTo>
                  <a:pt x="5448" y="68389"/>
                </a:lnTo>
                <a:lnTo>
                  <a:pt x="0" y="75393"/>
                </a:lnTo>
                <a:lnTo>
                  <a:pt x="505" y="76920"/>
                </a:lnTo>
                <a:lnTo>
                  <a:pt x="1794" y="78891"/>
                </a:lnTo>
                <a:lnTo>
                  <a:pt x="3606" y="81158"/>
                </a:lnTo>
                <a:lnTo>
                  <a:pt x="4814" y="83621"/>
                </a:lnTo>
                <a:lnTo>
                  <a:pt x="5620" y="86215"/>
                </a:lnTo>
                <a:lnTo>
                  <a:pt x="6157" y="88897"/>
                </a:lnTo>
                <a:lnTo>
                  <a:pt x="7467" y="90686"/>
                </a:lnTo>
                <a:lnTo>
                  <a:pt x="9294" y="91878"/>
                </a:lnTo>
                <a:lnTo>
                  <a:pt x="11463" y="92672"/>
                </a:lnTo>
                <a:lnTo>
                  <a:pt x="13862" y="94155"/>
                </a:lnTo>
                <a:lnTo>
                  <a:pt x="16414" y="96096"/>
                </a:lnTo>
                <a:lnTo>
                  <a:pt x="19068" y="98342"/>
                </a:lnTo>
                <a:lnTo>
                  <a:pt x="21790" y="99840"/>
                </a:lnTo>
                <a:lnTo>
                  <a:pt x="24556" y="100838"/>
                </a:lnTo>
                <a:lnTo>
                  <a:pt x="27354" y="101504"/>
                </a:lnTo>
                <a:lnTo>
                  <a:pt x="30171" y="101947"/>
                </a:lnTo>
                <a:lnTo>
                  <a:pt x="33002" y="102243"/>
                </a:lnTo>
                <a:lnTo>
                  <a:pt x="35842" y="102440"/>
                </a:lnTo>
                <a:lnTo>
                  <a:pt x="39639" y="101619"/>
                </a:lnTo>
                <a:lnTo>
                  <a:pt x="44076" y="100120"/>
                </a:lnTo>
                <a:lnTo>
                  <a:pt x="48940" y="98167"/>
                </a:lnTo>
                <a:lnTo>
                  <a:pt x="54086" y="96865"/>
                </a:lnTo>
                <a:lnTo>
                  <a:pt x="59423" y="95998"/>
                </a:lnTo>
                <a:lnTo>
                  <a:pt x="64886" y="95420"/>
                </a:lnTo>
                <a:lnTo>
                  <a:pt x="70432" y="94081"/>
                </a:lnTo>
                <a:lnTo>
                  <a:pt x="76035" y="92237"/>
                </a:lnTo>
                <a:lnTo>
                  <a:pt x="81675" y="90054"/>
                </a:lnTo>
                <a:lnTo>
                  <a:pt x="86388" y="87647"/>
                </a:lnTo>
                <a:lnTo>
                  <a:pt x="90482" y="85090"/>
                </a:lnTo>
                <a:lnTo>
                  <a:pt x="94164" y="82432"/>
                </a:lnTo>
                <a:lnTo>
                  <a:pt x="98524" y="79708"/>
                </a:lnTo>
                <a:lnTo>
                  <a:pt x="103335" y="76939"/>
                </a:lnTo>
                <a:lnTo>
                  <a:pt x="108448" y="74141"/>
                </a:lnTo>
                <a:lnTo>
                  <a:pt x="112808" y="71323"/>
                </a:lnTo>
                <a:lnTo>
                  <a:pt x="116669" y="68492"/>
                </a:lnTo>
                <a:lnTo>
                  <a:pt x="120194" y="65652"/>
                </a:lnTo>
                <a:lnTo>
                  <a:pt x="123497" y="63759"/>
                </a:lnTo>
                <a:lnTo>
                  <a:pt x="126652" y="62497"/>
                </a:lnTo>
                <a:lnTo>
                  <a:pt x="129707" y="61655"/>
                </a:lnTo>
                <a:lnTo>
                  <a:pt x="132697" y="60141"/>
                </a:lnTo>
                <a:lnTo>
                  <a:pt x="135642" y="58180"/>
                </a:lnTo>
                <a:lnTo>
                  <a:pt x="138558" y="55920"/>
                </a:lnTo>
                <a:lnTo>
                  <a:pt x="140502" y="53460"/>
                </a:lnTo>
                <a:lnTo>
                  <a:pt x="141798" y="50868"/>
                </a:lnTo>
                <a:lnTo>
                  <a:pt x="142662" y="48188"/>
                </a:lnTo>
                <a:lnTo>
                  <a:pt x="143238" y="45449"/>
                </a:lnTo>
                <a:lnTo>
                  <a:pt x="143623" y="42670"/>
                </a:lnTo>
                <a:lnTo>
                  <a:pt x="144239" y="35917"/>
                </a:lnTo>
                <a:lnTo>
                  <a:pt x="143337" y="34410"/>
                </a:lnTo>
                <a:lnTo>
                  <a:pt x="141783" y="32454"/>
                </a:lnTo>
                <a:lnTo>
                  <a:pt x="139795" y="30196"/>
                </a:lnTo>
                <a:lnTo>
                  <a:pt x="137517" y="28692"/>
                </a:lnTo>
                <a:lnTo>
                  <a:pt x="135046" y="27689"/>
                </a:lnTo>
                <a:lnTo>
                  <a:pt x="128786" y="26078"/>
                </a:lnTo>
                <a:lnTo>
                  <a:pt x="125391" y="25858"/>
                </a:lnTo>
                <a:lnTo>
                  <a:pt x="123152" y="25800"/>
                </a:lnTo>
                <a:lnTo>
                  <a:pt x="110898" y="25717"/>
                </a:lnTo>
                <a:lnTo>
                  <a:pt x="106823" y="26658"/>
                </a:lnTo>
                <a:lnTo>
                  <a:pt x="103152" y="28238"/>
                </a:lnTo>
                <a:lnTo>
                  <a:pt x="99753" y="30244"/>
                </a:lnTo>
                <a:lnTo>
                  <a:pt x="96536" y="31580"/>
                </a:lnTo>
                <a:lnTo>
                  <a:pt x="93437" y="32472"/>
                </a:lnTo>
                <a:lnTo>
                  <a:pt x="90419" y="33066"/>
                </a:lnTo>
                <a:lnTo>
                  <a:pt x="87455" y="34415"/>
                </a:lnTo>
                <a:lnTo>
                  <a:pt x="84526" y="36267"/>
                </a:lnTo>
                <a:lnTo>
                  <a:pt x="81621" y="38454"/>
                </a:lnTo>
                <a:lnTo>
                  <a:pt x="78731" y="40864"/>
                </a:lnTo>
                <a:lnTo>
                  <a:pt x="75853" y="43423"/>
                </a:lnTo>
                <a:lnTo>
                  <a:pt x="70115" y="48807"/>
                </a:lnTo>
                <a:lnTo>
                  <a:pt x="50428" y="68212"/>
                </a:lnTo>
                <a:lnTo>
                  <a:pt x="50097" y="68541"/>
                </a:lnTo>
                <a:lnTo>
                  <a:pt x="50093" y="48393"/>
                </a:lnTo>
                <a:lnTo>
                  <a:pt x="51046" y="46538"/>
                </a:lnTo>
                <a:lnTo>
                  <a:pt x="52633" y="45301"/>
                </a:lnTo>
                <a:lnTo>
                  <a:pt x="54644" y="44476"/>
                </a:lnTo>
                <a:lnTo>
                  <a:pt x="55985" y="42974"/>
                </a:lnTo>
                <a:lnTo>
                  <a:pt x="56878" y="41021"/>
                </a:lnTo>
                <a:lnTo>
                  <a:pt x="57474" y="38765"/>
                </a:lnTo>
                <a:lnTo>
                  <a:pt x="57871" y="36309"/>
                </a:lnTo>
                <a:lnTo>
                  <a:pt x="58136" y="33719"/>
                </a:lnTo>
                <a:lnTo>
                  <a:pt x="58665" y="256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56"/>
          <p:cNvSpPr/>
          <p:nvPr/>
        </p:nvSpPr>
        <p:spPr>
          <a:xfrm>
            <a:off x="6938114" y="4929187"/>
            <a:ext cx="34187" cy="231459"/>
          </a:xfrm>
          <a:custGeom>
            <a:avLst/>
            <a:gdLst/>
            <a:ahLst/>
            <a:cxnLst/>
            <a:rect l="0" t="0" r="0" b="0"/>
            <a:pathLst>
              <a:path w="34187" h="231459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8" y="953"/>
                </a:lnTo>
                <a:lnTo>
                  <a:pt x="6695" y="2540"/>
                </a:lnTo>
                <a:lnTo>
                  <a:pt x="8117" y="7381"/>
                </a:lnTo>
                <a:lnTo>
                  <a:pt x="8365" y="12771"/>
                </a:lnTo>
                <a:lnTo>
                  <a:pt x="8468" y="61579"/>
                </a:lnTo>
                <a:lnTo>
                  <a:pt x="9420" y="65818"/>
                </a:lnTo>
                <a:lnTo>
                  <a:pt x="11008" y="70548"/>
                </a:lnTo>
                <a:lnTo>
                  <a:pt x="13019" y="75607"/>
                </a:lnTo>
                <a:lnTo>
                  <a:pt x="14359" y="80885"/>
                </a:lnTo>
                <a:lnTo>
                  <a:pt x="15253" y="86308"/>
                </a:lnTo>
                <a:lnTo>
                  <a:pt x="15849" y="91829"/>
                </a:lnTo>
                <a:lnTo>
                  <a:pt x="17198" y="97415"/>
                </a:lnTo>
                <a:lnTo>
                  <a:pt x="19051" y="103043"/>
                </a:lnTo>
                <a:lnTo>
                  <a:pt x="21238" y="108700"/>
                </a:lnTo>
                <a:lnTo>
                  <a:pt x="22696" y="114377"/>
                </a:lnTo>
                <a:lnTo>
                  <a:pt x="23669" y="120066"/>
                </a:lnTo>
                <a:lnTo>
                  <a:pt x="24317" y="125764"/>
                </a:lnTo>
                <a:lnTo>
                  <a:pt x="24749" y="131468"/>
                </a:lnTo>
                <a:lnTo>
                  <a:pt x="25037" y="137175"/>
                </a:lnTo>
                <a:lnTo>
                  <a:pt x="25357" y="148597"/>
                </a:lnTo>
                <a:lnTo>
                  <a:pt x="25580" y="177166"/>
                </a:lnTo>
                <a:lnTo>
                  <a:pt x="26543" y="181928"/>
                </a:lnTo>
                <a:lnTo>
                  <a:pt x="28138" y="186055"/>
                </a:lnTo>
                <a:lnTo>
                  <a:pt x="30154" y="189760"/>
                </a:lnTo>
                <a:lnTo>
                  <a:pt x="31498" y="194134"/>
                </a:lnTo>
                <a:lnTo>
                  <a:pt x="32394" y="198955"/>
                </a:lnTo>
                <a:lnTo>
                  <a:pt x="33831" y="211279"/>
                </a:lnTo>
                <a:lnTo>
                  <a:pt x="34081" y="217965"/>
                </a:lnTo>
                <a:lnTo>
                  <a:pt x="34186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57"/>
          <p:cNvSpPr/>
          <p:nvPr/>
        </p:nvSpPr>
        <p:spPr>
          <a:xfrm>
            <a:off x="6955164" y="4903470"/>
            <a:ext cx="265739" cy="265246"/>
          </a:xfrm>
          <a:custGeom>
            <a:avLst/>
            <a:gdLst/>
            <a:ahLst/>
            <a:cxnLst/>
            <a:rect l="0" t="0" r="0" b="0"/>
            <a:pathLst>
              <a:path w="265739" h="265246">
                <a:moveTo>
                  <a:pt x="154295" y="0"/>
                </a:moveTo>
                <a:lnTo>
                  <a:pt x="149744" y="4550"/>
                </a:lnTo>
                <a:lnTo>
                  <a:pt x="148404" y="6843"/>
                </a:lnTo>
                <a:lnTo>
                  <a:pt x="145565" y="15574"/>
                </a:lnTo>
                <a:lnTo>
                  <a:pt x="143713" y="19908"/>
                </a:lnTo>
                <a:lnTo>
                  <a:pt x="139115" y="29802"/>
                </a:lnTo>
                <a:lnTo>
                  <a:pt x="133896" y="40551"/>
                </a:lnTo>
                <a:lnTo>
                  <a:pt x="130219" y="46084"/>
                </a:lnTo>
                <a:lnTo>
                  <a:pt x="125862" y="51677"/>
                </a:lnTo>
                <a:lnTo>
                  <a:pt x="121052" y="57312"/>
                </a:lnTo>
                <a:lnTo>
                  <a:pt x="116894" y="62973"/>
                </a:lnTo>
                <a:lnTo>
                  <a:pt x="113168" y="68652"/>
                </a:lnTo>
                <a:lnTo>
                  <a:pt x="109732" y="74343"/>
                </a:lnTo>
                <a:lnTo>
                  <a:pt x="106490" y="79089"/>
                </a:lnTo>
                <a:lnTo>
                  <a:pt x="100346" y="86904"/>
                </a:lnTo>
                <a:lnTo>
                  <a:pt x="96421" y="90320"/>
                </a:lnTo>
                <a:lnTo>
                  <a:pt x="91901" y="93551"/>
                </a:lnTo>
                <a:lnTo>
                  <a:pt x="86981" y="96657"/>
                </a:lnTo>
                <a:lnTo>
                  <a:pt x="78976" y="102649"/>
                </a:lnTo>
                <a:lnTo>
                  <a:pt x="72242" y="108486"/>
                </a:lnTo>
                <a:lnTo>
                  <a:pt x="66075" y="114256"/>
                </a:lnTo>
                <a:lnTo>
                  <a:pt x="57248" y="122860"/>
                </a:lnTo>
                <a:lnTo>
                  <a:pt x="54354" y="124769"/>
                </a:lnTo>
                <a:lnTo>
                  <a:pt x="48599" y="126890"/>
                </a:lnTo>
                <a:lnTo>
                  <a:pt x="42867" y="130373"/>
                </a:lnTo>
                <a:lnTo>
                  <a:pt x="40005" y="132635"/>
                </a:lnTo>
                <a:lnTo>
                  <a:pt x="34285" y="135149"/>
                </a:lnTo>
                <a:lnTo>
                  <a:pt x="28567" y="136266"/>
                </a:lnTo>
                <a:lnTo>
                  <a:pt x="22851" y="136763"/>
                </a:lnTo>
                <a:lnTo>
                  <a:pt x="20946" y="137847"/>
                </a:lnTo>
                <a:lnTo>
                  <a:pt x="19676" y="139523"/>
                </a:lnTo>
                <a:lnTo>
                  <a:pt x="18829" y="141593"/>
                </a:lnTo>
                <a:lnTo>
                  <a:pt x="17311" y="142973"/>
                </a:lnTo>
                <a:lnTo>
                  <a:pt x="15348" y="143892"/>
                </a:lnTo>
                <a:lnTo>
                  <a:pt x="9903" y="145369"/>
                </a:lnTo>
                <a:lnTo>
                  <a:pt x="1955" y="145684"/>
                </a:lnTo>
                <a:lnTo>
                  <a:pt x="106" y="145729"/>
                </a:lnTo>
                <a:lnTo>
                  <a:pt x="0" y="153113"/>
                </a:lnTo>
                <a:lnTo>
                  <a:pt x="6776" y="160933"/>
                </a:lnTo>
                <a:lnTo>
                  <a:pt x="12761" y="167044"/>
                </a:lnTo>
                <a:lnTo>
                  <a:pt x="14219" y="170418"/>
                </a:lnTo>
                <a:lnTo>
                  <a:pt x="15191" y="174571"/>
                </a:lnTo>
                <a:lnTo>
                  <a:pt x="15839" y="179246"/>
                </a:lnTo>
                <a:lnTo>
                  <a:pt x="18177" y="183315"/>
                </a:lnTo>
                <a:lnTo>
                  <a:pt x="25853" y="190376"/>
                </a:lnTo>
                <a:lnTo>
                  <a:pt x="33075" y="196689"/>
                </a:lnTo>
                <a:lnTo>
                  <a:pt x="40412" y="202669"/>
                </a:lnTo>
                <a:lnTo>
                  <a:pt x="45036" y="205598"/>
                </a:lnTo>
                <a:lnTo>
                  <a:pt x="50023" y="208503"/>
                </a:lnTo>
                <a:lnTo>
                  <a:pt x="58105" y="214270"/>
                </a:lnTo>
                <a:lnTo>
                  <a:pt x="64872" y="220008"/>
                </a:lnTo>
                <a:lnTo>
                  <a:pt x="71054" y="225733"/>
                </a:lnTo>
                <a:lnTo>
                  <a:pt x="74989" y="228594"/>
                </a:lnTo>
                <a:lnTo>
                  <a:pt x="79517" y="231453"/>
                </a:lnTo>
                <a:lnTo>
                  <a:pt x="84441" y="234312"/>
                </a:lnTo>
                <a:lnTo>
                  <a:pt x="92452" y="240029"/>
                </a:lnTo>
                <a:lnTo>
                  <a:pt x="95921" y="242886"/>
                </a:lnTo>
                <a:lnTo>
                  <a:pt x="101092" y="245744"/>
                </a:lnTo>
                <a:lnTo>
                  <a:pt x="107397" y="248602"/>
                </a:lnTo>
                <a:lnTo>
                  <a:pt x="114457" y="251459"/>
                </a:lnTo>
                <a:lnTo>
                  <a:pt x="121069" y="254317"/>
                </a:lnTo>
                <a:lnTo>
                  <a:pt x="133496" y="260032"/>
                </a:lnTo>
                <a:lnTo>
                  <a:pt x="139476" y="261937"/>
                </a:lnTo>
                <a:lnTo>
                  <a:pt x="145369" y="263208"/>
                </a:lnTo>
                <a:lnTo>
                  <a:pt x="151202" y="264054"/>
                </a:lnTo>
                <a:lnTo>
                  <a:pt x="156995" y="264618"/>
                </a:lnTo>
                <a:lnTo>
                  <a:pt x="162763" y="264995"/>
                </a:lnTo>
                <a:lnTo>
                  <a:pt x="168513" y="265245"/>
                </a:lnTo>
                <a:lnTo>
                  <a:pt x="173299" y="264460"/>
                </a:lnTo>
                <a:lnTo>
                  <a:pt x="181156" y="261048"/>
                </a:lnTo>
                <a:lnTo>
                  <a:pt x="185538" y="259757"/>
                </a:lnTo>
                <a:lnTo>
                  <a:pt x="190364" y="258896"/>
                </a:lnTo>
                <a:lnTo>
                  <a:pt x="195487" y="258322"/>
                </a:lnTo>
                <a:lnTo>
                  <a:pt x="200806" y="256987"/>
                </a:lnTo>
                <a:lnTo>
                  <a:pt x="206257" y="255144"/>
                </a:lnTo>
                <a:lnTo>
                  <a:pt x="211797" y="252964"/>
                </a:lnTo>
                <a:lnTo>
                  <a:pt x="216443" y="250558"/>
                </a:lnTo>
                <a:lnTo>
                  <a:pt x="228483" y="242620"/>
                </a:lnTo>
                <a:lnTo>
                  <a:pt x="233282" y="239852"/>
                </a:lnTo>
                <a:lnTo>
                  <a:pt x="238386" y="237053"/>
                </a:lnTo>
                <a:lnTo>
                  <a:pt x="246597" y="233945"/>
                </a:lnTo>
                <a:lnTo>
                  <a:pt x="250119" y="233115"/>
                </a:lnTo>
                <a:lnTo>
                  <a:pt x="252468" y="231610"/>
                </a:lnTo>
                <a:lnTo>
                  <a:pt x="254034" y="229654"/>
                </a:lnTo>
                <a:lnTo>
                  <a:pt x="255078" y="227397"/>
                </a:lnTo>
                <a:lnTo>
                  <a:pt x="256726" y="225893"/>
                </a:lnTo>
                <a:lnTo>
                  <a:pt x="258777" y="224891"/>
                </a:lnTo>
                <a:lnTo>
                  <a:pt x="261097" y="224222"/>
                </a:lnTo>
                <a:lnTo>
                  <a:pt x="262645" y="222824"/>
                </a:lnTo>
                <a:lnTo>
                  <a:pt x="263676" y="220939"/>
                </a:lnTo>
                <a:lnTo>
                  <a:pt x="26573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8"/>
          <p:cNvSpPr/>
          <p:nvPr/>
        </p:nvSpPr>
        <p:spPr>
          <a:xfrm>
            <a:off x="5780722" y="3480435"/>
            <a:ext cx="231458" cy="214313"/>
          </a:xfrm>
          <a:custGeom>
            <a:avLst/>
            <a:gdLst/>
            <a:ahLst/>
            <a:cxnLst/>
            <a:rect l="0" t="0" r="0" b="0"/>
            <a:pathLst>
              <a:path w="231458" h="2143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10583" y="17740"/>
                </a:lnTo>
                <a:lnTo>
                  <a:pt x="15181" y="23125"/>
                </a:lnTo>
                <a:lnTo>
                  <a:pt x="20400" y="28693"/>
                </a:lnTo>
                <a:lnTo>
                  <a:pt x="23125" y="30558"/>
                </a:lnTo>
                <a:lnTo>
                  <a:pt x="28693" y="32631"/>
                </a:lnTo>
                <a:lnTo>
                  <a:pt x="31511" y="35089"/>
                </a:lnTo>
                <a:lnTo>
                  <a:pt x="34342" y="38633"/>
                </a:lnTo>
                <a:lnTo>
                  <a:pt x="37182" y="42900"/>
                </a:lnTo>
                <a:lnTo>
                  <a:pt x="40028" y="46697"/>
                </a:lnTo>
                <a:lnTo>
                  <a:pt x="42878" y="50182"/>
                </a:lnTo>
                <a:lnTo>
                  <a:pt x="45731" y="53457"/>
                </a:lnTo>
                <a:lnTo>
                  <a:pt x="48584" y="57545"/>
                </a:lnTo>
                <a:lnTo>
                  <a:pt x="51440" y="62176"/>
                </a:lnTo>
                <a:lnTo>
                  <a:pt x="54295" y="67168"/>
                </a:lnTo>
                <a:lnTo>
                  <a:pt x="57152" y="71448"/>
                </a:lnTo>
                <a:lnTo>
                  <a:pt x="60009" y="75254"/>
                </a:lnTo>
                <a:lnTo>
                  <a:pt x="62866" y="78745"/>
                </a:lnTo>
                <a:lnTo>
                  <a:pt x="65723" y="82976"/>
                </a:lnTo>
                <a:lnTo>
                  <a:pt x="68581" y="87703"/>
                </a:lnTo>
                <a:lnTo>
                  <a:pt x="71438" y="92758"/>
                </a:lnTo>
                <a:lnTo>
                  <a:pt x="75248" y="97081"/>
                </a:lnTo>
                <a:lnTo>
                  <a:pt x="79693" y="100916"/>
                </a:lnTo>
                <a:lnTo>
                  <a:pt x="84561" y="104424"/>
                </a:lnTo>
                <a:lnTo>
                  <a:pt x="88759" y="107716"/>
                </a:lnTo>
                <a:lnTo>
                  <a:pt x="95963" y="113913"/>
                </a:lnTo>
                <a:lnTo>
                  <a:pt x="104881" y="122383"/>
                </a:lnTo>
                <a:lnTo>
                  <a:pt x="156776" y="173922"/>
                </a:lnTo>
                <a:lnTo>
                  <a:pt x="160715" y="176908"/>
                </a:lnTo>
                <a:lnTo>
                  <a:pt x="165246" y="179851"/>
                </a:lnTo>
                <a:lnTo>
                  <a:pt x="170171" y="182766"/>
                </a:lnTo>
                <a:lnTo>
                  <a:pt x="174408" y="185661"/>
                </a:lnTo>
                <a:lnTo>
                  <a:pt x="178184" y="188544"/>
                </a:lnTo>
                <a:lnTo>
                  <a:pt x="184920" y="194287"/>
                </a:lnTo>
                <a:lnTo>
                  <a:pt x="191090" y="200015"/>
                </a:lnTo>
                <a:lnTo>
                  <a:pt x="194068" y="201923"/>
                </a:lnTo>
                <a:lnTo>
                  <a:pt x="199917" y="204043"/>
                </a:lnTo>
                <a:lnTo>
                  <a:pt x="205692" y="207525"/>
                </a:lnTo>
                <a:lnTo>
                  <a:pt x="212610" y="212972"/>
                </a:lnTo>
                <a:lnTo>
                  <a:pt x="216096" y="213717"/>
                </a:lnTo>
                <a:lnTo>
                  <a:pt x="222488" y="214277"/>
                </a:lnTo>
                <a:lnTo>
                  <a:pt x="231457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59"/>
          <p:cNvSpPr/>
          <p:nvPr/>
        </p:nvSpPr>
        <p:spPr>
          <a:xfrm>
            <a:off x="5815012" y="3454717"/>
            <a:ext cx="128589" cy="231459"/>
          </a:xfrm>
          <a:custGeom>
            <a:avLst/>
            <a:gdLst/>
            <a:ahLst/>
            <a:cxnLst/>
            <a:rect l="0" t="0" r="0" b="0"/>
            <a:pathLst>
              <a:path w="128589" h="231459">
                <a:moveTo>
                  <a:pt x="128588" y="0"/>
                </a:moveTo>
                <a:lnTo>
                  <a:pt x="121207" y="0"/>
                </a:lnTo>
                <a:lnTo>
                  <a:pt x="120809" y="953"/>
                </a:lnTo>
                <a:lnTo>
                  <a:pt x="120368" y="4551"/>
                </a:lnTo>
                <a:lnTo>
                  <a:pt x="119298" y="5891"/>
                </a:lnTo>
                <a:lnTo>
                  <a:pt x="117632" y="6785"/>
                </a:lnTo>
                <a:lnTo>
                  <a:pt x="115569" y="7381"/>
                </a:lnTo>
                <a:lnTo>
                  <a:pt x="114193" y="8731"/>
                </a:lnTo>
                <a:lnTo>
                  <a:pt x="113276" y="10583"/>
                </a:lnTo>
                <a:lnTo>
                  <a:pt x="112257" y="15181"/>
                </a:lnTo>
                <a:lnTo>
                  <a:pt x="111804" y="20400"/>
                </a:lnTo>
                <a:lnTo>
                  <a:pt x="110732" y="24077"/>
                </a:lnTo>
                <a:lnTo>
                  <a:pt x="109063" y="28434"/>
                </a:lnTo>
                <a:lnTo>
                  <a:pt x="106999" y="33244"/>
                </a:lnTo>
                <a:lnTo>
                  <a:pt x="102165" y="43667"/>
                </a:lnTo>
                <a:lnTo>
                  <a:pt x="91301" y="65882"/>
                </a:lnTo>
                <a:lnTo>
                  <a:pt x="89442" y="71544"/>
                </a:lnTo>
                <a:lnTo>
                  <a:pt x="88203" y="77223"/>
                </a:lnTo>
                <a:lnTo>
                  <a:pt x="87377" y="82915"/>
                </a:lnTo>
                <a:lnTo>
                  <a:pt x="84921" y="88614"/>
                </a:lnTo>
                <a:lnTo>
                  <a:pt x="81379" y="94319"/>
                </a:lnTo>
                <a:lnTo>
                  <a:pt x="77113" y="100027"/>
                </a:lnTo>
                <a:lnTo>
                  <a:pt x="73316" y="105737"/>
                </a:lnTo>
                <a:lnTo>
                  <a:pt x="69833" y="111449"/>
                </a:lnTo>
                <a:lnTo>
                  <a:pt x="66558" y="117162"/>
                </a:lnTo>
                <a:lnTo>
                  <a:pt x="63422" y="123828"/>
                </a:lnTo>
                <a:lnTo>
                  <a:pt x="60378" y="131130"/>
                </a:lnTo>
                <a:lnTo>
                  <a:pt x="57398" y="138855"/>
                </a:lnTo>
                <a:lnTo>
                  <a:pt x="54458" y="145910"/>
                </a:lnTo>
                <a:lnTo>
                  <a:pt x="51545" y="152518"/>
                </a:lnTo>
                <a:lnTo>
                  <a:pt x="45769" y="164941"/>
                </a:lnTo>
                <a:lnTo>
                  <a:pt x="40027" y="176812"/>
                </a:lnTo>
                <a:lnTo>
                  <a:pt x="37162" y="181692"/>
                </a:lnTo>
                <a:lnTo>
                  <a:pt x="34300" y="185898"/>
                </a:lnTo>
                <a:lnTo>
                  <a:pt x="31439" y="189655"/>
                </a:lnTo>
                <a:lnTo>
                  <a:pt x="28260" y="196369"/>
                </a:lnTo>
                <a:lnTo>
                  <a:pt x="27413" y="199492"/>
                </a:lnTo>
                <a:lnTo>
                  <a:pt x="23931" y="205503"/>
                </a:lnTo>
                <a:lnTo>
                  <a:pt x="21669" y="208440"/>
                </a:lnTo>
                <a:lnTo>
                  <a:pt x="19209" y="211350"/>
                </a:lnTo>
                <a:lnTo>
                  <a:pt x="16616" y="214242"/>
                </a:lnTo>
                <a:lnTo>
                  <a:pt x="13934" y="217123"/>
                </a:lnTo>
                <a:lnTo>
                  <a:pt x="12147" y="219996"/>
                </a:lnTo>
                <a:lnTo>
                  <a:pt x="10161" y="225729"/>
                </a:lnTo>
                <a:lnTo>
                  <a:pt x="8679" y="227638"/>
                </a:lnTo>
                <a:lnTo>
                  <a:pt x="6739" y="228912"/>
                </a:lnTo>
                <a:lnTo>
                  <a:pt x="16" y="23145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60"/>
          <p:cNvSpPr/>
          <p:nvPr/>
        </p:nvSpPr>
        <p:spPr>
          <a:xfrm>
            <a:off x="5995034" y="3421733"/>
            <a:ext cx="222887" cy="144061"/>
          </a:xfrm>
          <a:custGeom>
            <a:avLst/>
            <a:gdLst/>
            <a:ahLst/>
            <a:cxnLst/>
            <a:rect l="0" t="0" r="0" b="0"/>
            <a:pathLst>
              <a:path w="222887" h="144061">
                <a:moveTo>
                  <a:pt x="0" y="58702"/>
                </a:moveTo>
                <a:lnTo>
                  <a:pt x="0" y="54151"/>
                </a:lnTo>
                <a:lnTo>
                  <a:pt x="953" y="52810"/>
                </a:lnTo>
                <a:lnTo>
                  <a:pt x="2541" y="51916"/>
                </a:lnTo>
                <a:lnTo>
                  <a:pt x="4552" y="51321"/>
                </a:lnTo>
                <a:lnTo>
                  <a:pt x="5892" y="49971"/>
                </a:lnTo>
                <a:lnTo>
                  <a:pt x="6786" y="48119"/>
                </a:lnTo>
                <a:lnTo>
                  <a:pt x="7382" y="45931"/>
                </a:lnTo>
                <a:lnTo>
                  <a:pt x="8731" y="43520"/>
                </a:lnTo>
                <a:lnTo>
                  <a:pt x="10584" y="40961"/>
                </a:lnTo>
                <a:lnTo>
                  <a:pt x="12771" y="38302"/>
                </a:lnTo>
                <a:lnTo>
                  <a:pt x="15182" y="36529"/>
                </a:lnTo>
                <a:lnTo>
                  <a:pt x="20401" y="34560"/>
                </a:lnTo>
                <a:lnTo>
                  <a:pt x="25895" y="31144"/>
                </a:lnTo>
                <a:lnTo>
                  <a:pt x="28694" y="28900"/>
                </a:lnTo>
                <a:lnTo>
                  <a:pt x="31512" y="27404"/>
                </a:lnTo>
                <a:lnTo>
                  <a:pt x="37183" y="25742"/>
                </a:lnTo>
                <a:lnTo>
                  <a:pt x="42879" y="22463"/>
                </a:lnTo>
                <a:lnTo>
                  <a:pt x="45731" y="20255"/>
                </a:lnTo>
                <a:lnTo>
                  <a:pt x="51440" y="17802"/>
                </a:lnTo>
                <a:lnTo>
                  <a:pt x="58105" y="15759"/>
                </a:lnTo>
                <a:lnTo>
                  <a:pt x="62549" y="13881"/>
                </a:lnTo>
                <a:lnTo>
                  <a:pt x="67418" y="11676"/>
                </a:lnTo>
                <a:lnTo>
                  <a:pt x="71615" y="10206"/>
                </a:lnTo>
                <a:lnTo>
                  <a:pt x="75366" y="9226"/>
                </a:lnTo>
                <a:lnTo>
                  <a:pt x="78820" y="8573"/>
                </a:lnTo>
                <a:lnTo>
                  <a:pt x="79216" y="7185"/>
                </a:lnTo>
                <a:lnTo>
                  <a:pt x="77576" y="5307"/>
                </a:lnTo>
                <a:lnTo>
                  <a:pt x="74578" y="3103"/>
                </a:lnTo>
                <a:lnTo>
                  <a:pt x="73531" y="1633"/>
                </a:lnTo>
                <a:lnTo>
                  <a:pt x="73786" y="654"/>
                </a:lnTo>
                <a:lnTo>
                  <a:pt x="74908" y="0"/>
                </a:lnTo>
                <a:lnTo>
                  <a:pt x="80419" y="518"/>
                </a:lnTo>
                <a:lnTo>
                  <a:pt x="88855" y="1815"/>
                </a:lnTo>
                <a:lnTo>
                  <a:pt x="113861" y="6189"/>
                </a:lnTo>
                <a:lnTo>
                  <a:pt x="119820" y="9328"/>
                </a:lnTo>
                <a:lnTo>
                  <a:pt x="126856" y="14553"/>
                </a:lnTo>
                <a:lnTo>
                  <a:pt x="127433" y="16886"/>
                </a:lnTo>
                <a:lnTo>
                  <a:pt x="127819" y="20347"/>
                </a:lnTo>
                <a:lnTo>
                  <a:pt x="128075" y="24560"/>
                </a:lnTo>
                <a:lnTo>
                  <a:pt x="128360" y="31780"/>
                </a:lnTo>
                <a:lnTo>
                  <a:pt x="128436" y="35039"/>
                </a:lnTo>
                <a:lnTo>
                  <a:pt x="127534" y="39116"/>
                </a:lnTo>
                <a:lnTo>
                  <a:pt x="125981" y="43740"/>
                </a:lnTo>
                <a:lnTo>
                  <a:pt x="123992" y="48727"/>
                </a:lnTo>
                <a:lnTo>
                  <a:pt x="122667" y="53004"/>
                </a:lnTo>
                <a:lnTo>
                  <a:pt x="121783" y="56808"/>
                </a:lnTo>
                <a:lnTo>
                  <a:pt x="121194" y="60297"/>
                </a:lnTo>
                <a:lnTo>
                  <a:pt x="119848" y="63575"/>
                </a:lnTo>
                <a:lnTo>
                  <a:pt x="117999" y="66713"/>
                </a:lnTo>
                <a:lnTo>
                  <a:pt x="115814" y="69758"/>
                </a:lnTo>
                <a:lnTo>
                  <a:pt x="113405" y="73692"/>
                </a:lnTo>
                <a:lnTo>
                  <a:pt x="110846" y="78220"/>
                </a:lnTo>
                <a:lnTo>
                  <a:pt x="108188" y="83144"/>
                </a:lnTo>
                <a:lnTo>
                  <a:pt x="104510" y="88332"/>
                </a:lnTo>
                <a:lnTo>
                  <a:pt x="100154" y="93695"/>
                </a:lnTo>
                <a:lnTo>
                  <a:pt x="95345" y="99176"/>
                </a:lnTo>
                <a:lnTo>
                  <a:pt x="87461" y="107805"/>
                </a:lnTo>
                <a:lnTo>
                  <a:pt x="77667" y="118018"/>
                </a:lnTo>
                <a:lnTo>
                  <a:pt x="65825" y="130002"/>
                </a:lnTo>
                <a:lnTo>
                  <a:pt x="62933" y="131953"/>
                </a:lnTo>
                <a:lnTo>
                  <a:pt x="57181" y="134120"/>
                </a:lnTo>
                <a:lnTo>
                  <a:pt x="53137" y="135340"/>
                </a:lnTo>
                <a:lnTo>
                  <a:pt x="52570" y="136464"/>
                </a:lnTo>
                <a:lnTo>
                  <a:pt x="51940" y="140253"/>
                </a:lnTo>
                <a:lnTo>
                  <a:pt x="51480" y="144060"/>
                </a:lnTo>
                <a:lnTo>
                  <a:pt x="51449" y="139767"/>
                </a:lnTo>
                <a:lnTo>
                  <a:pt x="51440" y="137014"/>
                </a:lnTo>
                <a:lnTo>
                  <a:pt x="56517" y="136369"/>
                </a:lnTo>
                <a:lnTo>
                  <a:pt x="64172" y="136083"/>
                </a:lnTo>
                <a:lnTo>
                  <a:pt x="73836" y="135922"/>
                </a:lnTo>
                <a:lnTo>
                  <a:pt x="79806" y="135884"/>
                </a:lnTo>
                <a:lnTo>
                  <a:pt x="83684" y="134921"/>
                </a:lnTo>
                <a:lnTo>
                  <a:pt x="88175" y="133328"/>
                </a:lnTo>
                <a:lnTo>
                  <a:pt x="93073" y="131312"/>
                </a:lnTo>
                <a:lnTo>
                  <a:pt x="98244" y="129969"/>
                </a:lnTo>
                <a:lnTo>
                  <a:pt x="103596" y="129073"/>
                </a:lnTo>
                <a:lnTo>
                  <a:pt x="109069" y="128476"/>
                </a:lnTo>
                <a:lnTo>
                  <a:pt x="113671" y="128078"/>
                </a:lnTo>
                <a:lnTo>
                  <a:pt x="117691" y="127812"/>
                </a:lnTo>
                <a:lnTo>
                  <a:pt x="121323" y="127636"/>
                </a:lnTo>
                <a:lnTo>
                  <a:pt x="125650" y="126565"/>
                </a:lnTo>
                <a:lnTo>
                  <a:pt x="130439" y="124899"/>
                </a:lnTo>
                <a:lnTo>
                  <a:pt x="135537" y="122836"/>
                </a:lnTo>
                <a:lnTo>
                  <a:pt x="140841" y="121460"/>
                </a:lnTo>
                <a:lnTo>
                  <a:pt x="146281" y="120543"/>
                </a:lnTo>
                <a:lnTo>
                  <a:pt x="151814" y="119932"/>
                </a:lnTo>
                <a:lnTo>
                  <a:pt x="156454" y="119524"/>
                </a:lnTo>
                <a:lnTo>
                  <a:pt x="160501" y="119252"/>
                </a:lnTo>
                <a:lnTo>
                  <a:pt x="167536" y="118950"/>
                </a:lnTo>
                <a:lnTo>
                  <a:pt x="173839" y="118817"/>
                </a:lnTo>
                <a:lnTo>
                  <a:pt x="222886" y="118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61"/>
          <p:cNvSpPr/>
          <p:nvPr/>
        </p:nvSpPr>
        <p:spPr>
          <a:xfrm>
            <a:off x="6320790" y="3549015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44643" y="17145"/>
                </a:lnTo>
                <a:lnTo>
                  <a:pt x="49764" y="16192"/>
                </a:lnTo>
                <a:lnTo>
                  <a:pt x="56036" y="14605"/>
                </a:lnTo>
                <a:lnTo>
                  <a:pt x="63074" y="12594"/>
                </a:lnTo>
                <a:lnTo>
                  <a:pt x="69672" y="11253"/>
                </a:lnTo>
                <a:lnTo>
                  <a:pt x="75976" y="10359"/>
                </a:lnTo>
                <a:lnTo>
                  <a:pt x="82083" y="9764"/>
                </a:lnTo>
                <a:lnTo>
                  <a:pt x="87106" y="9367"/>
                </a:lnTo>
                <a:lnTo>
                  <a:pt x="91408" y="9101"/>
                </a:lnTo>
                <a:lnTo>
                  <a:pt x="95229" y="8925"/>
                </a:lnTo>
                <a:lnTo>
                  <a:pt x="100633" y="7855"/>
                </a:lnTo>
                <a:lnTo>
                  <a:pt x="107094" y="6189"/>
                </a:lnTo>
                <a:lnTo>
                  <a:pt x="114258" y="4126"/>
                </a:lnTo>
                <a:lnTo>
                  <a:pt x="120940" y="2750"/>
                </a:lnTo>
                <a:lnTo>
                  <a:pt x="127299" y="1834"/>
                </a:lnTo>
                <a:lnTo>
                  <a:pt x="133443" y="1222"/>
                </a:lnTo>
                <a:lnTo>
                  <a:pt x="139444" y="815"/>
                </a:lnTo>
                <a:lnTo>
                  <a:pt x="145350" y="543"/>
                </a:lnTo>
                <a:lnTo>
                  <a:pt x="160224" y="161"/>
                </a:lnTo>
                <a:lnTo>
                  <a:pt x="194278" y="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62"/>
          <p:cNvSpPr/>
          <p:nvPr/>
        </p:nvSpPr>
        <p:spPr>
          <a:xfrm>
            <a:off x="6560819" y="3420439"/>
            <a:ext cx="197007" cy="253402"/>
          </a:xfrm>
          <a:custGeom>
            <a:avLst/>
            <a:gdLst/>
            <a:ahLst/>
            <a:cxnLst/>
            <a:rect l="0" t="0" r="0" b="0"/>
            <a:pathLst>
              <a:path w="197007" h="253402">
                <a:moveTo>
                  <a:pt x="0" y="34278"/>
                </a:moveTo>
                <a:lnTo>
                  <a:pt x="11932" y="22346"/>
                </a:lnTo>
                <a:lnTo>
                  <a:pt x="14623" y="20609"/>
                </a:lnTo>
                <a:lnTo>
                  <a:pt x="20152" y="18678"/>
                </a:lnTo>
                <a:lnTo>
                  <a:pt x="23913" y="17210"/>
                </a:lnTo>
                <a:lnTo>
                  <a:pt x="28324" y="15279"/>
                </a:lnTo>
                <a:lnTo>
                  <a:pt x="33171" y="13040"/>
                </a:lnTo>
                <a:lnTo>
                  <a:pt x="34497" y="10594"/>
                </a:lnTo>
                <a:lnTo>
                  <a:pt x="33476" y="8011"/>
                </a:lnTo>
                <a:lnTo>
                  <a:pt x="30890" y="5337"/>
                </a:lnTo>
                <a:lnTo>
                  <a:pt x="31070" y="3554"/>
                </a:lnTo>
                <a:lnTo>
                  <a:pt x="33097" y="2365"/>
                </a:lnTo>
                <a:lnTo>
                  <a:pt x="36352" y="1573"/>
                </a:lnTo>
                <a:lnTo>
                  <a:pt x="40427" y="1045"/>
                </a:lnTo>
                <a:lnTo>
                  <a:pt x="45049" y="693"/>
                </a:lnTo>
                <a:lnTo>
                  <a:pt x="50036" y="458"/>
                </a:lnTo>
                <a:lnTo>
                  <a:pt x="60655" y="197"/>
                </a:lnTo>
                <a:lnTo>
                  <a:pt x="95501" y="0"/>
                </a:lnTo>
                <a:lnTo>
                  <a:pt x="101767" y="949"/>
                </a:lnTo>
                <a:lnTo>
                  <a:pt x="109755" y="2534"/>
                </a:lnTo>
                <a:lnTo>
                  <a:pt x="118890" y="4543"/>
                </a:lnTo>
                <a:lnTo>
                  <a:pt x="124980" y="6835"/>
                </a:lnTo>
                <a:lnTo>
                  <a:pt x="129040" y="9315"/>
                </a:lnTo>
                <a:lnTo>
                  <a:pt x="131747" y="11921"/>
                </a:lnTo>
                <a:lnTo>
                  <a:pt x="133552" y="14611"/>
                </a:lnTo>
                <a:lnTo>
                  <a:pt x="135557" y="20140"/>
                </a:lnTo>
                <a:lnTo>
                  <a:pt x="136091" y="23900"/>
                </a:lnTo>
                <a:lnTo>
                  <a:pt x="136448" y="28312"/>
                </a:lnTo>
                <a:lnTo>
                  <a:pt x="136686" y="33158"/>
                </a:lnTo>
                <a:lnTo>
                  <a:pt x="135891" y="38294"/>
                </a:lnTo>
                <a:lnTo>
                  <a:pt x="134409" y="43623"/>
                </a:lnTo>
                <a:lnTo>
                  <a:pt x="132470" y="49081"/>
                </a:lnTo>
                <a:lnTo>
                  <a:pt x="130223" y="53671"/>
                </a:lnTo>
                <a:lnTo>
                  <a:pt x="122511" y="65636"/>
                </a:lnTo>
                <a:lnTo>
                  <a:pt x="119774" y="70423"/>
                </a:lnTo>
                <a:lnTo>
                  <a:pt x="116997" y="75520"/>
                </a:lnTo>
                <a:lnTo>
                  <a:pt x="113241" y="79870"/>
                </a:lnTo>
                <a:lnTo>
                  <a:pt x="108832" y="83723"/>
                </a:lnTo>
                <a:lnTo>
                  <a:pt x="103987" y="87244"/>
                </a:lnTo>
                <a:lnTo>
                  <a:pt x="99805" y="90543"/>
                </a:lnTo>
                <a:lnTo>
                  <a:pt x="96064" y="93696"/>
                </a:lnTo>
                <a:lnTo>
                  <a:pt x="92618" y="96750"/>
                </a:lnTo>
                <a:lnTo>
                  <a:pt x="86249" y="102683"/>
                </a:lnTo>
                <a:lnTo>
                  <a:pt x="69091" y="119498"/>
                </a:lnTo>
                <a:lnTo>
                  <a:pt x="68808" y="117239"/>
                </a:lnTo>
                <a:lnTo>
                  <a:pt x="68732" y="115303"/>
                </a:lnTo>
                <a:lnTo>
                  <a:pt x="69634" y="114012"/>
                </a:lnTo>
                <a:lnTo>
                  <a:pt x="71188" y="113152"/>
                </a:lnTo>
                <a:lnTo>
                  <a:pt x="73176" y="112578"/>
                </a:lnTo>
                <a:lnTo>
                  <a:pt x="77926" y="109400"/>
                </a:lnTo>
                <a:lnTo>
                  <a:pt x="80526" y="107220"/>
                </a:lnTo>
                <a:lnTo>
                  <a:pt x="83211" y="105766"/>
                </a:lnTo>
                <a:lnTo>
                  <a:pt x="92495" y="102767"/>
                </a:lnTo>
                <a:lnTo>
                  <a:pt x="96906" y="100892"/>
                </a:lnTo>
                <a:lnTo>
                  <a:pt x="106887" y="96269"/>
                </a:lnTo>
                <a:lnTo>
                  <a:pt x="117673" y="91040"/>
                </a:lnTo>
                <a:lnTo>
                  <a:pt x="123217" y="89264"/>
                </a:lnTo>
                <a:lnTo>
                  <a:pt x="128817" y="88081"/>
                </a:lnTo>
                <a:lnTo>
                  <a:pt x="134456" y="87291"/>
                </a:lnTo>
                <a:lnTo>
                  <a:pt x="140120" y="87718"/>
                </a:lnTo>
                <a:lnTo>
                  <a:pt x="145801" y="88955"/>
                </a:lnTo>
                <a:lnTo>
                  <a:pt x="151493" y="90731"/>
                </a:lnTo>
                <a:lnTo>
                  <a:pt x="157193" y="91916"/>
                </a:lnTo>
                <a:lnTo>
                  <a:pt x="162899" y="92706"/>
                </a:lnTo>
                <a:lnTo>
                  <a:pt x="168606" y="93232"/>
                </a:lnTo>
                <a:lnTo>
                  <a:pt x="173365" y="94536"/>
                </a:lnTo>
                <a:lnTo>
                  <a:pt x="177489" y="96357"/>
                </a:lnTo>
                <a:lnTo>
                  <a:pt x="181191" y="98524"/>
                </a:lnTo>
                <a:lnTo>
                  <a:pt x="184611" y="100922"/>
                </a:lnTo>
                <a:lnTo>
                  <a:pt x="187845" y="103472"/>
                </a:lnTo>
                <a:lnTo>
                  <a:pt x="190953" y="106125"/>
                </a:lnTo>
                <a:lnTo>
                  <a:pt x="193025" y="108846"/>
                </a:lnTo>
                <a:lnTo>
                  <a:pt x="195327" y="114409"/>
                </a:lnTo>
                <a:lnTo>
                  <a:pt x="195940" y="118179"/>
                </a:lnTo>
                <a:lnTo>
                  <a:pt x="196349" y="122597"/>
                </a:lnTo>
                <a:lnTo>
                  <a:pt x="196622" y="127447"/>
                </a:lnTo>
                <a:lnTo>
                  <a:pt x="196925" y="137917"/>
                </a:lnTo>
                <a:lnTo>
                  <a:pt x="197006" y="143376"/>
                </a:lnTo>
                <a:lnTo>
                  <a:pt x="196108" y="148919"/>
                </a:lnTo>
                <a:lnTo>
                  <a:pt x="194556" y="154521"/>
                </a:lnTo>
                <a:lnTo>
                  <a:pt x="192569" y="160160"/>
                </a:lnTo>
                <a:lnTo>
                  <a:pt x="190292" y="165825"/>
                </a:lnTo>
                <a:lnTo>
                  <a:pt x="187821" y="171506"/>
                </a:lnTo>
                <a:lnTo>
                  <a:pt x="185222" y="177198"/>
                </a:lnTo>
                <a:lnTo>
                  <a:pt x="181584" y="182898"/>
                </a:lnTo>
                <a:lnTo>
                  <a:pt x="177254" y="188603"/>
                </a:lnTo>
                <a:lnTo>
                  <a:pt x="172462" y="194311"/>
                </a:lnTo>
                <a:lnTo>
                  <a:pt x="167363" y="200022"/>
                </a:lnTo>
                <a:lnTo>
                  <a:pt x="156616" y="211447"/>
                </a:lnTo>
                <a:lnTo>
                  <a:pt x="139856" y="228589"/>
                </a:lnTo>
                <a:lnTo>
                  <a:pt x="134195" y="233351"/>
                </a:lnTo>
                <a:lnTo>
                  <a:pt x="128516" y="237479"/>
                </a:lnTo>
                <a:lnTo>
                  <a:pt x="122825" y="241183"/>
                </a:lnTo>
                <a:lnTo>
                  <a:pt x="118078" y="243652"/>
                </a:lnTo>
                <a:lnTo>
                  <a:pt x="113961" y="245298"/>
                </a:lnTo>
                <a:lnTo>
                  <a:pt x="110265" y="246396"/>
                </a:lnTo>
                <a:lnTo>
                  <a:pt x="106847" y="247127"/>
                </a:lnTo>
                <a:lnTo>
                  <a:pt x="103617" y="247615"/>
                </a:lnTo>
                <a:lnTo>
                  <a:pt x="100511" y="247940"/>
                </a:lnTo>
                <a:lnTo>
                  <a:pt x="96535" y="249110"/>
                </a:lnTo>
                <a:lnTo>
                  <a:pt x="91979" y="250841"/>
                </a:lnTo>
                <a:lnTo>
                  <a:pt x="87038" y="252949"/>
                </a:lnTo>
                <a:lnTo>
                  <a:pt x="83742" y="253401"/>
                </a:lnTo>
                <a:lnTo>
                  <a:pt x="81546" y="252750"/>
                </a:lnTo>
                <a:lnTo>
                  <a:pt x="80081" y="251364"/>
                </a:lnTo>
                <a:lnTo>
                  <a:pt x="78153" y="250440"/>
                </a:lnTo>
                <a:lnTo>
                  <a:pt x="73470" y="249412"/>
                </a:lnTo>
                <a:lnTo>
                  <a:pt x="70029" y="248834"/>
                </a:lnTo>
                <a:lnTo>
                  <a:pt x="69546" y="247800"/>
                </a:lnTo>
                <a:lnTo>
                  <a:pt x="68581" y="2400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3"/>
          <p:cNvSpPr/>
          <p:nvPr/>
        </p:nvSpPr>
        <p:spPr>
          <a:xfrm>
            <a:off x="6843712" y="3446145"/>
            <a:ext cx="180023" cy="197168"/>
          </a:xfrm>
          <a:custGeom>
            <a:avLst/>
            <a:gdLst/>
            <a:ahLst/>
            <a:cxnLst/>
            <a:rect l="0" t="0" r="0" b="0"/>
            <a:pathLst>
              <a:path w="180023" h="19716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20" y="7381"/>
                </a:lnTo>
                <a:lnTo>
                  <a:pt x="9290" y="7778"/>
                </a:lnTo>
                <a:lnTo>
                  <a:pt x="13019" y="8219"/>
                </a:lnTo>
                <a:lnTo>
                  <a:pt x="15346" y="9289"/>
                </a:lnTo>
                <a:lnTo>
                  <a:pt x="20473" y="13019"/>
                </a:lnTo>
                <a:lnTo>
                  <a:pt x="25927" y="17851"/>
                </a:lnTo>
                <a:lnTo>
                  <a:pt x="31526" y="23173"/>
                </a:lnTo>
                <a:lnTo>
                  <a:pt x="37188" y="28714"/>
                </a:lnTo>
                <a:lnTo>
                  <a:pt x="40032" y="32478"/>
                </a:lnTo>
                <a:lnTo>
                  <a:pt x="42881" y="36892"/>
                </a:lnTo>
                <a:lnTo>
                  <a:pt x="45732" y="41739"/>
                </a:lnTo>
                <a:lnTo>
                  <a:pt x="48586" y="45924"/>
                </a:lnTo>
                <a:lnTo>
                  <a:pt x="51441" y="49666"/>
                </a:lnTo>
                <a:lnTo>
                  <a:pt x="54297" y="53113"/>
                </a:lnTo>
                <a:lnTo>
                  <a:pt x="57153" y="57316"/>
                </a:lnTo>
                <a:lnTo>
                  <a:pt x="60009" y="62023"/>
                </a:lnTo>
                <a:lnTo>
                  <a:pt x="62867" y="67066"/>
                </a:lnTo>
                <a:lnTo>
                  <a:pt x="66676" y="71380"/>
                </a:lnTo>
                <a:lnTo>
                  <a:pt x="71120" y="75209"/>
                </a:lnTo>
                <a:lnTo>
                  <a:pt x="75989" y="78715"/>
                </a:lnTo>
                <a:lnTo>
                  <a:pt x="79234" y="82956"/>
                </a:lnTo>
                <a:lnTo>
                  <a:pt x="81398" y="87689"/>
                </a:lnTo>
                <a:lnTo>
                  <a:pt x="82841" y="92749"/>
                </a:lnTo>
                <a:lnTo>
                  <a:pt x="85706" y="97075"/>
                </a:lnTo>
                <a:lnTo>
                  <a:pt x="89523" y="100912"/>
                </a:lnTo>
                <a:lnTo>
                  <a:pt x="93972" y="104422"/>
                </a:lnTo>
                <a:lnTo>
                  <a:pt x="97890" y="108667"/>
                </a:lnTo>
                <a:lnTo>
                  <a:pt x="101455" y="113402"/>
                </a:lnTo>
                <a:lnTo>
                  <a:pt x="104784" y="118464"/>
                </a:lnTo>
                <a:lnTo>
                  <a:pt x="107956" y="122791"/>
                </a:lnTo>
                <a:lnTo>
                  <a:pt x="111023" y="126628"/>
                </a:lnTo>
                <a:lnTo>
                  <a:pt x="114020" y="130139"/>
                </a:lnTo>
                <a:lnTo>
                  <a:pt x="116971" y="133431"/>
                </a:lnTo>
                <a:lnTo>
                  <a:pt x="122789" y="139630"/>
                </a:lnTo>
                <a:lnTo>
                  <a:pt x="125674" y="143569"/>
                </a:lnTo>
                <a:lnTo>
                  <a:pt x="128551" y="148100"/>
                </a:lnTo>
                <a:lnTo>
                  <a:pt x="131420" y="153026"/>
                </a:lnTo>
                <a:lnTo>
                  <a:pt x="135239" y="156309"/>
                </a:lnTo>
                <a:lnTo>
                  <a:pt x="139689" y="158499"/>
                </a:lnTo>
                <a:lnTo>
                  <a:pt x="144561" y="159958"/>
                </a:lnTo>
                <a:lnTo>
                  <a:pt x="147809" y="161884"/>
                </a:lnTo>
                <a:lnTo>
                  <a:pt x="149975" y="164120"/>
                </a:lnTo>
                <a:lnTo>
                  <a:pt x="153333" y="169145"/>
                </a:lnTo>
                <a:lnTo>
                  <a:pt x="158000" y="174552"/>
                </a:lnTo>
                <a:lnTo>
                  <a:pt x="159626" y="177328"/>
                </a:lnTo>
                <a:lnTo>
                  <a:pt x="161433" y="182952"/>
                </a:lnTo>
                <a:lnTo>
                  <a:pt x="164775" y="188627"/>
                </a:lnTo>
                <a:lnTo>
                  <a:pt x="167000" y="191474"/>
                </a:lnTo>
                <a:lnTo>
                  <a:pt x="169436" y="193371"/>
                </a:lnTo>
                <a:lnTo>
                  <a:pt x="172013" y="194637"/>
                </a:lnTo>
                <a:lnTo>
                  <a:pt x="180022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64"/>
          <p:cNvSpPr/>
          <p:nvPr/>
        </p:nvSpPr>
        <p:spPr>
          <a:xfrm>
            <a:off x="6870771" y="3463290"/>
            <a:ext cx="152964" cy="180023"/>
          </a:xfrm>
          <a:custGeom>
            <a:avLst/>
            <a:gdLst/>
            <a:ahLst/>
            <a:cxnLst/>
            <a:rect l="0" t="0" r="0" b="0"/>
            <a:pathLst>
              <a:path w="152964" h="180023">
                <a:moveTo>
                  <a:pt x="152963" y="0"/>
                </a:moveTo>
                <a:lnTo>
                  <a:pt x="145583" y="0"/>
                </a:lnTo>
                <a:lnTo>
                  <a:pt x="145186" y="952"/>
                </a:lnTo>
                <a:lnTo>
                  <a:pt x="144744" y="4551"/>
                </a:lnTo>
                <a:lnTo>
                  <a:pt x="143674" y="5891"/>
                </a:lnTo>
                <a:lnTo>
                  <a:pt x="142008" y="6785"/>
                </a:lnTo>
                <a:lnTo>
                  <a:pt x="139945" y="7381"/>
                </a:lnTo>
                <a:lnTo>
                  <a:pt x="138570" y="9683"/>
                </a:lnTo>
                <a:lnTo>
                  <a:pt x="137653" y="13122"/>
                </a:lnTo>
                <a:lnTo>
                  <a:pt x="137041" y="17321"/>
                </a:lnTo>
                <a:lnTo>
                  <a:pt x="134729" y="22024"/>
                </a:lnTo>
                <a:lnTo>
                  <a:pt x="131282" y="27065"/>
                </a:lnTo>
                <a:lnTo>
                  <a:pt x="127079" y="32331"/>
                </a:lnTo>
                <a:lnTo>
                  <a:pt x="122372" y="37746"/>
                </a:lnTo>
                <a:lnTo>
                  <a:pt x="117329" y="43261"/>
                </a:lnTo>
                <a:lnTo>
                  <a:pt x="106646" y="54470"/>
                </a:lnTo>
                <a:lnTo>
                  <a:pt x="95548" y="65801"/>
                </a:lnTo>
                <a:lnTo>
                  <a:pt x="90874" y="71490"/>
                </a:lnTo>
                <a:lnTo>
                  <a:pt x="86805" y="77187"/>
                </a:lnTo>
                <a:lnTo>
                  <a:pt x="83140" y="82890"/>
                </a:lnTo>
                <a:lnTo>
                  <a:pt x="78793" y="88598"/>
                </a:lnTo>
                <a:lnTo>
                  <a:pt x="73988" y="94307"/>
                </a:lnTo>
                <a:lnTo>
                  <a:pt x="68882" y="100019"/>
                </a:lnTo>
                <a:lnTo>
                  <a:pt x="58126" y="111445"/>
                </a:lnTo>
                <a:lnTo>
                  <a:pt x="52591" y="117159"/>
                </a:lnTo>
                <a:lnTo>
                  <a:pt x="47949" y="122874"/>
                </a:lnTo>
                <a:lnTo>
                  <a:pt x="43901" y="128588"/>
                </a:lnTo>
                <a:lnTo>
                  <a:pt x="40251" y="134303"/>
                </a:lnTo>
                <a:lnTo>
                  <a:pt x="36863" y="139065"/>
                </a:lnTo>
                <a:lnTo>
                  <a:pt x="33654" y="143192"/>
                </a:lnTo>
                <a:lnTo>
                  <a:pt x="30561" y="146897"/>
                </a:lnTo>
                <a:lnTo>
                  <a:pt x="27547" y="151271"/>
                </a:lnTo>
                <a:lnTo>
                  <a:pt x="24585" y="156092"/>
                </a:lnTo>
                <a:lnTo>
                  <a:pt x="21658" y="161212"/>
                </a:lnTo>
                <a:lnTo>
                  <a:pt x="18754" y="165577"/>
                </a:lnTo>
                <a:lnTo>
                  <a:pt x="15866" y="169439"/>
                </a:lnTo>
                <a:lnTo>
                  <a:pt x="8936" y="177932"/>
                </a:lnTo>
                <a:lnTo>
                  <a:pt x="7416" y="178628"/>
                </a:lnTo>
                <a:lnTo>
                  <a:pt x="3186" y="179403"/>
                </a:lnTo>
                <a:lnTo>
                  <a:pt x="0" y="179838"/>
                </a:lnTo>
                <a:lnTo>
                  <a:pt x="3607" y="179968"/>
                </a:lnTo>
                <a:lnTo>
                  <a:pt x="7231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65"/>
          <p:cNvSpPr/>
          <p:nvPr/>
        </p:nvSpPr>
        <p:spPr>
          <a:xfrm>
            <a:off x="7066597" y="351472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551" y="17145"/>
                </a:lnTo>
                <a:lnTo>
                  <a:pt x="5892" y="16192"/>
                </a:lnTo>
                <a:lnTo>
                  <a:pt x="6785" y="14604"/>
                </a:lnTo>
                <a:lnTo>
                  <a:pt x="7381" y="12594"/>
                </a:lnTo>
                <a:lnTo>
                  <a:pt x="9683" y="11253"/>
                </a:lnTo>
                <a:lnTo>
                  <a:pt x="13123" y="10359"/>
                </a:lnTo>
                <a:lnTo>
                  <a:pt x="17321" y="9764"/>
                </a:lnTo>
                <a:lnTo>
                  <a:pt x="21072" y="9367"/>
                </a:lnTo>
                <a:lnTo>
                  <a:pt x="27780" y="8925"/>
                </a:lnTo>
                <a:lnTo>
                  <a:pt x="36477" y="8729"/>
                </a:lnTo>
                <a:lnTo>
                  <a:pt x="41463" y="8677"/>
                </a:lnTo>
                <a:lnTo>
                  <a:pt x="46692" y="7689"/>
                </a:lnTo>
                <a:lnTo>
                  <a:pt x="52083" y="6079"/>
                </a:lnTo>
                <a:lnTo>
                  <a:pt x="57582" y="4052"/>
                </a:lnTo>
                <a:lnTo>
                  <a:pt x="63153" y="2701"/>
                </a:lnTo>
                <a:lnTo>
                  <a:pt x="68772" y="1801"/>
                </a:lnTo>
                <a:lnTo>
                  <a:pt x="74423" y="1200"/>
                </a:lnTo>
                <a:lnTo>
                  <a:pt x="80096" y="800"/>
                </a:lnTo>
                <a:lnTo>
                  <a:pt x="85782" y="533"/>
                </a:lnTo>
                <a:lnTo>
                  <a:pt x="97181" y="237"/>
                </a:lnTo>
                <a:lnTo>
                  <a:pt x="207248" y="0"/>
                </a:lnTo>
                <a:lnTo>
                  <a:pt x="209603" y="952"/>
                </a:lnTo>
                <a:lnTo>
                  <a:pt x="211173" y="2540"/>
                </a:lnTo>
                <a:lnTo>
                  <a:pt x="212219" y="4550"/>
                </a:lnTo>
                <a:lnTo>
                  <a:pt x="213870" y="5891"/>
                </a:lnTo>
                <a:lnTo>
                  <a:pt x="215922" y="6785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66"/>
          <p:cNvSpPr/>
          <p:nvPr/>
        </p:nvSpPr>
        <p:spPr>
          <a:xfrm>
            <a:off x="7126608" y="3446145"/>
            <a:ext cx="60005" cy="240031"/>
          </a:xfrm>
          <a:custGeom>
            <a:avLst/>
            <a:gdLst/>
            <a:ahLst/>
            <a:cxnLst/>
            <a:rect l="0" t="0" r="0" b="0"/>
            <a:pathLst>
              <a:path w="60005" h="240031">
                <a:moveTo>
                  <a:pt x="8569" y="0"/>
                </a:moveTo>
                <a:lnTo>
                  <a:pt x="350" y="0"/>
                </a:lnTo>
                <a:lnTo>
                  <a:pt x="67" y="6844"/>
                </a:lnTo>
                <a:lnTo>
                  <a:pt x="0" y="33170"/>
                </a:lnTo>
                <a:lnTo>
                  <a:pt x="951" y="38305"/>
                </a:lnTo>
                <a:lnTo>
                  <a:pt x="2538" y="43635"/>
                </a:lnTo>
                <a:lnTo>
                  <a:pt x="4548" y="49092"/>
                </a:lnTo>
                <a:lnTo>
                  <a:pt x="6841" y="54635"/>
                </a:lnTo>
                <a:lnTo>
                  <a:pt x="9322" y="60236"/>
                </a:lnTo>
                <a:lnTo>
                  <a:pt x="11929" y="65875"/>
                </a:lnTo>
                <a:lnTo>
                  <a:pt x="13667" y="72491"/>
                </a:lnTo>
                <a:lnTo>
                  <a:pt x="14825" y="79760"/>
                </a:lnTo>
                <a:lnTo>
                  <a:pt x="15597" y="87463"/>
                </a:lnTo>
                <a:lnTo>
                  <a:pt x="16112" y="94503"/>
                </a:lnTo>
                <a:lnTo>
                  <a:pt x="16455" y="101102"/>
                </a:lnTo>
                <a:lnTo>
                  <a:pt x="16683" y="107407"/>
                </a:lnTo>
                <a:lnTo>
                  <a:pt x="17789" y="113514"/>
                </a:lnTo>
                <a:lnTo>
                  <a:pt x="19479" y="119491"/>
                </a:lnTo>
                <a:lnTo>
                  <a:pt x="21557" y="125380"/>
                </a:lnTo>
                <a:lnTo>
                  <a:pt x="22943" y="131212"/>
                </a:lnTo>
                <a:lnTo>
                  <a:pt x="23867" y="137004"/>
                </a:lnTo>
                <a:lnTo>
                  <a:pt x="24482" y="142771"/>
                </a:lnTo>
                <a:lnTo>
                  <a:pt x="25846" y="148521"/>
                </a:lnTo>
                <a:lnTo>
                  <a:pt x="27707" y="154259"/>
                </a:lnTo>
                <a:lnTo>
                  <a:pt x="29900" y="159989"/>
                </a:lnTo>
                <a:lnTo>
                  <a:pt x="32314" y="165714"/>
                </a:lnTo>
                <a:lnTo>
                  <a:pt x="34877" y="171436"/>
                </a:lnTo>
                <a:lnTo>
                  <a:pt x="37538" y="177155"/>
                </a:lnTo>
                <a:lnTo>
                  <a:pt x="39311" y="181921"/>
                </a:lnTo>
                <a:lnTo>
                  <a:pt x="40494" y="186051"/>
                </a:lnTo>
                <a:lnTo>
                  <a:pt x="41283" y="189756"/>
                </a:lnTo>
                <a:lnTo>
                  <a:pt x="41808" y="194131"/>
                </a:lnTo>
                <a:lnTo>
                  <a:pt x="42159" y="198953"/>
                </a:lnTo>
                <a:lnTo>
                  <a:pt x="42393" y="204073"/>
                </a:lnTo>
                <a:lnTo>
                  <a:pt x="43500" y="208438"/>
                </a:lnTo>
                <a:lnTo>
                  <a:pt x="45192" y="212301"/>
                </a:lnTo>
                <a:lnTo>
                  <a:pt x="47272" y="215829"/>
                </a:lnTo>
                <a:lnTo>
                  <a:pt x="48658" y="219133"/>
                </a:lnTo>
                <a:lnTo>
                  <a:pt x="50199" y="225345"/>
                </a:lnTo>
                <a:lnTo>
                  <a:pt x="51563" y="227382"/>
                </a:lnTo>
                <a:lnTo>
                  <a:pt x="53424" y="228741"/>
                </a:lnTo>
                <a:lnTo>
                  <a:pt x="55617" y="229646"/>
                </a:lnTo>
                <a:lnTo>
                  <a:pt x="57079" y="231202"/>
                </a:lnTo>
                <a:lnTo>
                  <a:pt x="58055" y="233192"/>
                </a:lnTo>
                <a:lnTo>
                  <a:pt x="60004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67"/>
          <p:cNvSpPr/>
          <p:nvPr/>
        </p:nvSpPr>
        <p:spPr>
          <a:xfrm>
            <a:off x="7280254" y="3403292"/>
            <a:ext cx="206397" cy="171050"/>
          </a:xfrm>
          <a:custGeom>
            <a:avLst/>
            <a:gdLst/>
            <a:ahLst/>
            <a:cxnLst/>
            <a:rect l="0" t="0" r="0" b="0"/>
            <a:pathLst>
              <a:path w="206397" h="171050">
                <a:moveTo>
                  <a:pt x="26373" y="42853"/>
                </a:moveTo>
                <a:lnTo>
                  <a:pt x="18992" y="35472"/>
                </a:lnTo>
                <a:lnTo>
                  <a:pt x="18330" y="32270"/>
                </a:lnTo>
                <a:lnTo>
                  <a:pt x="17905" y="27004"/>
                </a:lnTo>
                <a:lnTo>
                  <a:pt x="15013" y="25619"/>
                </a:lnTo>
                <a:lnTo>
                  <a:pt x="10228" y="23744"/>
                </a:lnTo>
                <a:lnTo>
                  <a:pt x="4179" y="21541"/>
                </a:lnTo>
                <a:lnTo>
                  <a:pt x="1100" y="19120"/>
                </a:lnTo>
                <a:lnTo>
                  <a:pt x="0" y="16553"/>
                </a:lnTo>
                <a:lnTo>
                  <a:pt x="526" y="10141"/>
                </a:lnTo>
                <a:lnTo>
                  <a:pt x="3138" y="6724"/>
                </a:lnTo>
                <a:lnTo>
                  <a:pt x="5168" y="4479"/>
                </a:lnTo>
                <a:lnTo>
                  <a:pt x="7474" y="2983"/>
                </a:lnTo>
                <a:lnTo>
                  <a:pt x="12576" y="1320"/>
                </a:lnTo>
                <a:lnTo>
                  <a:pt x="16223" y="877"/>
                </a:lnTo>
                <a:lnTo>
                  <a:pt x="20559" y="581"/>
                </a:lnTo>
                <a:lnTo>
                  <a:pt x="29504" y="253"/>
                </a:lnTo>
                <a:lnTo>
                  <a:pt x="39895" y="68"/>
                </a:lnTo>
                <a:lnTo>
                  <a:pt x="59397" y="0"/>
                </a:lnTo>
                <a:lnTo>
                  <a:pt x="63630" y="949"/>
                </a:lnTo>
                <a:lnTo>
                  <a:pt x="67403" y="2535"/>
                </a:lnTo>
                <a:lnTo>
                  <a:pt x="75753" y="7372"/>
                </a:lnTo>
                <a:lnTo>
                  <a:pt x="89595" y="13114"/>
                </a:lnTo>
                <a:lnTo>
                  <a:pt x="99953" y="17312"/>
                </a:lnTo>
                <a:lnTo>
                  <a:pt x="106859" y="21063"/>
                </a:lnTo>
                <a:lnTo>
                  <a:pt x="111463" y="24516"/>
                </a:lnTo>
                <a:lnTo>
                  <a:pt x="114532" y="27771"/>
                </a:lnTo>
                <a:lnTo>
                  <a:pt x="116579" y="31845"/>
                </a:lnTo>
                <a:lnTo>
                  <a:pt x="117943" y="36467"/>
                </a:lnTo>
                <a:lnTo>
                  <a:pt x="118852" y="41453"/>
                </a:lnTo>
                <a:lnTo>
                  <a:pt x="118506" y="46682"/>
                </a:lnTo>
                <a:lnTo>
                  <a:pt x="117323" y="52073"/>
                </a:lnTo>
                <a:lnTo>
                  <a:pt x="115581" y="57572"/>
                </a:lnTo>
                <a:lnTo>
                  <a:pt x="113467" y="63143"/>
                </a:lnTo>
                <a:lnTo>
                  <a:pt x="111106" y="68762"/>
                </a:lnTo>
                <a:lnTo>
                  <a:pt x="108579" y="74413"/>
                </a:lnTo>
                <a:lnTo>
                  <a:pt x="103231" y="85772"/>
                </a:lnTo>
                <a:lnTo>
                  <a:pt x="92037" y="108587"/>
                </a:lnTo>
                <a:lnTo>
                  <a:pt x="90152" y="113345"/>
                </a:lnTo>
                <a:lnTo>
                  <a:pt x="88895" y="117470"/>
                </a:lnTo>
                <a:lnTo>
                  <a:pt x="88057" y="121173"/>
                </a:lnTo>
                <a:lnTo>
                  <a:pt x="86545" y="124593"/>
                </a:lnTo>
                <a:lnTo>
                  <a:pt x="84586" y="127826"/>
                </a:lnTo>
                <a:lnTo>
                  <a:pt x="82326" y="130934"/>
                </a:lnTo>
                <a:lnTo>
                  <a:pt x="80820" y="134911"/>
                </a:lnTo>
                <a:lnTo>
                  <a:pt x="79816" y="139468"/>
                </a:lnTo>
                <a:lnTo>
                  <a:pt x="79147" y="144410"/>
                </a:lnTo>
                <a:lnTo>
                  <a:pt x="77748" y="147705"/>
                </a:lnTo>
                <a:lnTo>
                  <a:pt x="75863" y="149902"/>
                </a:lnTo>
                <a:lnTo>
                  <a:pt x="73654" y="151366"/>
                </a:lnTo>
                <a:lnTo>
                  <a:pt x="72181" y="153295"/>
                </a:lnTo>
                <a:lnTo>
                  <a:pt x="71199" y="155534"/>
                </a:lnTo>
                <a:lnTo>
                  <a:pt x="70545" y="157978"/>
                </a:lnTo>
                <a:lnTo>
                  <a:pt x="71061" y="159608"/>
                </a:lnTo>
                <a:lnTo>
                  <a:pt x="72358" y="160695"/>
                </a:lnTo>
                <a:lnTo>
                  <a:pt x="74174" y="161419"/>
                </a:lnTo>
                <a:lnTo>
                  <a:pt x="75386" y="162854"/>
                </a:lnTo>
                <a:lnTo>
                  <a:pt x="76193" y="164764"/>
                </a:lnTo>
                <a:lnTo>
                  <a:pt x="76732" y="166989"/>
                </a:lnTo>
                <a:lnTo>
                  <a:pt x="78043" y="168473"/>
                </a:lnTo>
                <a:lnTo>
                  <a:pt x="79870" y="169462"/>
                </a:lnTo>
                <a:lnTo>
                  <a:pt x="84439" y="170561"/>
                </a:lnTo>
                <a:lnTo>
                  <a:pt x="89645" y="171049"/>
                </a:lnTo>
                <a:lnTo>
                  <a:pt x="92368" y="170227"/>
                </a:lnTo>
                <a:lnTo>
                  <a:pt x="97932" y="166773"/>
                </a:lnTo>
                <a:lnTo>
                  <a:pt x="101701" y="165472"/>
                </a:lnTo>
                <a:lnTo>
                  <a:pt x="106119" y="164604"/>
                </a:lnTo>
                <a:lnTo>
                  <a:pt x="110970" y="164025"/>
                </a:lnTo>
                <a:lnTo>
                  <a:pt x="116109" y="162686"/>
                </a:lnTo>
                <a:lnTo>
                  <a:pt x="121439" y="160842"/>
                </a:lnTo>
                <a:lnTo>
                  <a:pt x="126898" y="158659"/>
                </a:lnTo>
                <a:lnTo>
                  <a:pt x="140583" y="153695"/>
                </a:lnTo>
                <a:lnTo>
                  <a:pt x="148233" y="151037"/>
                </a:lnTo>
                <a:lnTo>
                  <a:pt x="155238" y="149266"/>
                </a:lnTo>
                <a:lnTo>
                  <a:pt x="161813" y="148085"/>
                </a:lnTo>
                <a:lnTo>
                  <a:pt x="168101" y="147297"/>
                </a:lnTo>
                <a:lnTo>
                  <a:pt x="174199" y="146773"/>
                </a:lnTo>
                <a:lnTo>
                  <a:pt x="180168" y="146423"/>
                </a:lnTo>
                <a:lnTo>
                  <a:pt x="190929" y="146033"/>
                </a:lnTo>
                <a:lnTo>
                  <a:pt x="206396" y="1457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68"/>
          <p:cNvSpPr/>
          <p:nvPr/>
        </p:nvSpPr>
        <p:spPr>
          <a:xfrm>
            <a:off x="7495222" y="35490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69"/>
          <p:cNvSpPr/>
          <p:nvPr/>
        </p:nvSpPr>
        <p:spPr>
          <a:xfrm>
            <a:off x="5962086" y="3780472"/>
            <a:ext cx="170110" cy="317183"/>
          </a:xfrm>
          <a:custGeom>
            <a:avLst/>
            <a:gdLst/>
            <a:ahLst/>
            <a:cxnLst/>
            <a:rect l="0" t="0" r="0" b="0"/>
            <a:pathLst>
              <a:path w="170110" h="317183">
                <a:moveTo>
                  <a:pt x="170109" y="0"/>
                </a:moveTo>
                <a:lnTo>
                  <a:pt x="148520" y="0"/>
                </a:lnTo>
                <a:lnTo>
                  <a:pt x="146191" y="953"/>
                </a:lnTo>
                <a:lnTo>
                  <a:pt x="141064" y="4551"/>
                </a:lnTo>
                <a:lnTo>
                  <a:pt x="138363" y="6844"/>
                </a:lnTo>
                <a:lnTo>
                  <a:pt x="135610" y="9325"/>
                </a:lnTo>
                <a:lnTo>
                  <a:pt x="130011" y="14622"/>
                </a:lnTo>
                <a:lnTo>
                  <a:pt x="111253" y="33170"/>
                </a:lnTo>
                <a:lnTo>
                  <a:pt x="106107" y="37353"/>
                </a:lnTo>
                <a:lnTo>
                  <a:pt x="100770" y="41095"/>
                </a:lnTo>
                <a:lnTo>
                  <a:pt x="95308" y="44542"/>
                </a:lnTo>
                <a:lnTo>
                  <a:pt x="90714" y="48745"/>
                </a:lnTo>
                <a:lnTo>
                  <a:pt x="86699" y="53451"/>
                </a:lnTo>
                <a:lnTo>
                  <a:pt x="83070" y="58494"/>
                </a:lnTo>
                <a:lnTo>
                  <a:pt x="78745" y="63761"/>
                </a:lnTo>
                <a:lnTo>
                  <a:pt x="73957" y="69177"/>
                </a:lnTo>
                <a:lnTo>
                  <a:pt x="63557" y="80276"/>
                </a:lnTo>
                <a:lnTo>
                  <a:pt x="52585" y="91558"/>
                </a:lnTo>
                <a:lnTo>
                  <a:pt x="47945" y="97234"/>
                </a:lnTo>
                <a:lnTo>
                  <a:pt x="43898" y="102923"/>
                </a:lnTo>
                <a:lnTo>
                  <a:pt x="40249" y="108620"/>
                </a:lnTo>
                <a:lnTo>
                  <a:pt x="36863" y="113371"/>
                </a:lnTo>
                <a:lnTo>
                  <a:pt x="33653" y="117491"/>
                </a:lnTo>
                <a:lnTo>
                  <a:pt x="30561" y="121190"/>
                </a:lnTo>
                <a:lnTo>
                  <a:pt x="27547" y="125561"/>
                </a:lnTo>
                <a:lnTo>
                  <a:pt x="24585" y="130379"/>
                </a:lnTo>
                <a:lnTo>
                  <a:pt x="21658" y="135497"/>
                </a:lnTo>
                <a:lnTo>
                  <a:pt x="15865" y="146264"/>
                </a:lnTo>
                <a:lnTo>
                  <a:pt x="12988" y="151802"/>
                </a:lnTo>
                <a:lnTo>
                  <a:pt x="11068" y="157399"/>
                </a:lnTo>
                <a:lnTo>
                  <a:pt x="9790" y="163035"/>
                </a:lnTo>
                <a:lnTo>
                  <a:pt x="8937" y="168697"/>
                </a:lnTo>
                <a:lnTo>
                  <a:pt x="5449" y="177529"/>
                </a:lnTo>
                <a:lnTo>
                  <a:pt x="3186" y="181218"/>
                </a:lnTo>
                <a:lnTo>
                  <a:pt x="671" y="190396"/>
                </a:lnTo>
                <a:lnTo>
                  <a:pt x="0" y="195511"/>
                </a:lnTo>
                <a:lnTo>
                  <a:pt x="505" y="199873"/>
                </a:lnTo>
                <a:lnTo>
                  <a:pt x="1795" y="203734"/>
                </a:lnTo>
                <a:lnTo>
                  <a:pt x="3607" y="207260"/>
                </a:lnTo>
                <a:lnTo>
                  <a:pt x="5621" y="216258"/>
                </a:lnTo>
                <a:lnTo>
                  <a:pt x="6157" y="221325"/>
                </a:lnTo>
                <a:lnTo>
                  <a:pt x="7467" y="225655"/>
                </a:lnTo>
                <a:lnTo>
                  <a:pt x="11464" y="233006"/>
                </a:lnTo>
                <a:lnTo>
                  <a:pt x="16414" y="241988"/>
                </a:lnTo>
                <a:lnTo>
                  <a:pt x="19069" y="247050"/>
                </a:lnTo>
                <a:lnTo>
                  <a:pt x="21790" y="251378"/>
                </a:lnTo>
                <a:lnTo>
                  <a:pt x="24557" y="255215"/>
                </a:lnTo>
                <a:lnTo>
                  <a:pt x="27354" y="258726"/>
                </a:lnTo>
                <a:lnTo>
                  <a:pt x="30171" y="262019"/>
                </a:lnTo>
                <a:lnTo>
                  <a:pt x="33002" y="265167"/>
                </a:lnTo>
                <a:lnTo>
                  <a:pt x="35842" y="268218"/>
                </a:lnTo>
                <a:lnTo>
                  <a:pt x="48940" y="281614"/>
                </a:lnTo>
                <a:lnTo>
                  <a:pt x="53134" y="284898"/>
                </a:lnTo>
                <a:lnTo>
                  <a:pt x="56883" y="287087"/>
                </a:lnTo>
                <a:lnTo>
                  <a:pt x="60335" y="288546"/>
                </a:lnTo>
                <a:lnTo>
                  <a:pt x="63588" y="290472"/>
                </a:lnTo>
                <a:lnTo>
                  <a:pt x="66711" y="292708"/>
                </a:lnTo>
                <a:lnTo>
                  <a:pt x="69744" y="295151"/>
                </a:lnTo>
                <a:lnTo>
                  <a:pt x="73671" y="296780"/>
                </a:lnTo>
                <a:lnTo>
                  <a:pt x="78195" y="297866"/>
                </a:lnTo>
                <a:lnTo>
                  <a:pt x="83115" y="298589"/>
                </a:lnTo>
                <a:lnTo>
                  <a:pt x="88300" y="300025"/>
                </a:lnTo>
                <a:lnTo>
                  <a:pt x="93662" y="301934"/>
                </a:lnTo>
                <a:lnTo>
                  <a:pt x="99142" y="304160"/>
                </a:lnTo>
                <a:lnTo>
                  <a:pt x="103748" y="305643"/>
                </a:lnTo>
                <a:lnTo>
                  <a:pt x="107771" y="306632"/>
                </a:lnTo>
                <a:lnTo>
                  <a:pt x="111405" y="307292"/>
                </a:lnTo>
                <a:lnTo>
                  <a:pt x="114780" y="307731"/>
                </a:lnTo>
                <a:lnTo>
                  <a:pt x="117983" y="308024"/>
                </a:lnTo>
                <a:lnTo>
                  <a:pt x="121070" y="308219"/>
                </a:lnTo>
                <a:lnTo>
                  <a:pt x="125034" y="309302"/>
                </a:lnTo>
                <a:lnTo>
                  <a:pt x="129582" y="310977"/>
                </a:lnTo>
                <a:lnTo>
                  <a:pt x="134518" y="313045"/>
                </a:lnTo>
                <a:lnTo>
                  <a:pt x="138762" y="314424"/>
                </a:lnTo>
                <a:lnTo>
                  <a:pt x="142543" y="315344"/>
                </a:lnTo>
                <a:lnTo>
                  <a:pt x="146016" y="315957"/>
                </a:lnTo>
                <a:lnTo>
                  <a:pt x="149285" y="316365"/>
                </a:lnTo>
                <a:lnTo>
                  <a:pt x="152416" y="316637"/>
                </a:lnTo>
                <a:lnTo>
                  <a:pt x="155456" y="316819"/>
                </a:lnTo>
                <a:lnTo>
                  <a:pt x="161374" y="317021"/>
                </a:lnTo>
                <a:lnTo>
                  <a:pt x="170109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70"/>
          <p:cNvSpPr/>
          <p:nvPr/>
        </p:nvSpPr>
        <p:spPr>
          <a:xfrm>
            <a:off x="6149340" y="3840479"/>
            <a:ext cx="222886" cy="188597"/>
          </a:xfrm>
          <a:custGeom>
            <a:avLst/>
            <a:gdLst/>
            <a:ahLst/>
            <a:cxnLst/>
            <a:rect l="0" t="0" r="0" b="0"/>
            <a:pathLst>
              <a:path w="222886" h="188597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1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3125"/>
                </a:lnTo>
                <a:lnTo>
                  <a:pt x="15848" y="28693"/>
                </a:lnTo>
                <a:lnTo>
                  <a:pt x="18186" y="31511"/>
                </a:lnTo>
                <a:lnTo>
                  <a:pt x="21648" y="34343"/>
                </a:lnTo>
                <a:lnTo>
                  <a:pt x="25862" y="37183"/>
                </a:lnTo>
                <a:lnTo>
                  <a:pt x="29624" y="40029"/>
                </a:lnTo>
                <a:lnTo>
                  <a:pt x="36343" y="45731"/>
                </a:lnTo>
                <a:lnTo>
                  <a:pt x="42505" y="51440"/>
                </a:lnTo>
                <a:lnTo>
                  <a:pt x="51329" y="60010"/>
                </a:lnTo>
                <a:lnTo>
                  <a:pt x="62844" y="71438"/>
                </a:lnTo>
                <a:lnTo>
                  <a:pt x="66661" y="74296"/>
                </a:lnTo>
                <a:lnTo>
                  <a:pt x="71110" y="77153"/>
                </a:lnTo>
                <a:lnTo>
                  <a:pt x="75982" y="80011"/>
                </a:lnTo>
                <a:lnTo>
                  <a:pt x="80182" y="83821"/>
                </a:lnTo>
                <a:lnTo>
                  <a:pt x="83934" y="88266"/>
                </a:lnTo>
                <a:lnTo>
                  <a:pt x="87389" y="93134"/>
                </a:lnTo>
                <a:lnTo>
                  <a:pt x="90644" y="96379"/>
                </a:lnTo>
                <a:lnTo>
                  <a:pt x="93766" y="98543"/>
                </a:lnTo>
                <a:lnTo>
                  <a:pt x="100729" y="101900"/>
                </a:lnTo>
                <a:lnTo>
                  <a:pt x="126200" y="114549"/>
                </a:lnTo>
                <a:lnTo>
                  <a:pt x="130806" y="117323"/>
                </a:lnTo>
                <a:lnTo>
                  <a:pt x="134829" y="120126"/>
                </a:lnTo>
                <a:lnTo>
                  <a:pt x="138463" y="122947"/>
                </a:lnTo>
                <a:lnTo>
                  <a:pt x="145041" y="128621"/>
                </a:lnTo>
                <a:lnTo>
                  <a:pt x="148129" y="131467"/>
                </a:lnTo>
                <a:lnTo>
                  <a:pt x="152093" y="134318"/>
                </a:lnTo>
                <a:lnTo>
                  <a:pt x="156640" y="137170"/>
                </a:lnTo>
                <a:lnTo>
                  <a:pt x="161576" y="140025"/>
                </a:lnTo>
                <a:lnTo>
                  <a:pt x="165820" y="142880"/>
                </a:lnTo>
                <a:lnTo>
                  <a:pt x="169601" y="145736"/>
                </a:lnTo>
                <a:lnTo>
                  <a:pt x="177964" y="152613"/>
                </a:lnTo>
                <a:lnTo>
                  <a:pt x="184187" y="156094"/>
                </a:lnTo>
                <a:lnTo>
                  <a:pt x="188514" y="158355"/>
                </a:lnTo>
                <a:lnTo>
                  <a:pt x="192351" y="160815"/>
                </a:lnTo>
                <a:lnTo>
                  <a:pt x="199154" y="166089"/>
                </a:lnTo>
                <a:lnTo>
                  <a:pt x="203788" y="169862"/>
                </a:lnTo>
                <a:lnTo>
                  <a:pt x="207412" y="170745"/>
                </a:lnTo>
                <a:lnTo>
                  <a:pt x="209712" y="170980"/>
                </a:lnTo>
                <a:lnTo>
                  <a:pt x="212198" y="172090"/>
                </a:lnTo>
                <a:lnTo>
                  <a:pt x="217500" y="175862"/>
                </a:lnTo>
                <a:lnTo>
                  <a:pt x="219295" y="178202"/>
                </a:lnTo>
                <a:lnTo>
                  <a:pt x="220491" y="180714"/>
                </a:lnTo>
                <a:lnTo>
                  <a:pt x="222885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71"/>
          <p:cNvSpPr/>
          <p:nvPr/>
        </p:nvSpPr>
        <p:spPr>
          <a:xfrm>
            <a:off x="6183629" y="3806190"/>
            <a:ext cx="171451" cy="197168"/>
          </a:xfrm>
          <a:custGeom>
            <a:avLst/>
            <a:gdLst/>
            <a:ahLst/>
            <a:cxnLst/>
            <a:rect l="0" t="0" r="0" b="0"/>
            <a:pathLst>
              <a:path w="171451" h="197168">
                <a:moveTo>
                  <a:pt x="171450" y="0"/>
                </a:moveTo>
                <a:lnTo>
                  <a:pt x="164069" y="0"/>
                </a:lnTo>
                <a:lnTo>
                  <a:pt x="163672" y="952"/>
                </a:lnTo>
                <a:lnTo>
                  <a:pt x="163231" y="4551"/>
                </a:lnTo>
                <a:lnTo>
                  <a:pt x="162161" y="6843"/>
                </a:lnTo>
                <a:lnTo>
                  <a:pt x="158432" y="11931"/>
                </a:lnTo>
                <a:lnTo>
                  <a:pt x="153600" y="17368"/>
                </a:lnTo>
                <a:lnTo>
                  <a:pt x="150977" y="20151"/>
                </a:lnTo>
                <a:lnTo>
                  <a:pt x="148277" y="23911"/>
                </a:lnTo>
                <a:lnTo>
                  <a:pt x="145524" y="28323"/>
                </a:lnTo>
                <a:lnTo>
                  <a:pt x="142736" y="33170"/>
                </a:lnTo>
                <a:lnTo>
                  <a:pt x="138973" y="37353"/>
                </a:lnTo>
                <a:lnTo>
                  <a:pt x="134558" y="41094"/>
                </a:lnTo>
                <a:lnTo>
                  <a:pt x="129711" y="44541"/>
                </a:lnTo>
                <a:lnTo>
                  <a:pt x="125526" y="49696"/>
                </a:lnTo>
                <a:lnTo>
                  <a:pt x="121784" y="55991"/>
                </a:lnTo>
                <a:lnTo>
                  <a:pt x="118337" y="63045"/>
                </a:lnTo>
                <a:lnTo>
                  <a:pt x="114135" y="69652"/>
                </a:lnTo>
                <a:lnTo>
                  <a:pt x="109427" y="75962"/>
                </a:lnTo>
                <a:lnTo>
                  <a:pt x="104384" y="82074"/>
                </a:lnTo>
                <a:lnTo>
                  <a:pt x="99117" y="88053"/>
                </a:lnTo>
                <a:lnTo>
                  <a:pt x="88185" y="99777"/>
                </a:lnTo>
                <a:lnTo>
                  <a:pt x="83555" y="106523"/>
                </a:lnTo>
                <a:lnTo>
                  <a:pt x="79516" y="113878"/>
                </a:lnTo>
                <a:lnTo>
                  <a:pt x="75871" y="121638"/>
                </a:lnTo>
                <a:lnTo>
                  <a:pt x="71536" y="128717"/>
                </a:lnTo>
                <a:lnTo>
                  <a:pt x="66741" y="135341"/>
                </a:lnTo>
                <a:lnTo>
                  <a:pt x="61639" y="141662"/>
                </a:lnTo>
                <a:lnTo>
                  <a:pt x="57285" y="146829"/>
                </a:lnTo>
                <a:lnTo>
                  <a:pt x="53430" y="151226"/>
                </a:lnTo>
                <a:lnTo>
                  <a:pt x="49908" y="155110"/>
                </a:lnTo>
                <a:lnTo>
                  <a:pt x="40914" y="164505"/>
                </a:lnTo>
                <a:lnTo>
                  <a:pt x="24169" y="181508"/>
                </a:lnTo>
                <a:lnTo>
                  <a:pt x="20876" y="183870"/>
                </a:lnTo>
                <a:lnTo>
                  <a:pt x="17727" y="185445"/>
                </a:lnTo>
                <a:lnTo>
                  <a:pt x="14676" y="186495"/>
                </a:lnTo>
                <a:lnTo>
                  <a:pt x="11689" y="188147"/>
                </a:lnTo>
                <a:lnTo>
                  <a:pt x="8745" y="190201"/>
                </a:lnTo>
                <a:lnTo>
                  <a:pt x="21" y="197151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72"/>
          <p:cNvSpPr/>
          <p:nvPr/>
        </p:nvSpPr>
        <p:spPr>
          <a:xfrm>
            <a:off x="6389370" y="3891915"/>
            <a:ext cx="180023" cy="25355"/>
          </a:xfrm>
          <a:custGeom>
            <a:avLst/>
            <a:gdLst/>
            <a:ahLst/>
            <a:cxnLst/>
            <a:rect l="0" t="0" r="0" b="0"/>
            <a:pathLst>
              <a:path w="180023" h="25355">
                <a:moveTo>
                  <a:pt x="0" y="0"/>
                </a:moveTo>
                <a:lnTo>
                  <a:pt x="0" y="16761"/>
                </a:lnTo>
                <a:lnTo>
                  <a:pt x="952" y="17841"/>
                </a:lnTo>
                <a:lnTo>
                  <a:pt x="4550" y="21582"/>
                </a:lnTo>
                <a:lnTo>
                  <a:pt x="6843" y="22960"/>
                </a:lnTo>
                <a:lnTo>
                  <a:pt x="9325" y="23879"/>
                </a:lnTo>
                <a:lnTo>
                  <a:pt x="11931" y="24492"/>
                </a:lnTo>
                <a:lnTo>
                  <a:pt x="17368" y="25173"/>
                </a:lnTo>
                <a:lnTo>
                  <a:pt x="20151" y="25354"/>
                </a:lnTo>
                <a:lnTo>
                  <a:pt x="22959" y="24523"/>
                </a:lnTo>
                <a:lnTo>
                  <a:pt x="25783" y="23016"/>
                </a:lnTo>
                <a:lnTo>
                  <a:pt x="28619" y="21059"/>
                </a:lnTo>
                <a:lnTo>
                  <a:pt x="31462" y="19754"/>
                </a:lnTo>
                <a:lnTo>
                  <a:pt x="34309" y="18884"/>
                </a:lnTo>
                <a:lnTo>
                  <a:pt x="37160" y="18305"/>
                </a:lnTo>
                <a:lnTo>
                  <a:pt x="40966" y="17918"/>
                </a:lnTo>
                <a:lnTo>
                  <a:pt x="45408" y="17660"/>
                </a:lnTo>
                <a:lnTo>
                  <a:pt x="50274" y="17489"/>
                </a:lnTo>
                <a:lnTo>
                  <a:pt x="54471" y="16421"/>
                </a:lnTo>
                <a:lnTo>
                  <a:pt x="58221" y="14757"/>
                </a:lnTo>
                <a:lnTo>
                  <a:pt x="61674" y="12696"/>
                </a:lnTo>
                <a:lnTo>
                  <a:pt x="66833" y="11321"/>
                </a:lnTo>
                <a:lnTo>
                  <a:pt x="73130" y="10405"/>
                </a:lnTo>
                <a:lnTo>
                  <a:pt x="80186" y="9794"/>
                </a:lnTo>
                <a:lnTo>
                  <a:pt x="86795" y="8434"/>
                </a:lnTo>
                <a:lnTo>
                  <a:pt x="93106" y="6575"/>
                </a:lnTo>
                <a:lnTo>
                  <a:pt x="99218" y="4383"/>
                </a:lnTo>
                <a:lnTo>
                  <a:pt x="104245" y="2922"/>
                </a:lnTo>
                <a:lnTo>
                  <a:pt x="108549" y="1948"/>
                </a:lnTo>
                <a:lnTo>
                  <a:pt x="112371" y="1298"/>
                </a:lnTo>
                <a:lnTo>
                  <a:pt x="116824" y="865"/>
                </a:lnTo>
                <a:lnTo>
                  <a:pt x="121698" y="577"/>
                </a:lnTo>
                <a:lnTo>
                  <a:pt x="132193" y="256"/>
                </a:lnTo>
                <a:lnTo>
                  <a:pt x="155567" y="33"/>
                </a:lnTo>
                <a:lnTo>
                  <a:pt x="158956" y="975"/>
                </a:lnTo>
                <a:lnTo>
                  <a:pt x="162168" y="2555"/>
                </a:lnTo>
                <a:lnTo>
                  <a:pt x="165262" y="4561"/>
                </a:lnTo>
                <a:lnTo>
                  <a:pt x="168277" y="5898"/>
                </a:lnTo>
                <a:lnTo>
                  <a:pt x="171240" y="6789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73"/>
          <p:cNvSpPr/>
          <p:nvPr/>
        </p:nvSpPr>
        <p:spPr>
          <a:xfrm>
            <a:off x="6629400" y="3789057"/>
            <a:ext cx="188595" cy="154283"/>
          </a:xfrm>
          <a:custGeom>
            <a:avLst/>
            <a:gdLst/>
            <a:ahLst/>
            <a:cxnLst/>
            <a:rect l="0" t="0" r="0" b="0"/>
            <a:pathLst>
              <a:path w="188595" h="154283">
                <a:moveTo>
                  <a:pt x="0" y="34278"/>
                </a:moveTo>
                <a:lnTo>
                  <a:pt x="0" y="26897"/>
                </a:lnTo>
                <a:lnTo>
                  <a:pt x="2540" y="23695"/>
                </a:lnTo>
                <a:lnTo>
                  <a:pt x="4550" y="21507"/>
                </a:lnTo>
                <a:lnTo>
                  <a:pt x="6843" y="20049"/>
                </a:lnTo>
                <a:lnTo>
                  <a:pt x="11931" y="18429"/>
                </a:lnTo>
                <a:lnTo>
                  <a:pt x="17367" y="15169"/>
                </a:lnTo>
                <a:lnTo>
                  <a:pt x="22959" y="10545"/>
                </a:lnTo>
                <a:lnTo>
                  <a:pt x="25783" y="7978"/>
                </a:lnTo>
                <a:lnTo>
                  <a:pt x="28619" y="5315"/>
                </a:lnTo>
                <a:lnTo>
                  <a:pt x="31461" y="3539"/>
                </a:lnTo>
                <a:lnTo>
                  <a:pt x="37160" y="1566"/>
                </a:lnTo>
                <a:lnTo>
                  <a:pt x="42867" y="689"/>
                </a:lnTo>
                <a:lnTo>
                  <a:pt x="45724" y="455"/>
                </a:lnTo>
                <a:lnTo>
                  <a:pt x="49532" y="300"/>
                </a:lnTo>
                <a:lnTo>
                  <a:pt x="63041" y="80"/>
                </a:lnTo>
                <a:lnTo>
                  <a:pt x="79657" y="0"/>
                </a:lnTo>
                <a:lnTo>
                  <a:pt x="82632" y="948"/>
                </a:lnTo>
                <a:lnTo>
                  <a:pt x="88478" y="4542"/>
                </a:lnTo>
                <a:lnTo>
                  <a:pt x="94250" y="6774"/>
                </a:lnTo>
                <a:lnTo>
                  <a:pt x="97124" y="7370"/>
                </a:lnTo>
                <a:lnTo>
                  <a:pt x="99039" y="8719"/>
                </a:lnTo>
                <a:lnTo>
                  <a:pt x="100316" y="10571"/>
                </a:lnTo>
                <a:lnTo>
                  <a:pt x="101167" y="12759"/>
                </a:lnTo>
                <a:lnTo>
                  <a:pt x="101734" y="16121"/>
                </a:lnTo>
                <a:lnTo>
                  <a:pt x="102113" y="20269"/>
                </a:lnTo>
                <a:lnTo>
                  <a:pt x="102533" y="29004"/>
                </a:lnTo>
                <a:lnTo>
                  <a:pt x="102720" y="36061"/>
                </a:lnTo>
                <a:lnTo>
                  <a:pt x="101817" y="40229"/>
                </a:lnTo>
                <a:lnTo>
                  <a:pt x="100263" y="44913"/>
                </a:lnTo>
                <a:lnTo>
                  <a:pt x="98275" y="49940"/>
                </a:lnTo>
                <a:lnTo>
                  <a:pt x="95997" y="55197"/>
                </a:lnTo>
                <a:lnTo>
                  <a:pt x="90925" y="66118"/>
                </a:lnTo>
                <a:lnTo>
                  <a:pt x="88239" y="70744"/>
                </a:lnTo>
                <a:lnTo>
                  <a:pt x="85496" y="74781"/>
                </a:lnTo>
                <a:lnTo>
                  <a:pt x="82715" y="78425"/>
                </a:lnTo>
                <a:lnTo>
                  <a:pt x="79908" y="82759"/>
                </a:lnTo>
                <a:lnTo>
                  <a:pt x="77085" y="87554"/>
                </a:lnTo>
                <a:lnTo>
                  <a:pt x="74249" y="92655"/>
                </a:lnTo>
                <a:lnTo>
                  <a:pt x="71407" y="97008"/>
                </a:lnTo>
                <a:lnTo>
                  <a:pt x="68560" y="100863"/>
                </a:lnTo>
                <a:lnTo>
                  <a:pt x="65709" y="104385"/>
                </a:lnTo>
                <a:lnTo>
                  <a:pt x="62855" y="107686"/>
                </a:lnTo>
                <a:lnTo>
                  <a:pt x="60001" y="110839"/>
                </a:lnTo>
                <a:lnTo>
                  <a:pt x="54289" y="116883"/>
                </a:lnTo>
                <a:lnTo>
                  <a:pt x="48576" y="122744"/>
                </a:lnTo>
                <a:lnTo>
                  <a:pt x="46671" y="125640"/>
                </a:lnTo>
                <a:lnTo>
                  <a:pt x="45401" y="128523"/>
                </a:lnTo>
                <a:lnTo>
                  <a:pt x="44555" y="131398"/>
                </a:lnTo>
                <a:lnTo>
                  <a:pt x="43038" y="134267"/>
                </a:lnTo>
                <a:lnTo>
                  <a:pt x="41075" y="137132"/>
                </a:lnTo>
                <a:lnTo>
                  <a:pt x="35630" y="144024"/>
                </a:lnTo>
                <a:lnTo>
                  <a:pt x="34886" y="147506"/>
                </a:lnTo>
                <a:lnTo>
                  <a:pt x="34687" y="149768"/>
                </a:lnTo>
                <a:lnTo>
                  <a:pt x="35507" y="151276"/>
                </a:lnTo>
                <a:lnTo>
                  <a:pt x="37006" y="152282"/>
                </a:lnTo>
                <a:lnTo>
                  <a:pt x="41705" y="153896"/>
                </a:lnTo>
                <a:lnTo>
                  <a:pt x="47070" y="154175"/>
                </a:lnTo>
                <a:lnTo>
                  <a:pt x="60185" y="154277"/>
                </a:lnTo>
                <a:lnTo>
                  <a:pt x="62983" y="154282"/>
                </a:lnTo>
                <a:lnTo>
                  <a:pt x="65801" y="153333"/>
                </a:lnTo>
                <a:lnTo>
                  <a:pt x="71473" y="149739"/>
                </a:lnTo>
                <a:lnTo>
                  <a:pt x="75271" y="148399"/>
                </a:lnTo>
                <a:lnTo>
                  <a:pt x="79708" y="147506"/>
                </a:lnTo>
                <a:lnTo>
                  <a:pt x="84571" y="146911"/>
                </a:lnTo>
                <a:lnTo>
                  <a:pt x="88765" y="146514"/>
                </a:lnTo>
                <a:lnTo>
                  <a:pt x="92514" y="146249"/>
                </a:lnTo>
                <a:lnTo>
                  <a:pt x="95966" y="146073"/>
                </a:lnTo>
                <a:lnTo>
                  <a:pt x="104881" y="145877"/>
                </a:lnTo>
                <a:lnTo>
                  <a:pt x="109925" y="145825"/>
                </a:lnTo>
                <a:lnTo>
                  <a:pt x="115193" y="144837"/>
                </a:lnTo>
                <a:lnTo>
                  <a:pt x="120611" y="143227"/>
                </a:lnTo>
                <a:lnTo>
                  <a:pt x="126127" y="141200"/>
                </a:lnTo>
                <a:lnTo>
                  <a:pt x="131709" y="139850"/>
                </a:lnTo>
                <a:lnTo>
                  <a:pt x="137336" y="138949"/>
                </a:lnTo>
                <a:lnTo>
                  <a:pt x="142992" y="138349"/>
                </a:lnTo>
                <a:lnTo>
                  <a:pt x="148669" y="137948"/>
                </a:lnTo>
                <a:lnTo>
                  <a:pt x="154357" y="137681"/>
                </a:lnTo>
                <a:lnTo>
                  <a:pt x="168925" y="137306"/>
                </a:lnTo>
                <a:lnTo>
                  <a:pt x="188594" y="1371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74"/>
          <p:cNvSpPr/>
          <p:nvPr/>
        </p:nvSpPr>
        <p:spPr>
          <a:xfrm>
            <a:off x="6817994" y="392620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75"/>
          <p:cNvSpPr/>
          <p:nvPr/>
        </p:nvSpPr>
        <p:spPr>
          <a:xfrm>
            <a:off x="6835140" y="3754758"/>
            <a:ext cx="136763" cy="239984"/>
          </a:xfrm>
          <a:custGeom>
            <a:avLst/>
            <a:gdLst/>
            <a:ahLst/>
            <a:cxnLst/>
            <a:rect l="0" t="0" r="0" b="0"/>
            <a:pathLst>
              <a:path w="136763" h="239984">
                <a:moveTo>
                  <a:pt x="0" y="8569"/>
                </a:moveTo>
                <a:lnTo>
                  <a:pt x="8219" y="350"/>
                </a:lnTo>
                <a:lnTo>
                  <a:pt x="10956" y="153"/>
                </a:lnTo>
                <a:lnTo>
                  <a:pt x="13018" y="101"/>
                </a:lnTo>
                <a:lnTo>
                  <a:pt x="45408" y="0"/>
                </a:lnTo>
                <a:lnTo>
                  <a:pt x="49321" y="951"/>
                </a:lnTo>
                <a:lnTo>
                  <a:pt x="53836" y="2538"/>
                </a:lnTo>
                <a:lnTo>
                  <a:pt x="58751" y="4548"/>
                </a:lnTo>
                <a:lnTo>
                  <a:pt x="62980" y="6841"/>
                </a:lnTo>
                <a:lnTo>
                  <a:pt x="66751" y="9322"/>
                </a:lnTo>
                <a:lnTo>
                  <a:pt x="70218" y="11929"/>
                </a:lnTo>
                <a:lnTo>
                  <a:pt x="74435" y="14619"/>
                </a:lnTo>
                <a:lnTo>
                  <a:pt x="79150" y="17365"/>
                </a:lnTo>
                <a:lnTo>
                  <a:pt x="84199" y="20148"/>
                </a:lnTo>
                <a:lnTo>
                  <a:pt x="88518" y="22003"/>
                </a:lnTo>
                <a:lnTo>
                  <a:pt x="92349" y="23240"/>
                </a:lnTo>
                <a:lnTo>
                  <a:pt x="95857" y="24065"/>
                </a:lnTo>
                <a:lnTo>
                  <a:pt x="99146" y="26520"/>
                </a:lnTo>
                <a:lnTo>
                  <a:pt x="102293" y="30061"/>
                </a:lnTo>
                <a:lnTo>
                  <a:pt x="105343" y="34327"/>
                </a:lnTo>
                <a:lnTo>
                  <a:pt x="108328" y="38124"/>
                </a:lnTo>
                <a:lnTo>
                  <a:pt x="111271" y="41607"/>
                </a:lnTo>
                <a:lnTo>
                  <a:pt x="114185" y="44882"/>
                </a:lnTo>
                <a:lnTo>
                  <a:pt x="117081" y="48970"/>
                </a:lnTo>
                <a:lnTo>
                  <a:pt x="119964" y="53601"/>
                </a:lnTo>
                <a:lnTo>
                  <a:pt x="122839" y="58593"/>
                </a:lnTo>
                <a:lnTo>
                  <a:pt x="124755" y="62873"/>
                </a:lnTo>
                <a:lnTo>
                  <a:pt x="126883" y="70169"/>
                </a:lnTo>
                <a:lnTo>
                  <a:pt x="128404" y="74401"/>
                </a:lnTo>
                <a:lnTo>
                  <a:pt x="130370" y="79127"/>
                </a:lnTo>
                <a:lnTo>
                  <a:pt x="132633" y="84182"/>
                </a:lnTo>
                <a:lnTo>
                  <a:pt x="134142" y="89458"/>
                </a:lnTo>
                <a:lnTo>
                  <a:pt x="135148" y="94880"/>
                </a:lnTo>
                <a:lnTo>
                  <a:pt x="135818" y="100400"/>
                </a:lnTo>
                <a:lnTo>
                  <a:pt x="136265" y="105985"/>
                </a:lnTo>
                <a:lnTo>
                  <a:pt x="136563" y="111613"/>
                </a:lnTo>
                <a:lnTo>
                  <a:pt x="136762" y="117270"/>
                </a:lnTo>
                <a:lnTo>
                  <a:pt x="135942" y="122946"/>
                </a:lnTo>
                <a:lnTo>
                  <a:pt x="134443" y="128635"/>
                </a:lnTo>
                <a:lnTo>
                  <a:pt x="132491" y="134333"/>
                </a:lnTo>
                <a:lnTo>
                  <a:pt x="130237" y="140037"/>
                </a:lnTo>
                <a:lnTo>
                  <a:pt x="127783" y="145744"/>
                </a:lnTo>
                <a:lnTo>
                  <a:pt x="122515" y="157166"/>
                </a:lnTo>
                <a:lnTo>
                  <a:pt x="116998" y="168592"/>
                </a:lnTo>
                <a:lnTo>
                  <a:pt x="114193" y="173354"/>
                </a:lnTo>
                <a:lnTo>
                  <a:pt x="111371" y="177481"/>
                </a:lnTo>
                <a:lnTo>
                  <a:pt x="108537" y="181184"/>
                </a:lnTo>
                <a:lnTo>
                  <a:pt x="105696" y="185558"/>
                </a:lnTo>
                <a:lnTo>
                  <a:pt x="102848" y="190379"/>
                </a:lnTo>
                <a:lnTo>
                  <a:pt x="99998" y="195498"/>
                </a:lnTo>
                <a:lnTo>
                  <a:pt x="97146" y="199864"/>
                </a:lnTo>
                <a:lnTo>
                  <a:pt x="94292" y="203726"/>
                </a:lnTo>
                <a:lnTo>
                  <a:pt x="91436" y="207254"/>
                </a:lnTo>
                <a:lnTo>
                  <a:pt x="88263" y="213714"/>
                </a:lnTo>
                <a:lnTo>
                  <a:pt x="87417" y="216770"/>
                </a:lnTo>
                <a:lnTo>
                  <a:pt x="83936" y="222705"/>
                </a:lnTo>
                <a:lnTo>
                  <a:pt x="81675" y="225622"/>
                </a:lnTo>
                <a:lnTo>
                  <a:pt x="79215" y="228518"/>
                </a:lnTo>
                <a:lnTo>
                  <a:pt x="76623" y="231402"/>
                </a:lnTo>
                <a:lnTo>
                  <a:pt x="68621" y="239983"/>
                </a:lnTo>
                <a:lnTo>
                  <a:pt x="68579" y="2314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76"/>
          <p:cNvSpPr/>
          <p:nvPr/>
        </p:nvSpPr>
        <p:spPr>
          <a:xfrm>
            <a:off x="7015209" y="3729037"/>
            <a:ext cx="128542" cy="274321"/>
          </a:xfrm>
          <a:custGeom>
            <a:avLst/>
            <a:gdLst/>
            <a:ahLst/>
            <a:cxnLst/>
            <a:rect l="0" t="0" r="0" b="0"/>
            <a:pathLst>
              <a:path w="128542" h="274321">
                <a:moveTo>
                  <a:pt x="111396" y="0"/>
                </a:moveTo>
                <a:lnTo>
                  <a:pt x="111396" y="4551"/>
                </a:lnTo>
                <a:lnTo>
                  <a:pt x="110443" y="5892"/>
                </a:lnTo>
                <a:lnTo>
                  <a:pt x="108856" y="6785"/>
                </a:lnTo>
                <a:lnTo>
                  <a:pt x="106844" y="7381"/>
                </a:lnTo>
                <a:lnTo>
                  <a:pt x="105504" y="8731"/>
                </a:lnTo>
                <a:lnTo>
                  <a:pt x="104610" y="10583"/>
                </a:lnTo>
                <a:lnTo>
                  <a:pt x="104015" y="12771"/>
                </a:lnTo>
                <a:lnTo>
                  <a:pt x="100813" y="17741"/>
                </a:lnTo>
                <a:lnTo>
                  <a:pt x="98626" y="20400"/>
                </a:lnTo>
                <a:lnTo>
                  <a:pt x="96215" y="23125"/>
                </a:lnTo>
                <a:lnTo>
                  <a:pt x="90996" y="28693"/>
                </a:lnTo>
                <a:lnTo>
                  <a:pt x="87318" y="31511"/>
                </a:lnTo>
                <a:lnTo>
                  <a:pt x="82962" y="34342"/>
                </a:lnTo>
                <a:lnTo>
                  <a:pt x="78152" y="37183"/>
                </a:lnTo>
                <a:lnTo>
                  <a:pt x="73041" y="40981"/>
                </a:lnTo>
                <a:lnTo>
                  <a:pt x="67728" y="45418"/>
                </a:lnTo>
                <a:lnTo>
                  <a:pt x="62282" y="50281"/>
                </a:lnTo>
                <a:lnTo>
                  <a:pt x="57698" y="55428"/>
                </a:lnTo>
                <a:lnTo>
                  <a:pt x="53690" y="60765"/>
                </a:lnTo>
                <a:lnTo>
                  <a:pt x="50065" y="66227"/>
                </a:lnTo>
                <a:lnTo>
                  <a:pt x="46696" y="71774"/>
                </a:lnTo>
                <a:lnTo>
                  <a:pt x="43498" y="77377"/>
                </a:lnTo>
                <a:lnTo>
                  <a:pt x="40413" y="83017"/>
                </a:lnTo>
                <a:lnTo>
                  <a:pt x="36451" y="88682"/>
                </a:lnTo>
                <a:lnTo>
                  <a:pt x="31905" y="94364"/>
                </a:lnTo>
                <a:lnTo>
                  <a:pt x="26970" y="100057"/>
                </a:lnTo>
                <a:lnTo>
                  <a:pt x="22727" y="105757"/>
                </a:lnTo>
                <a:lnTo>
                  <a:pt x="18946" y="111463"/>
                </a:lnTo>
                <a:lnTo>
                  <a:pt x="15472" y="117171"/>
                </a:lnTo>
                <a:lnTo>
                  <a:pt x="12204" y="122881"/>
                </a:lnTo>
                <a:lnTo>
                  <a:pt x="6033" y="134307"/>
                </a:lnTo>
                <a:lnTo>
                  <a:pt x="4006" y="140020"/>
                </a:lnTo>
                <a:lnTo>
                  <a:pt x="2655" y="145735"/>
                </a:lnTo>
                <a:lnTo>
                  <a:pt x="1754" y="151449"/>
                </a:lnTo>
                <a:lnTo>
                  <a:pt x="1154" y="157163"/>
                </a:lnTo>
                <a:lnTo>
                  <a:pt x="754" y="162878"/>
                </a:lnTo>
                <a:lnTo>
                  <a:pt x="487" y="168593"/>
                </a:lnTo>
                <a:lnTo>
                  <a:pt x="190" y="180023"/>
                </a:lnTo>
                <a:lnTo>
                  <a:pt x="0" y="198332"/>
                </a:lnTo>
                <a:lnTo>
                  <a:pt x="937" y="202706"/>
                </a:lnTo>
                <a:lnTo>
                  <a:pt x="2514" y="207528"/>
                </a:lnTo>
                <a:lnTo>
                  <a:pt x="4518" y="212647"/>
                </a:lnTo>
                <a:lnTo>
                  <a:pt x="6745" y="220875"/>
                </a:lnTo>
                <a:lnTo>
                  <a:pt x="7338" y="224402"/>
                </a:lnTo>
                <a:lnTo>
                  <a:pt x="9639" y="227707"/>
                </a:lnTo>
                <a:lnTo>
                  <a:pt x="13078" y="230862"/>
                </a:lnTo>
                <a:lnTo>
                  <a:pt x="17275" y="233918"/>
                </a:lnTo>
                <a:lnTo>
                  <a:pt x="21026" y="236908"/>
                </a:lnTo>
                <a:lnTo>
                  <a:pt x="24479" y="239854"/>
                </a:lnTo>
                <a:lnTo>
                  <a:pt x="27733" y="242770"/>
                </a:lnTo>
                <a:lnTo>
                  <a:pt x="33890" y="248550"/>
                </a:lnTo>
                <a:lnTo>
                  <a:pt x="36865" y="251425"/>
                </a:lnTo>
                <a:lnTo>
                  <a:pt x="39801" y="253342"/>
                </a:lnTo>
                <a:lnTo>
                  <a:pt x="42712" y="254620"/>
                </a:lnTo>
                <a:lnTo>
                  <a:pt x="45604" y="255472"/>
                </a:lnTo>
                <a:lnTo>
                  <a:pt x="49437" y="256992"/>
                </a:lnTo>
                <a:lnTo>
                  <a:pt x="53898" y="258958"/>
                </a:lnTo>
                <a:lnTo>
                  <a:pt x="58776" y="261221"/>
                </a:lnTo>
                <a:lnTo>
                  <a:pt x="63934" y="262730"/>
                </a:lnTo>
                <a:lnTo>
                  <a:pt x="69277" y="263736"/>
                </a:lnTo>
                <a:lnTo>
                  <a:pt x="74744" y="264407"/>
                </a:lnTo>
                <a:lnTo>
                  <a:pt x="79340" y="264854"/>
                </a:lnTo>
                <a:lnTo>
                  <a:pt x="83359" y="265152"/>
                </a:lnTo>
                <a:lnTo>
                  <a:pt x="86990" y="265350"/>
                </a:lnTo>
                <a:lnTo>
                  <a:pt x="91315" y="266435"/>
                </a:lnTo>
                <a:lnTo>
                  <a:pt x="96103" y="268111"/>
                </a:lnTo>
                <a:lnTo>
                  <a:pt x="101201" y="270181"/>
                </a:lnTo>
                <a:lnTo>
                  <a:pt x="106504" y="271561"/>
                </a:lnTo>
                <a:lnTo>
                  <a:pt x="111945" y="272480"/>
                </a:lnTo>
                <a:lnTo>
                  <a:pt x="128541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77"/>
          <p:cNvSpPr/>
          <p:nvPr/>
        </p:nvSpPr>
        <p:spPr>
          <a:xfrm>
            <a:off x="7195184" y="3797617"/>
            <a:ext cx="205742" cy="154306"/>
          </a:xfrm>
          <a:custGeom>
            <a:avLst/>
            <a:gdLst/>
            <a:ahLst/>
            <a:cxnLst/>
            <a:rect l="0" t="0" r="0" b="0"/>
            <a:pathLst>
              <a:path w="205742" h="154306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15575" y="8731"/>
                </a:lnTo>
                <a:lnTo>
                  <a:pt x="19908" y="10583"/>
                </a:lnTo>
                <a:lnTo>
                  <a:pt x="24703" y="12770"/>
                </a:lnTo>
                <a:lnTo>
                  <a:pt x="28851" y="14229"/>
                </a:lnTo>
                <a:lnTo>
                  <a:pt x="32569" y="15201"/>
                </a:lnTo>
                <a:lnTo>
                  <a:pt x="36000" y="15849"/>
                </a:lnTo>
                <a:lnTo>
                  <a:pt x="40193" y="17233"/>
                </a:lnTo>
                <a:lnTo>
                  <a:pt x="44893" y="19109"/>
                </a:lnTo>
                <a:lnTo>
                  <a:pt x="49931" y="21312"/>
                </a:lnTo>
                <a:lnTo>
                  <a:pt x="60610" y="26299"/>
                </a:lnTo>
                <a:lnTo>
                  <a:pt x="66124" y="28963"/>
                </a:lnTo>
                <a:lnTo>
                  <a:pt x="70753" y="31691"/>
                </a:lnTo>
                <a:lnTo>
                  <a:pt x="74792" y="34463"/>
                </a:lnTo>
                <a:lnTo>
                  <a:pt x="78436" y="37262"/>
                </a:lnTo>
                <a:lnTo>
                  <a:pt x="82771" y="40082"/>
                </a:lnTo>
                <a:lnTo>
                  <a:pt x="87566" y="42914"/>
                </a:lnTo>
                <a:lnTo>
                  <a:pt x="92667" y="45754"/>
                </a:lnTo>
                <a:lnTo>
                  <a:pt x="97973" y="49553"/>
                </a:lnTo>
                <a:lnTo>
                  <a:pt x="103416" y="53990"/>
                </a:lnTo>
                <a:lnTo>
                  <a:pt x="108949" y="58854"/>
                </a:lnTo>
                <a:lnTo>
                  <a:pt x="114543" y="63048"/>
                </a:lnTo>
                <a:lnTo>
                  <a:pt x="120178" y="66797"/>
                </a:lnTo>
                <a:lnTo>
                  <a:pt x="125838" y="70249"/>
                </a:lnTo>
                <a:lnTo>
                  <a:pt x="131518" y="73503"/>
                </a:lnTo>
                <a:lnTo>
                  <a:pt x="142908" y="79658"/>
                </a:lnTo>
                <a:lnTo>
                  <a:pt x="147660" y="83586"/>
                </a:lnTo>
                <a:lnTo>
                  <a:pt x="151780" y="88108"/>
                </a:lnTo>
                <a:lnTo>
                  <a:pt x="155480" y="93029"/>
                </a:lnTo>
                <a:lnTo>
                  <a:pt x="158898" y="97262"/>
                </a:lnTo>
                <a:lnTo>
                  <a:pt x="162130" y="101036"/>
                </a:lnTo>
                <a:lnTo>
                  <a:pt x="165238" y="104505"/>
                </a:lnTo>
                <a:lnTo>
                  <a:pt x="171229" y="110899"/>
                </a:lnTo>
                <a:lnTo>
                  <a:pt x="182837" y="122765"/>
                </a:lnTo>
                <a:lnTo>
                  <a:pt x="200021" y="140008"/>
                </a:lnTo>
                <a:lnTo>
                  <a:pt x="201928" y="142869"/>
                </a:lnTo>
                <a:lnTo>
                  <a:pt x="203200" y="145728"/>
                </a:lnTo>
                <a:lnTo>
                  <a:pt x="205741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78"/>
          <p:cNvSpPr/>
          <p:nvPr/>
        </p:nvSpPr>
        <p:spPr>
          <a:xfrm>
            <a:off x="7220902" y="3789045"/>
            <a:ext cx="162879" cy="171451"/>
          </a:xfrm>
          <a:custGeom>
            <a:avLst/>
            <a:gdLst/>
            <a:ahLst/>
            <a:cxnLst/>
            <a:rect l="0" t="0" r="0" b="0"/>
            <a:pathLst>
              <a:path w="162879" h="171451">
                <a:moveTo>
                  <a:pt x="162878" y="0"/>
                </a:moveTo>
                <a:lnTo>
                  <a:pt x="149785" y="0"/>
                </a:lnTo>
                <a:lnTo>
                  <a:pt x="148435" y="952"/>
                </a:lnTo>
                <a:lnTo>
                  <a:pt x="147534" y="2540"/>
                </a:lnTo>
                <a:lnTo>
                  <a:pt x="146933" y="4550"/>
                </a:lnTo>
                <a:lnTo>
                  <a:pt x="143726" y="9325"/>
                </a:lnTo>
                <a:lnTo>
                  <a:pt x="141537" y="11931"/>
                </a:lnTo>
                <a:lnTo>
                  <a:pt x="139126" y="15574"/>
                </a:lnTo>
                <a:lnTo>
                  <a:pt x="136565" y="19908"/>
                </a:lnTo>
                <a:lnTo>
                  <a:pt x="133906" y="24702"/>
                </a:lnTo>
                <a:lnTo>
                  <a:pt x="130229" y="28850"/>
                </a:lnTo>
                <a:lnTo>
                  <a:pt x="125872" y="32569"/>
                </a:lnTo>
                <a:lnTo>
                  <a:pt x="121062" y="35999"/>
                </a:lnTo>
                <a:lnTo>
                  <a:pt x="115950" y="40192"/>
                </a:lnTo>
                <a:lnTo>
                  <a:pt x="110638" y="44892"/>
                </a:lnTo>
                <a:lnTo>
                  <a:pt x="99655" y="55194"/>
                </a:lnTo>
                <a:lnTo>
                  <a:pt x="88423" y="66123"/>
                </a:lnTo>
                <a:lnTo>
                  <a:pt x="83714" y="71705"/>
                </a:lnTo>
                <a:lnTo>
                  <a:pt x="79622" y="77331"/>
                </a:lnTo>
                <a:lnTo>
                  <a:pt x="75941" y="82986"/>
                </a:lnTo>
                <a:lnTo>
                  <a:pt x="71583" y="88662"/>
                </a:lnTo>
                <a:lnTo>
                  <a:pt x="66772" y="94350"/>
                </a:lnTo>
                <a:lnTo>
                  <a:pt x="61659" y="100047"/>
                </a:lnTo>
                <a:lnTo>
                  <a:pt x="57299" y="105750"/>
                </a:lnTo>
                <a:lnTo>
                  <a:pt x="53440" y="111458"/>
                </a:lnTo>
                <a:lnTo>
                  <a:pt x="49914" y="117168"/>
                </a:lnTo>
                <a:lnTo>
                  <a:pt x="45659" y="121926"/>
                </a:lnTo>
                <a:lnTo>
                  <a:pt x="40916" y="126052"/>
                </a:lnTo>
                <a:lnTo>
                  <a:pt x="35850" y="129754"/>
                </a:lnTo>
                <a:lnTo>
                  <a:pt x="31520" y="134128"/>
                </a:lnTo>
                <a:lnTo>
                  <a:pt x="27681" y="138948"/>
                </a:lnTo>
                <a:lnTo>
                  <a:pt x="24169" y="144067"/>
                </a:lnTo>
                <a:lnTo>
                  <a:pt x="20875" y="147480"/>
                </a:lnTo>
                <a:lnTo>
                  <a:pt x="17727" y="149755"/>
                </a:lnTo>
                <a:lnTo>
                  <a:pt x="14676" y="151271"/>
                </a:lnTo>
                <a:lnTo>
                  <a:pt x="11689" y="153235"/>
                </a:lnTo>
                <a:lnTo>
                  <a:pt x="8745" y="155496"/>
                </a:lnTo>
                <a:lnTo>
                  <a:pt x="5830" y="157957"/>
                </a:lnTo>
                <a:lnTo>
                  <a:pt x="3887" y="160549"/>
                </a:lnTo>
                <a:lnTo>
                  <a:pt x="2591" y="16323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79"/>
          <p:cNvSpPr/>
          <p:nvPr/>
        </p:nvSpPr>
        <p:spPr>
          <a:xfrm>
            <a:off x="7495222" y="3840479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74767" y="8573"/>
                </a:lnTo>
                <a:lnTo>
                  <a:pt x="80325" y="7621"/>
                </a:lnTo>
                <a:lnTo>
                  <a:pt x="85935" y="6033"/>
                </a:lnTo>
                <a:lnTo>
                  <a:pt x="91580" y="4022"/>
                </a:lnTo>
                <a:lnTo>
                  <a:pt x="97248" y="2682"/>
                </a:lnTo>
                <a:lnTo>
                  <a:pt x="102932" y="1788"/>
                </a:lnTo>
                <a:lnTo>
                  <a:pt x="108627" y="1192"/>
                </a:lnTo>
                <a:lnTo>
                  <a:pt x="113375" y="795"/>
                </a:lnTo>
                <a:lnTo>
                  <a:pt x="117493" y="530"/>
                </a:lnTo>
                <a:lnTo>
                  <a:pt x="121191" y="354"/>
                </a:lnTo>
                <a:lnTo>
                  <a:pt x="132920" y="15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80"/>
          <p:cNvSpPr/>
          <p:nvPr/>
        </p:nvSpPr>
        <p:spPr>
          <a:xfrm>
            <a:off x="7760969" y="3754754"/>
            <a:ext cx="42864" cy="180024"/>
          </a:xfrm>
          <a:custGeom>
            <a:avLst/>
            <a:gdLst/>
            <a:ahLst/>
            <a:cxnLst/>
            <a:rect l="0" t="0" r="0" b="0"/>
            <a:pathLst>
              <a:path w="42864" h="180024">
                <a:moveTo>
                  <a:pt x="0" y="0"/>
                </a:moveTo>
                <a:lnTo>
                  <a:pt x="0" y="4552"/>
                </a:lnTo>
                <a:lnTo>
                  <a:pt x="954" y="6845"/>
                </a:lnTo>
                <a:lnTo>
                  <a:pt x="2541" y="9326"/>
                </a:lnTo>
                <a:lnTo>
                  <a:pt x="4552" y="11932"/>
                </a:lnTo>
                <a:lnTo>
                  <a:pt x="5892" y="14622"/>
                </a:lnTo>
                <a:lnTo>
                  <a:pt x="6786" y="17369"/>
                </a:lnTo>
                <a:lnTo>
                  <a:pt x="7779" y="22959"/>
                </a:lnTo>
                <a:lnTo>
                  <a:pt x="8044" y="25784"/>
                </a:lnTo>
                <a:lnTo>
                  <a:pt x="8221" y="28620"/>
                </a:lnTo>
                <a:lnTo>
                  <a:pt x="8417" y="36850"/>
                </a:lnTo>
                <a:lnTo>
                  <a:pt x="8542" y="53105"/>
                </a:lnTo>
                <a:lnTo>
                  <a:pt x="9505" y="57311"/>
                </a:lnTo>
                <a:lnTo>
                  <a:pt x="11100" y="62020"/>
                </a:lnTo>
                <a:lnTo>
                  <a:pt x="13115" y="67065"/>
                </a:lnTo>
                <a:lnTo>
                  <a:pt x="14458" y="72332"/>
                </a:lnTo>
                <a:lnTo>
                  <a:pt x="15354" y="77749"/>
                </a:lnTo>
                <a:lnTo>
                  <a:pt x="15951" y="83265"/>
                </a:lnTo>
                <a:lnTo>
                  <a:pt x="16349" y="87896"/>
                </a:lnTo>
                <a:lnTo>
                  <a:pt x="16615" y="91935"/>
                </a:lnTo>
                <a:lnTo>
                  <a:pt x="16791" y="95580"/>
                </a:lnTo>
                <a:lnTo>
                  <a:pt x="17862" y="99915"/>
                </a:lnTo>
                <a:lnTo>
                  <a:pt x="19528" y="104710"/>
                </a:lnTo>
                <a:lnTo>
                  <a:pt x="21592" y="109812"/>
                </a:lnTo>
                <a:lnTo>
                  <a:pt x="22968" y="115119"/>
                </a:lnTo>
                <a:lnTo>
                  <a:pt x="23884" y="120561"/>
                </a:lnTo>
                <a:lnTo>
                  <a:pt x="24496" y="126094"/>
                </a:lnTo>
                <a:lnTo>
                  <a:pt x="24903" y="130735"/>
                </a:lnTo>
                <a:lnTo>
                  <a:pt x="25175" y="134782"/>
                </a:lnTo>
                <a:lnTo>
                  <a:pt x="25477" y="141819"/>
                </a:lnTo>
                <a:lnTo>
                  <a:pt x="25611" y="148121"/>
                </a:lnTo>
                <a:lnTo>
                  <a:pt x="26599" y="151135"/>
                </a:lnTo>
                <a:lnTo>
                  <a:pt x="28211" y="154097"/>
                </a:lnTo>
                <a:lnTo>
                  <a:pt x="30237" y="157024"/>
                </a:lnTo>
                <a:lnTo>
                  <a:pt x="31588" y="159928"/>
                </a:lnTo>
                <a:lnTo>
                  <a:pt x="32489" y="162816"/>
                </a:lnTo>
                <a:lnTo>
                  <a:pt x="33089" y="165694"/>
                </a:lnTo>
                <a:lnTo>
                  <a:pt x="34442" y="168565"/>
                </a:lnTo>
                <a:lnTo>
                  <a:pt x="36296" y="171432"/>
                </a:lnTo>
                <a:lnTo>
                  <a:pt x="42863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81"/>
          <p:cNvSpPr/>
          <p:nvPr/>
        </p:nvSpPr>
        <p:spPr>
          <a:xfrm>
            <a:off x="7863840" y="3686175"/>
            <a:ext cx="169959" cy="317183"/>
          </a:xfrm>
          <a:custGeom>
            <a:avLst/>
            <a:gdLst/>
            <a:ahLst/>
            <a:cxnLst/>
            <a:rect l="0" t="0" r="0" b="0"/>
            <a:pathLst>
              <a:path w="169959" h="317183">
                <a:moveTo>
                  <a:pt x="0" y="0"/>
                </a:moveTo>
                <a:lnTo>
                  <a:pt x="12770" y="0"/>
                </a:lnTo>
                <a:lnTo>
                  <a:pt x="16134" y="952"/>
                </a:lnTo>
                <a:lnTo>
                  <a:pt x="20281" y="2540"/>
                </a:lnTo>
                <a:lnTo>
                  <a:pt x="24950" y="4550"/>
                </a:lnTo>
                <a:lnTo>
                  <a:pt x="35218" y="9325"/>
                </a:lnTo>
                <a:lnTo>
                  <a:pt x="74349" y="28619"/>
                </a:lnTo>
                <a:lnTo>
                  <a:pt x="80999" y="32414"/>
                </a:lnTo>
                <a:lnTo>
                  <a:pt x="88290" y="36849"/>
                </a:lnTo>
                <a:lnTo>
                  <a:pt x="96007" y="41711"/>
                </a:lnTo>
                <a:lnTo>
                  <a:pt x="103057" y="46857"/>
                </a:lnTo>
                <a:lnTo>
                  <a:pt x="109662" y="52193"/>
                </a:lnTo>
                <a:lnTo>
                  <a:pt x="115970" y="57655"/>
                </a:lnTo>
                <a:lnTo>
                  <a:pt x="122081" y="63201"/>
                </a:lnTo>
                <a:lnTo>
                  <a:pt x="133950" y="74445"/>
                </a:lnTo>
                <a:lnTo>
                  <a:pt x="139783" y="81062"/>
                </a:lnTo>
                <a:lnTo>
                  <a:pt x="145576" y="88331"/>
                </a:lnTo>
                <a:lnTo>
                  <a:pt x="151343" y="96035"/>
                </a:lnTo>
                <a:lnTo>
                  <a:pt x="155188" y="103075"/>
                </a:lnTo>
                <a:lnTo>
                  <a:pt x="157750" y="109674"/>
                </a:lnTo>
                <a:lnTo>
                  <a:pt x="163898" y="133143"/>
                </a:lnTo>
                <a:lnTo>
                  <a:pt x="166415" y="143054"/>
                </a:lnTo>
                <a:lnTo>
                  <a:pt x="168093" y="152520"/>
                </a:lnTo>
                <a:lnTo>
                  <a:pt x="169213" y="161687"/>
                </a:lnTo>
                <a:lnTo>
                  <a:pt x="169958" y="170657"/>
                </a:lnTo>
                <a:lnTo>
                  <a:pt x="169503" y="178541"/>
                </a:lnTo>
                <a:lnTo>
                  <a:pt x="168246" y="185702"/>
                </a:lnTo>
                <a:lnTo>
                  <a:pt x="166457" y="192381"/>
                </a:lnTo>
                <a:lnTo>
                  <a:pt x="163359" y="200644"/>
                </a:lnTo>
                <a:lnTo>
                  <a:pt x="159388" y="209963"/>
                </a:lnTo>
                <a:lnTo>
                  <a:pt x="150849" y="228572"/>
                </a:lnTo>
                <a:lnTo>
                  <a:pt x="143878" y="243192"/>
                </a:lnTo>
                <a:lnTo>
                  <a:pt x="139734" y="249758"/>
                </a:lnTo>
                <a:lnTo>
                  <a:pt x="135066" y="256040"/>
                </a:lnTo>
                <a:lnTo>
                  <a:pt x="130049" y="262133"/>
                </a:lnTo>
                <a:lnTo>
                  <a:pt x="124799" y="268101"/>
                </a:lnTo>
                <a:lnTo>
                  <a:pt x="119394" y="273984"/>
                </a:lnTo>
                <a:lnTo>
                  <a:pt x="113886" y="279811"/>
                </a:lnTo>
                <a:lnTo>
                  <a:pt x="109261" y="285600"/>
                </a:lnTo>
                <a:lnTo>
                  <a:pt x="105226" y="291365"/>
                </a:lnTo>
                <a:lnTo>
                  <a:pt x="101583" y="297113"/>
                </a:lnTo>
                <a:lnTo>
                  <a:pt x="98201" y="301898"/>
                </a:lnTo>
                <a:lnTo>
                  <a:pt x="94995" y="306040"/>
                </a:lnTo>
                <a:lnTo>
                  <a:pt x="91905" y="309754"/>
                </a:lnTo>
                <a:lnTo>
                  <a:pt x="88892" y="312230"/>
                </a:lnTo>
                <a:lnTo>
                  <a:pt x="85932" y="313881"/>
                </a:lnTo>
                <a:lnTo>
                  <a:pt x="77152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82"/>
          <p:cNvSpPr/>
          <p:nvPr/>
        </p:nvSpPr>
        <p:spPr>
          <a:xfrm>
            <a:off x="7229475" y="4517824"/>
            <a:ext cx="231458" cy="107691"/>
          </a:xfrm>
          <a:custGeom>
            <a:avLst/>
            <a:gdLst/>
            <a:ahLst/>
            <a:cxnLst/>
            <a:rect l="0" t="0" r="0" b="0"/>
            <a:pathLst>
              <a:path w="231458" h="107691">
                <a:moveTo>
                  <a:pt x="0" y="34173"/>
                </a:moveTo>
                <a:lnTo>
                  <a:pt x="12770" y="21403"/>
                </a:lnTo>
                <a:lnTo>
                  <a:pt x="16133" y="18992"/>
                </a:lnTo>
                <a:lnTo>
                  <a:pt x="20280" y="16433"/>
                </a:lnTo>
                <a:lnTo>
                  <a:pt x="24950" y="13774"/>
                </a:lnTo>
                <a:lnTo>
                  <a:pt x="29016" y="12001"/>
                </a:lnTo>
                <a:lnTo>
                  <a:pt x="36073" y="10032"/>
                </a:lnTo>
                <a:lnTo>
                  <a:pt x="38336" y="8553"/>
                </a:lnTo>
                <a:lnTo>
                  <a:pt x="39844" y="6616"/>
                </a:lnTo>
                <a:lnTo>
                  <a:pt x="40850" y="4372"/>
                </a:lnTo>
                <a:lnTo>
                  <a:pt x="42474" y="2876"/>
                </a:lnTo>
                <a:lnTo>
                  <a:pt x="44508" y="1878"/>
                </a:lnTo>
                <a:lnTo>
                  <a:pt x="49309" y="770"/>
                </a:lnTo>
                <a:lnTo>
                  <a:pt x="54618" y="277"/>
                </a:lnTo>
                <a:lnTo>
                  <a:pt x="60152" y="58"/>
                </a:lnTo>
                <a:lnTo>
                  <a:pt x="62961" y="0"/>
                </a:lnTo>
                <a:lnTo>
                  <a:pt x="65786" y="913"/>
                </a:lnTo>
                <a:lnTo>
                  <a:pt x="68622" y="2475"/>
                </a:lnTo>
                <a:lnTo>
                  <a:pt x="71466" y="4468"/>
                </a:lnTo>
                <a:lnTo>
                  <a:pt x="77165" y="6683"/>
                </a:lnTo>
                <a:lnTo>
                  <a:pt x="84034" y="8105"/>
                </a:lnTo>
                <a:lnTo>
                  <a:pt x="87514" y="10840"/>
                </a:lnTo>
                <a:lnTo>
                  <a:pt x="89775" y="12903"/>
                </a:lnTo>
                <a:lnTo>
                  <a:pt x="91282" y="15230"/>
                </a:lnTo>
                <a:lnTo>
                  <a:pt x="92288" y="17734"/>
                </a:lnTo>
                <a:lnTo>
                  <a:pt x="92957" y="20357"/>
                </a:lnTo>
                <a:lnTo>
                  <a:pt x="93404" y="23057"/>
                </a:lnTo>
                <a:lnTo>
                  <a:pt x="93702" y="25810"/>
                </a:lnTo>
                <a:lnTo>
                  <a:pt x="93901" y="28598"/>
                </a:lnTo>
                <a:lnTo>
                  <a:pt x="94033" y="31409"/>
                </a:lnTo>
                <a:lnTo>
                  <a:pt x="94179" y="37072"/>
                </a:lnTo>
                <a:lnTo>
                  <a:pt x="94263" y="45616"/>
                </a:lnTo>
                <a:lnTo>
                  <a:pt x="93321" y="48468"/>
                </a:lnTo>
                <a:lnTo>
                  <a:pt x="91742" y="51323"/>
                </a:lnTo>
                <a:lnTo>
                  <a:pt x="89736" y="54180"/>
                </a:lnTo>
                <a:lnTo>
                  <a:pt x="88399" y="57035"/>
                </a:lnTo>
                <a:lnTo>
                  <a:pt x="87507" y="59892"/>
                </a:lnTo>
                <a:lnTo>
                  <a:pt x="86914" y="62749"/>
                </a:lnTo>
                <a:lnTo>
                  <a:pt x="84612" y="65606"/>
                </a:lnTo>
                <a:lnTo>
                  <a:pt x="81173" y="68464"/>
                </a:lnTo>
                <a:lnTo>
                  <a:pt x="76975" y="71321"/>
                </a:lnTo>
                <a:lnTo>
                  <a:pt x="74177" y="74178"/>
                </a:lnTo>
                <a:lnTo>
                  <a:pt x="72311" y="77036"/>
                </a:lnTo>
                <a:lnTo>
                  <a:pt x="71067" y="79893"/>
                </a:lnTo>
                <a:lnTo>
                  <a:pt x="69286" y="81798"/>
                </a:lnTo>
                <a:lnTo>
                  <a:pt x="67145" y="83068"/>
                </a:lnTo>
                <a:lnTo>
                  <a:pt x="64766" y="83915"/>
                </a:lnTo>
                <a:lnTo>
                  <a:pt x="63180" y="85432"/>
                </a:lnTo>
                <a:lnTo>
                  <a:pt x="62122" y="87396"/>
                </a:lnTo>
                <a:lnTo>
                  <a:pt x="60425" y="92840"/>
                </a:lnTo>
                <a:lnTo>
                  <a:pt x="59333" y="93287"/>
                </a:lnTo>
                <a:lnTo>
                  <a:pt x="55580" y="93784"/>
                </a:lnTo>
                <a:lnTo>
                  <a:pt x="54199" y="94868"/>
                </a:lnTo>
                <a:lnTo>
                  <a:pt x="53278" y="96544"/>
                </a:lnTo>
                <a:lnTo>
                  <a:pt x="51449" y="102705"/>
                </a:lnTo>
                <a:lnTo>
                  <a:pt x="51444" y="102721"/>
                </a:lnTo>
                <a:lnTo>
                  <a:pt x="55988" y="102744"/>
                </a:lnTo>
                <a:lnTo>
                  <a:pt x="57328" y="103700"/>
                </a:lnTo>
                <a:lnTo>
                  <a:pt x="58221" y="105289"/>
                </a:lnTo>
                <a:lnTo>
                  <a:pt x="58817" y="107301"/>
                </a:lnTo>
                <a:lnTo>
                  <a:pt x="60166" y="107690"/>
                </a:lnTo>
                <a:lnTo>
                  <a:pt x="62017" y="106997"/>
                </a:lnTo>
                <a:lnTo>
                  <a:pt x="64206" y="105582"/>
                </a:lnTo>
                <a:lnTo>
                  <a:pt x="69175" y="104010"/>
                </a:lnTo>
                <a:lnTo>
                  <a:pt x="74559" y="103312"/>
                </a:lnTo>
                <a:lnTo>
                  <a:pt x="80128" y="103002"/>
                </a:lnTo>
                <a:lnTo>
                  <a:pt x="85777" y="102864"/>
                </a:lnTo>
                <a:lnTo>
                  <a:pt x="88617" y="102827"/>
                </a:lnTo>
                <a:lnTo>
                  <a:pt x="91463" y="101849"/>
                </a:lnTo>
                <a:lnTo>
                  <a:pt x="94312" y="100246"/>
                </a:lnTo>
                <a:lnTo>
                  <a:pt x="97166" y="98224"/>
                </a:lnTo>
                <a:lnTo>
                  <a:pt x="100972" y="96876"/>
                </a:lnTo>
                <a:lnTo>
                  <a:pt x="105415" y="95978"/>
                </a:lnTo>
                <a:lnTo>
                  <a:pt x="110281" y="95379"/>
                </a:lnTo>
                <a:lnTo>
                  <a:pt x="115430" y="94027"/>
                </a:lnTo>
                <a:lnTo>
                  <a:pt x="120769" y="92173"/>
                </a:lnTo>
                <a:lnTo>
                  <a:pt x="126233" y="89985"/>
                </a:lnTo>
                <a:lnTo>
                  <a:pt x="131780" y="88526"/>
                </a:lnTo>
                <a:lnTo>
                  <a:pt x="137383" y="87553"/>
                </a:lnTo>
                <a:lnTo>
                  <a:pt x="143023" y="86905"/>
                </a:lnTo>
                <a:lnTo>
                  <a:pt x="147736" y="85520"/>
                </a:lnTo>
                <a:lnTo>
                  <a:pt x="151831" y="83644"/>
                </a:lnTo>
                <a:lnTo>
                  <a:pt x="155513" y="81442"/>
                </a:lnTo>
                <a:lnTo>
                  <a:pt x="159873" y="79973"/>
                </a:lnTo>
                <a:lnTo>
                  <a:pt x="164684" y="78994"/>
                </a:lnTo>
                <a:lnTo>
                  <a:pt x="169797" y="78341"/>
                </a:lnTo>
                <a:lnTo>
                  <a:pt x="174158" y="77906"/>
                </a:lnTo>
                <a:lnTo>
                  <a:pt x="178017" y="77616"/>
                </a:lnTo>
                <a:lnTo>
                  <a:pt x="181543" y="77422"/>
                </a:lnTo>
                <a:lnTo>
                  <a:pt x="185799" y="76341"/>
                </a:lnTo>
                <a:lnTo>
                  <a:pt x="190541" y="74668"/>
                </a:lnTo>
                <a:lnTo>
                  <a:pt x="195607" y="72599"/>
                </a:lnTo>
                <a:lnTo>
                  <a:pt x="199937" y="71221"/>
                </a:lnTo>
                <a:lnTo>
                  <a:pt x="203776" y="70302"/>
                </a:lnTo>
                <a:lnTo>
                  <a:pt x="210582" y="69280"/>
                </a:lnTo>
                <a:lnTo>
                  <a:pt x="216782" y="68826"/>
                </a:lnTo>
                <a:lnTo>
                  <a:pt x="222712" y="68625"/>
                </a:lnTo>
                <a:lnTo>
                  <a:pt x="231457" y="68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83"/>
          <p:cNvSpPr/>
          <p:nvPr/>
        </p:nvSpPr>
        <p:spPr>
          <a:xfrm>
            <a:off x="5969360" y="4698117"/>
            <a:ext cx="102815" cy="109823"/>
          </a:xfrm>
          <a:custGeom>
            <a:avLst/>
            <a:gdLst/>
            <a:ahLst/>
            <a:cxnLst/>
            <a:rect l="0" t="0" r="0" b="0"/>
            <a:pathLst>
              <a:path w="102815" h="109823">
                <a:moveTo>
                  <a:pt x="42819" y="16758"/>
                </a:moveTo>
                <a:lnTo>
                  <a:pt x="42819" y="8538"/>
                </a:lnTo>
                <a:lnTo>
                  <a:pt x="40280" y="10882"/>
                </a:lnTo>
                <a:lnTo>
                  <a:pt x="35438" y="15597"/>
                </a:lnTo>
                <a:lnTo>
                  <a:pt x="32237" y="16242"/>
                </a:lnTo>
                <a:lnTo>
                  <a:pt x="26971" y="16656"/>
                </a:lnTo>
                <a:lnTo>
                  <a:pt x="25586" y="17642"/>
                </a:lnTo>
                <a:lnTo>
                  <a:pt x="23711" y="19252"/>
                </a:lnTo>
                <a:lnTo>
                  <a:pt x="18407" y="24130"/>
                </a:lnTo>
                <a:lnTo>
                  <a:pt x="17972" y="25482"/>
                </a:lnTo>
                <a:lnTo>
                  <a:pt x="17682" y="27337"/>
                </a:lnTo>
                <a:lnTo>
                  <a:pt x="17489" y="29525"/>
                </a:lnTo>
                <a:lnTo>
                  <a:pt x="16408" y="30985"/>
                </a:lnTo>
                <a:lnTo>
                  <a:pt x="14734" y="31957"/>
                </a:lnTo>
                <a:lnTo>
                  <a:pt x="12666" y="32605"/>
                </a:lnTo>
                <a:lnTo>
                  <a:pt x="11287" y="33991"/>
                </a:lnTo>
                <a:lnTo>
                  <a:pt x="10368" y="35866"/>
                </a:lnTo>
                <a:lnTo>
                  <a:pt x="9756" y="38069"/>
                </a:lnTo>
                <a:lnTo>
                  <a:pt x="9347" y="40491"/>
                </a:lnTo>
                <a:lnTo>
                  <a:pt x="9074" y="43057"/>
                </a:lnTo>
                <a:lnTo>
                  <a:pt x="8892" y="45720"/>
                </a:lnTo>
                <a:lnTo>
                  <a:pt x="8772" y="48449"/>
                </a:lnTo>
                <a:lnTo>
                  <a:pt x="8561" y="57961"/>
                </a:lnTo>
                <a:lnTo>
                  <a:pt x="9503" y="59467"/>
                </a:lnTo>
                <a:lnTo>
                  <a:pt x="11084" y="61423"/>
                </a:lnTo>
                <a:lnTo>
                  <a:pt x="13090" y="63679"/>
                </a:lnTo>
                <a:lnTo>
                  <a:pt x="14427" y="66136"/>
                </a:lnTo>
                <a:lnTo>
                  <a:pt x="15319" y="68727"/>
                </a:lnTo>
                <a:lnTo>
                  <a:pt x="16750" y="75177"/>
                </a:lnTo>
                <a:lnTo>
                  <a:pt x="17820" y="75707"/>
                </a:lnTo>
                <a:lnTo>
                  <a:pt x="19486" y="76059"/>
                </a:lnTo>
                <a:lnTo>
                  <a:pt x="21548" y="76295"/>
                </a:lnTo>
                <a:lnTo>
                  <a:pt x="23876" y="76452"/>
                </a:lnTo>
                <a:lnTo>
                  <a:pt x="26381" y="76556"/>
                </a:lnTo>
                <a:lnTo>
                  <a:pt x="31703" y="76672"/>
                </a:lnTo>
                <a:lnTo>
                  <a:pt x="45718" y="76753"/>
                </a:lnTo>
                <a:lnTo>
                  <a:pt x="48562" y="75804"/>
                </a:lnTo>
                <a:lnTo>
                  <a:pt x="51410" y="74219"/>
                </a:lnTo>
                <a:lnTo>
                  <a:pt x="54262" y="72210"/>
                </a:lnTo>
                <a:lnTo>
                  <a:pt x="57115" y="70872"/>
                </a:lnTo>
                <a:lnTo>
                  <a:pt x="59970" y="69978"/>
                </a:lnTo>
                <a:lnTo>
                  <a:pt x="62826" y="69383"/>
                </a:lnTo>
                <a:lnTo>
                  <a:pt x="65682" y="68034"/>
                </a:lnTo>
                <a:lnTo>
                  <a:pt x="68538" y="66182"/>
                </a:lnTo>
                <a:lnTo>
                  <a:pt x="71396" y="63995"/>
                </a:lnTo>
                <a:lnTo>
                  <a:pt x="74253" y="61584"/>
                </a:lnTo>
                <a:lnTo>
                  <a:pt x="77110" y="59025"/>
                </a:lnTo>
                <a:lnTo>
                  <a:pt x="82825" y="53640"/>
                </a:lnTo>
                <a:lnTo>
                  <a:pt x="88540" y="48073"/>
                </a:lnTo>
                <a:lnTo>
                  <a:pt x="91397" y="46207"/>
                </a:lnTo>
                <a:lnTo>
                  <a:pt x="94255" y="44963"/>
                </a:lnTo>
                <a:lnTo>
                  <a:pt x="97112" y="44134"/>
                </a:lnTo>
                <a:lnTo>
                  <a:pt x="99017" y="42628"/>
                </a:lnTo>
                <a:lnTo>
                  <a:pt x="100287" y="40672"/>
                </a:lnTo>
                <a:lnTo>
                  <a:pt x="101134" y="38416"/>
                </a:lnTo>
                <a:lnTo>
                  <a:pt x="101698" y="35959"/>
                </a:lnTo>
                <a:lnTo>
                  <a:pt x="102075" y="33369"/>
                </a:lnTo>
                <a:lnTo>
                  <a:pt x="102325" y="30689"/>
                </a:lnTo>
                <a:lnTo>
                  <a:pt x="102493" y="27950"/>
                </a:lnTo>
                <a:lnTo>
                  <a:pt x="102783" y="18420"/>
                </a:lnTo>
                <a:lnTo>
                  <a:pt x="102814" y="12700"/>
                </a:lnTo>
                <a:lnTo>
                  <a:pt x="101866" y="11195"/>
                </a:lnTo>
                <a:lnTo>
                  <a:pt x="100281" y="10192"/>
                </a:lnTo>
                <a:lnTo>
                  <a:pt x="98272" y="9523"/>
                </a:lnTo>
                <a:lnTo>
                  <a:pt x="95981" y="8124"/>
                </a:lnTo>
                <a:lnTo>
                  <a:pt x="93500" y="6240"/>
                </a:lnTo>
                <a:lnTo>
                  <a:pt x="90894" y="4031"/>
                </a:lnTo>
                <a:lnTo>
                  <a:pt x="88205" y="2558"/>
                </a:lnTo>
                <a:lnTo>
                  <a:pt x="85459" y="1576"/>
                </a:lnTo>
                <a:lnTo>
                  <a:pt x="82676" y="922"/>
                </a:lnTo>
                <a:lnTo>
                  <a:pt x="79868" y="485"/>
                </a:lnTo>
                <a:lnTo>
                  <a:pt x="77044" y="195"/>
                </a:lnTo>
                <a:lnTo>
                  <a:pt x="74208" y="0"/>
                </a:lnTo>
                <a:lnTo>
                  <a:pt x="71365" y="824"/>
                </a:lnTo>
                <a:lnTo>
                  <a:pt x="68517" y="2325"/>
                </a:lnTo>
                <a:lnTo>
                  <a:pt x="65666" y="4278"/>
                </a:lnTo>
                <a:lnTo>
                  <a:pt x="62814" y="5581"/>
                </a:lnTo>
                <a:lnTo>
                  <a:pt x="59959" y="6449"/>
                </a:lnTo>
                <a:lnTo>
                  <a:pt x="57103" y="7028"/>
                </a:lnTo>
                <a:lnTo>
                  <a:pt x="54247" y="8366"/>
                </a:lnTo>
                <a:lnTo>
                  <a:pt x="51391" y="10211"/>
                </a:lnTo>
                <a:lnTo>
                  <a:pt x="48534" y="12393"/>
                </a:lnTo>
                <a:lnTo>
                  <a:pt x="45676" y="14800"/>
                </a:lnTo>
                <a:lnTo>
                  <a:pt x="42819" y="17358"/>
                </a:lnTo>
                <a:lnTo>
                  <a:pt x="39961" y="20015"/>
                </a:lnTo>
                <a:lnTo>
                  <a:pt x="36152" y="22739"/>
                </a:lnTo>
                <a:lnTo>
                  <a:pt x="31707" y="25508"/>
                </a:lnTo>
                <a:lnTo>
                  <a:pt x="26839" y="28306"/>
                </a:lnTo>
                <a:lnTo>
                  <a:pt x="23593" y="31124"/>
                </a:lnTo>
                <a:lnTo>
                  <a:pt x="21430" y="33955"/>
                </a:lnTo>
                <a:lnTo>
                  <a:pt x="19987" y="36795"/>
                </a:lnTo>
                <a:lnTo>
                  <a:pt x="18072" y="39641"/>
                </a:lnTo>
                <a:lnTo>
                  <a:pt x="15844" y="42491"/>
                </a:lnTo>
                <a:lnTo>
                  <a:pt x="13406" y="45343"/>
                </a:lnTo>
                <a:lnTo>
                  <a:pt x="10828" y="49150"/>
                </a:lnTo>
                <a:lnTo>
                  <a:pt x="8157" y="53592"/>
                </a:lnTo>
                <a:lnTo>
                  <a:pt x="5424" y="58459"/>
                </a:lnTo>
                <a:lnTo>
                  <a:pt x="3601" y="62656"/>
                </a:lnTo>
                <a:lnTo>
                  <a:pt x="2387" y="66407"/>
                </a:lnTo>
                <a:lnTo>
                  <a:pt x="1577" y="69860"/>
                </a:lnTo>
                <a:lnTo>
                  <a:pt x="1037" y="73114"/>
                </a:lnTo>
                <a:lnTo>
                  <a:pt x="677" y="76236"/>
                </a:lnTo>
                <a:lnTo>
                  <a:pt x="99" y="83540"/>
                </a:lnTo>
                <a:lnTo>
                  <a:pt x="52" y="85092"/>
                </a:lnTo>
                <a:lnTo>
                  <a:pt x="0" y="89355"/>
                </a:lnTo>
                <a:lnTo>
                  <a:pt x="937" y="91826"/>
                </a:lnTo>
                <a:lnTo>
                  <a:pt x="2516" y="94426"/>
                </a:lnTo>
                <a:lnTo>
                  <a:pt x="4521" y="97112"/>
                </a:lnTo>
                <a:lnTo>
                  <a:pt x="6809" y="98902"/>
                </a:lnTo>
                <a:lnTo>
                  <a:pt x="9288" y="100096"/>
                </a:lnTo>
                <a:lnTo>
                  <a:pt x="15558" y="102011"/>
                </a:lnTo>
                <a:lnTo>
                  <a:pt x="17026" y="103121"/>
                </a:lnTo>
                <a:lnTo>
                  <a:pt x="18956" y="104813"/>
                </a:lnTo>
                <a:lnTo>
                  <a:pt x="21196" y="106894"/>
                </a:lnTo>
                <a:lnTo>
                  <a:pt x="23641" y="108281"/>
                </a:lnTo>
                <a:lnTo>
                  <a:pt x="26224" y="109205"/>
                </a:lnTo>
                <a:lnTo>
                  <a:pt x="28898" y="109822"/>
                </a:lnTo>
                <a:lnTo>
                  <a:pt x="31634" y="109280"/>
                </a:lnTo>
                <a:lnTo>
                  <a:pt x="34410" y="107967"/>
                </a:lnTo>
                <a:lnTo>
                  <a:pt x="37213" y="106139"/>
                </a:lnTo>
                <a:lnTo>
                  <a:pt x="40987" y="104920"/>
                </a:lnTo>
                <a:lnTo>
                  <a:pt x="45408" y="104108"/>
                </a:lnTo>
                <a:lnTo>
                  <a:pt x="50260" y="103566"/>
                </a:lnTo>
                <a:lnTo>
                  <a:pt x="53495" y="102252"/>
                </a:lnTo>
                <a:lnTo>
                  <a:pt x="55652" y="100424"/>
                </a:lnTo>
                <a:lnTo>
                  <a:pt x="57089" y="98253"/>
                </a:lnTo>
                <a:lnTo>
                  <a:pt x="59000" y="95853"/>
                </a:lnTo>
                <a:lnTo>
                  <a:pt x="61226" y="93300"/>
                </a:lnTo>
                <a:lnTo>
                  <a:pt x="63663" y="90646"/>
                </a:lnTo>
                <a:lnTo>
                  <a:pt x="67193" y="88877"/>
                </a:lnTo>
                <a:lnTo>
                  <a:pt x="71451" y="87697"/>
                </a:lnTo>
                <a:lnTo>
                  <a:pt x="76195" y="86911"/>
                </a:lnTo>
                <a:lnTo>
                  <a:pt x="80309" y="85434"/>
                </a:lnTo>
                <a:lnTo>
                  <a:pt x="84006" y="83497"/>
                </a:lnTo>
                <a:lnTo>
                  <a:pt x="87422" y="81253"/>
                </a:lnTo>
                <a:lnTo>
                  <a:pt x="89699" y="78804"/>
                </a:lnTo>
                <a:lnTo>
                  <a:pt x="91218" y="76220"/>
                </a:lnTo>
                <a:lnTo>
                  <a:pt x="92230" y="73544"/>
                </a:lnTo>
                <a:lnTo>
                  <a:pt x="93857" y="69855"/>
                </a:lnTo>
                <a:lnTo>
                  <a:pt x="98206" y="60677"/>
                </a:lnTo>
                <a:lnTo>
                  <a:pt x="99746" y="56514"/>
                </a:lnTo>
                <a:lnTo>
                  <a:pt x="100773" y="52787"/>
                </a:lnTo>
                <a:lnTo>
                  <a:pt x="101458" y="49350"/>
                </a:lnTo>
                <a:lnTo>
                  <a:pt x="101915" y="46106"/>
                </a:lnTo>
                <a:lnTo>
                  <a:pt x="102219" y="42990"/>
                </a:lnTo>
                <a:lnTo>
                  <a:pt x="102707" y="35698"/>
                </a:lnTo>
                <a:lnTo>
                  <a:pt x="102774" y="32161"/>
                </a:lnTo>
                <a:lnTo>
                  <a:pt x="102791" y="29884"/>
                </a:lnTo>
                <a:lnTo>
                  <a:pt x="101851" y="28366"/>
                </a:lnTo>
                <a:lnTo>
                  <a:pt x="100271" y="27354"/>
                </a:lnTo>
                <a:lnTo>
                  <a:pt x="98266" y="26679"/>
                </a:lnTo>
                <a:lnTo>
                  <a:pt x="95976" y="26229"/>
                </a:lnTo>
                <a:lnTo>
                  <a:pt x="93497" y="25930"/>
                </a:lnTo>
                <a:lnTo>
                  <a:pt x="90892" y="25730"/>
                </a:lnTo>
                <a:lnTo>
                  <a:pt x="87250" y="25596"/>
                </a:lnTo>
                <a:lnTo>
                  <a:pt x="70258" y="25383"/>
                </a:lnTo>
                <a:lnTo>
                  <a:pt x="57447" y="25341"/>
                </a:lnTo>
                <a:lnTo>
                  <a:pt x="54476" y="26290"/>
                </a:lnTo>
                <a:lnTo>
                  <a:pt x="51543" y="27875"/>
                </a:lnTo>
                <a:lnTo>
                  <a:pt x="48635" y="29884"/>
                </a:lnTo>
                <a:lnTo>
                  <a:pt x="45744" y="32176"/>
                </a:lnTo>
                <a:lnTo>
                  <a:pt x="42864" y="34656"/>
                </a:lnTo>
                <a:lnTo>
                  <a:pt x="39992" y="37263"/>
                </a:lnTo>
                <a:lnTo>
                  <a:pt x="36172" y="39953"/>
                </a:lnTo>
                <a:lnTo>
                  <a:pt x="31720" y="42699"/>
                </a:lnTo>
                <a:lnTo>
                  <a:pt x="19990" y="49399"/>
                </a:lnTo>
                <a:lnTo>
                  <a:pt x="18075" y="50900"/>
                </a:lnTo>
                <a:lnTo>
                  <a:pt x="15845" y="52855"/>
                </a:lnTo>
                <a:lnTo>
                  <a:pt x="13407" y="55110"/>
                </a:lnTo>
                <a:lnTo>
                  <a:pt x="11781" y="57566"/>
                </a:lnTo>
                <a:lnTo>
                  <a:pt x="10697" y="60155"/>
                </a:lnTo>
                <a:lnTo>
                  <a:pt x="8656" y="67722"/>
                </a:lnTo>
                <a:lnTo>
                  <a:pt x="11126" y="67984"/>
                </a:lnTo>
                <a:lnTo>
                  <a:pt x="15921" y="68151"/>
                </a:lnTo>
                <a:lnTo>
                  <a:pt x="21303" y="68181"/>
                </a:lnTo>
                <a:lnTo>
                  <a:pt x="23713" y="67232"/>
                </a:lnTo>
                <a:lnTo>
                  <a:pt x="26272" y="65647"/>
                </a:lnTo>
                <a:lnTo>
                  <a:pt x="28930" y="63638"/>
                </a:lnTo>
                <a:lnTo>
                  <a:pt x="32607" y="61346"/>
                </a:lnTo>
                <a:lnTo>
                  <a:pt x="36964" y="58866"/>
                </a:lnTo>
                <a:lnTo>
                  <a:pt x="41774" y="56260"/>
                </a:lnTo>
                <a:lnTo>
                  <a:pt x="45932" y="53570"/>
                </a:lnTo>
                <a:lnTo>
                  <a:pt x="49657" y="50824"/>
                </a:lnTo>
                <a:lnTo>
                  <a:pt x="53093" y="48041"/>
                </a:lnTo>
                <a:lnTo>
                  <a:pt x="55384" y="45233"/>
                </a:lnTo>
                <a:lnTo>
                  <a:pt x="56910" y="42409"/>
                </a:lnTo>
                <a:lnTo>
                  <a:pt x="59965" y="339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84"/>
          <p:cNvSpPr/>
          <p:nvPr/>
        </p:nvSpPr>
        <p:spPr>
          <a:xfrm>
            <a:off x="6149370" y="4466272"/>
            <a:ext cx="102840" cy="162879"/>
          </a:xfrm>
          <a:custGeom>
            <a:avLst/>
            <a:gdLst/>
            <a:ahLst/>
            <a:cxnLst/>
            <a:rect l="0" t="0" r="0" b="0"/>
            <a:pathLst>
              <a:path w="102840" h="162879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5867" y="8731"/>
                </a:lnTo>
                <a:lnTo>
                  <a:pt x="6759" y="10583"/>
                </a:lnTo>
                <a:lnTo>
                  <a:pt x="7749" y="15181"/>
                </a:lnTo>
                <a:lnTo>
                  <a:pt x="8013" y="17741"/>
                </a:lnTo>
                <a:lnTo>
                  <a:pt x="8190" y="20400"/>
                </a:lnTo>
                <a:lnTo>
                  <a:pt x="8307" y="23125"/>
                </a:lnTo>
                <a:lnTo>
                  <a:pt x="8438" y="28693"/>
                </a:lnTo>
                <a:lnTo>
                  <a:pt x="9425" y="31511"/>
                </a:lnTo>
                <a:lnTo>
                  <a:pt x="11036" y="34342"/>
                </a:lnTo>
                <a:lnTo>
                  <a:pt x="13062" y="37182"/>
                </a:lnTo>
                <a:lnTo>
                  <a:pt x="15365" y="40028"/>
                </a:lnTo>
                <a:lnTo>
                  <a:pt x="17853" y="42878"/>
                </a:lnTo>
                <a:lnTo>
                  <a:pt x="20465" y="45731"/>
                </a:lnTo>
                <a:lnTo>
                  <a:pt x="23158" y="49538"/>
                </a:lnTo>
                <a:lnTo>
                  <a:pt x="25906" y="53980"/>
                </a:lnTo>
                <a:lnTo>
                  <a:pt x="28691" y="58847"/>
                </a:lnTo>
                <a:lnTo>
                  <a:pt x="30547" y="63043"/>
                </a:lnTo>
                <a:lnTo>
                  <a:pt x="31785" y="66794"/>
                </a:lnTo>
                <a:lnTo>
                  <a:pt x="32609" y="70247"/>
                </a:lnTo>
                <a:lnTo>
                  <a:pt x="34112" y="73502"/>
                </a:lnTo>
                <a:lnTo>
                  <a:pt x="36066" y="76623"/>
                </a:lnTo>
                <a:lnTo>
                  <a:pt x="38322" y="79657"/>
                </a:lnTo>
                <a:lnTo>
                  <a:pt x="40778" y="83585"/>
                </a:lnTo>
                <a:lnTo>
                  <a:pt x="43367" y="88108"/>
                </a:lnTo>
                <a:lnTo>
                  <a:pt x="46047" y="93029"/>
                </a:lnTo>
                <a:lnTo>
                  <a:pt x="48785" y="97262"/>
                </a:lnTo>
                <a:lnTo>
                  <a:pt x="51563" y="101036"/>
                </a:lnTo>
                <a:lnTo>
                  <a:pt x="54368" y="104505"/>
                </a:lnTo>
                <a:lnTo>
                  <a:pt x="57190" y="107770"/>
                </a:lnTo>
                <a:lnTo>
                  <a:pt x="60024" y="110900"/>
                </a:lnTo>
                <a:lnTo>
                  <a:pt x="65713" y="116916"/>
                </a:lnTo>
                <a:lnTo>
                  <a:pt x="79983" y="131414"/>
                </a:lnTo>
                <a:lnTo>
                  <a:pt x="81886" y="134281"/>
                </a:lnTo>
                <a:lnTo>
                  <a:pt x="83156" y="137146"/>
                </a:lnTo>
                <a:lnTo>
                  <a:pt x="84002" y="140008"/>
                </a:lnTo>
                <a:lnTo>
                  <a:pt x="85519" y="141916"/>
                </a:lnTo>
                <a:lnTo>
                  <a:pt x="87483" y="143189"/>
                </a:lnTo>
                <a:lnTo>
                  <a:pt x="89744" y="144037"/>
                </a:lnTo>
                <a:lnTo>
                  <a:pt x="91252" y="145555"/>
                </a:lnTo>
                <a:lnTo>
                  <a:pt x="92257" y="147519"/>
                </a:lnTo>
                <a:lnTo>
                  <a:pt x="93374" y="152241"/>
                </a:lnTo>
                <a:lnTo>
                  <a:pt x="93672" y="154835"/>
                </a:lnTo>
                <a:lnTo>
                  <a:pt x="93871" y="157515"/>
                </a:lnTo>
                <a:lnTo>
                  <a:pt x="94955" y="159303"/>
                </a:lnTo>
                <a:lnTo>
                  <a:pt x="96631" y="160494"/>
                </a:lnTo>
                <a:lnTo>
                  <a:pt x="102839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85"/>
          <p:cNvSpPr/>
          <p:nvPr/>
        </p:nvSpPr>
        <p:spPr>
          <a:xfrm>
            <a:off x="7580950" y="4834994"/>
            <a:ext cx="77151" cy="231236"/>
          </a:xfrm>
          <a:custGeom>
            <a:avLst/>
            <a:gdLst/>
            <a:ahLst/>
            <a:cxnLst/>
            <a:rect l="0" t="0" r="0" b="0"/>
            <a:pathLst>
              <a:path w="77151" h="231236">
                <a:moveTo>
                  <a:pt x="77150" y="8468"/>
                </a:moveTo>
                <a:lnTo>
                  <a:pt x="77150" y="1087"/>
                </a:lnTo>
                <a:lnTo>
                  <a:pt x="76198" y="690"/>
                </a:lnTo>
                <a:lnTo>
                  <a:pt x="74610" y="425"/>
                </a:lnTo>
                <a:lnTo>
                  <a:pt x="69769" y="0"/>
                </a:lnTo>
                <a:lnTo>
                  <a:pt x="69372" y="918"/>
                </a:lnTo>
                <a:lnTo>
                  <a:pt x="68931" y="4478"/>
                </a:lnTo>
                <a:lnTo>
                  <a:pt x="67860" y="5808"/>
                </a:lnTo>
                <a:lnTo>
                  <a:pt x="66194" y="6695"/>
                </a:lnTo>
                <a:lnTo>
                  <a:pt x="64131" y="7286"/>
                </a:lnTo>
                <a:lnTo>
                  <a:pt x="61803" y="8632"/>
                </a:lnTo>
                <a:lnTo>
                  <a:pt x="59299" y="10483"/>
                </a:lnTo>
                <a:lnTo>
                  <a:pt x="56676" y="12669"/>
                </a:lnTo>
                <a:lnTo>
                  <a:pt x="54928" y="15078"/>
                </a:lnTo>
                <a:lnTo>
                  <a:pt x="52986" y="20296"/>
                </a:lnTo>
                <a:lnTo>
                  <a:pt x="50563" y="23973"/>
                </a:lnTo>
                <a:lnTo>
                  <a:pt x="47043" y="28330"/>
                </a:lnTo>
                <a:lnTo>
                  <a:pt x="42791" y="33140"/>
                </a:lnTo>
                <a:lnTo>
                  <a:pt x="39956" y="37298"/>
                </a:lnTo>
                <a:lnTo>
                  <a:pt x="38067" y="41023"/>
                </a:lnTo>
                <a:lnTo>
                  <a:pt x="36807" y="44459"/>
                </a:lnTo>
                <a:lnTo>
                  <a:pt x="35014" y="48655"/>
                </a:lnTo>
                <a:lnTo>
                  <a:pt x="30483" y="58396"/>
                </a:lnTo>
                <a:lnTo>
                  <a:pt x="27941" y="62708"/>
                </a:lnTo>
                <a:lnTo>
                  <a:pt x="25294" y="66536"/>
                </a:lnTo>
                <a:lnTo>
                  <a:pt x="22577" y="70040"/>
                </a:lnTo>
                <a:lnTo>
                  <a:pt x="19813" y="74281"/>
                </a:lnTo>
                <a:lnTo>
                  <a:pt x="17018" y="79013"/>
                </a:lnTo>
                <a:lnTo>
                  <a:pt x="14201" y="84073"/>
                </a:lnTo>
                <a:lnTo>
                  <a:pt x="12324" y="89352"/>
                </a:lnTo>
                <a:lnTo>
                  <a:pt x="11073" y="94776"/>
                </a:lnTo>
                <a:lnTo>
                  <a:pt x="10238" y="100297"/>
                </a:lnTo>
                <a:lnTo>
                  <a:pt x="8730" y="104930"/>
                </a:lnTo>
                <a:lnTo>
                  <a:pt x="6771" y="108970"/>
                </a:lnTo>
                <a:lnTo>
                  <a:pt x="4514" y="112617"/>
                </a:lnTo>
                <a:lnTo>
                  <a:pt x="3008" y="116953"/>
                </a:lnTo>
                <a:lnTo>
                  <a:pt x="2004" y="121749"/>
                </a:lnTo>
                <a:lnTo>
                  <a:pt x="1336" y="126851"/>
                </a:lnTo>
                <a:lnTo>
                  <a:pt x="889" y="132158"/>
                </a:lnTo>
                <a:lnTo>
                  <a:pt x="592" y="137600"/>
                </a:lnTo>
                <a:lnTo>
                  <a:pt x="261" y="147775"/>
                </a:lnTo>
                <a:lnTo>
                  <a:pt x="50" y="162068"/>
                </a:lnTo>
                <a:lnTo>
                  <a:pt x="0" y="190115"/>
                </a:lnTo>
                <a:lnTo>
                  <a:pt x="952" y="193384"/>
                </a:lnTo>
                <a:lnTo>
                  <a:pt x="2539" y="196515"/>
                </a:lnTo>
                <a:lnTo>
                  <a:pt x="4549" y="199555"/>
                </a:lnTo>
                <a:lnTo>
                  <a:pt x="6782" y="205473"/>
                </a:lnTo>
                <a:lnTo>
                  <a:pt x="7378" y="208385"/>
                </a:lnTo>
                <a:lnTo>
                  <a:pt x="8728" y="211278"/>
                </a:lnTo>
                <a:lnTo>
                  <a:pt x="10580" y="214160"/>
                </a:lnTo>
                <a:lnTo>
                  <a:pt x="12768" y="217034"/>
                </a:lnTo>
                <a:lnTo>
                  <a:pt x="15178" y="218950"/>
                </a:lnTo>
                <a:lnTo>
                  <a:pt x="17738" y="220226"/>
                </a:lnTo>
                <a:lnTo>
                  <a:pt x="20397" y="221078"/>
                </a:lnTo>
                <a:lnTo>
                  <a:pt x="23122" y="222598"/>
                </a:lnTo>
                <a:lnTo>
                  <a:pt x="25891" y="224564"/>
                </a:lnTo>
                <a:lnTo>
                  <a:pt x="32629" y="230012"/>
                </a:lnTo>
                <a:lnTo>
                  <a:pt x="35086" y="230459"/>
                </a:lnTo>
                <a:lnTo>
                  <a:pt x="38630" y="230757"/>
                </a:lnTo>
                <a:lnTo>
                  <a:pt x="46695" y="231089"/>
                </a:lnTo>
                <a:lnTo>
                  <a:pt x="53454" y="231235"/>
                </a:lnTo>
                <a:lnTo>
                  <a:pt x="56590" y="230322"/>
                </a:lnTo>
                <a:lnTo>
                  <a:pt x="59634" y="228761"/>
                </a:lnTo>
                <a:lnTo>
                  <a:pt x="68577" y="222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86"/>
          <p:cNvSpPr/>
          <p:nvPr/>
        </p:nvSpPr>
        <p:spPr>
          <a:xfrm>
            <a:off x="7726680" y="4852035"/>
            <a:ext cx="128588" cy="162878"/>
          </a:xfrm>
          <a:custGeom>
            <a:avLst/>
            <a:gdLst/>
            <a:ahLst/>
            <a:cxnLst/>
            <a:rect l="0" t="0" r="0" b="0"/>
            <a:pathLst>
              <a:path w="128588" h="162878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4551" y="13018"/>
                </a:lnTo>
                <a:lnTo>
                  <a:pt x="5891" y="15346"/>
                </a:lnTo>
                <a:lnTo>
                  <a:pt x="6785" y="17851"/>
                </a:lnTo>
                <a:lnTo>
                  <a:pt x="7381" y="20473"/>
                </a:lnTo>
                <a:lnTo>
                  <a:pt x="8730" y="23173"/>
                </a:lnTo>
                <a:lnTo>
                  <a:pt x="10583" y="25926"/>
                </a:lnTo>
                <a:lnTo>
                  <a:pt x="12770" y="28714"/>
                </a:lnTo>
                <a:lnTo>
                  <a:pt x="14228" y="31525"/>
                </a:lnTo>
                <a:lnTo>
                  <a:pt x="15200" y="34352"/>
                </a:lnTo>
                <a:lnTo>
                  <a:pt x="15848" y="37188"/>
                </a:lnTo>
                <a:lnTo>
                  <a:pt x="18186" y="40032"/>
                </a:lnTo>
                <a:lnTo>
                  <a:pt x="21648" y="42880"/>
                </a:lnTo>
                <a:lnTo>
                  <a:pt x="25862" y="45732"/>
                </a:lnTo>
                <a:lnTo>
                  <a:pt x="29624" y="49538"/>
                </a:lnTo>
                <a:lnTo>
                  <a:pt x="33084" y="53980"/>
                </a:lnTo>
                <a:lnTo>
                  <a:pt x="36343" y="58847"/>
                </a:lnTo>
                <a:lnTo>
                  <a:pt x="39469" y="63043"/>
                </a:lnTo>
                <a:lnTo>
                  <a:pt x="42505" y="66794"/>
                </a:lnTo>
                <a:lnTo>
                  <a:pt x="45482" y="70247"/>
                </a:lnTo>
                <a:lnTo>
                  <a:pt x="48418" y="73501"/>
                </a:lnTo>
                <a:lnTo>
                  <a:pt x="54221" y="79657"/>
                </a:lnTo>
                <a:lnTo>
                  <a:pt x="57103" y="83585"/>
                </a:lnTo>
                <a:lnTo>
                  <a:pt x="59976" y="88108"/>
                </a:lnTo>
                <a:lnTo>
                  <a:pt x="62843" y="93028"/>
                </a:lnTo>
                <a:lnTo>
                  <a:pt x="66660" y="97261"/>
                </a:lnTo>
                <a:lnTo>
                  <a:pt x="71110" y="101036"/>
                </a:lnTo>
                <a:lnTo>
                  <a:pt x="75982" y="104505"/>
                </a:lnTo>
                <a:lnTo>
                  <a:pt x="80182" y="108722"/>
                </a:lnTo>
                <a:lnTo>
                  <a:pt x="83934" y="113439"/>
                </a:lnTo>
                <a:lnTo>
                  <a:pt x="87389" y="118488"/>
                </a:lnTo>
                <a:lnTo>
                  <a:pt x="90645" y="122807"/>
                </a:lnTo>
                <a:lnTo>
                  <a:pt x="93767" y="126639"/>
                </a:lnTo>
                <a:lnTo>
                  <a:pt x="96801" y="130146"/>
                </a:lnTo>
                <a:lnTo>
                  <a:pt x="99776" y="133436"/>
                </a:lnTo>
                <a:lnTo>
                  <a:pt x="105622" y="139632"/>
                </a:lnTo>
                <a:lnTo>
                  <a:pt x="114269" y="148475"/>
                </a:lnTo>
                <a:lnTo>
                  <a:pt x="116184" y="151371"/>
                </a:lnTo>
                <a:lnTo>
                  <a:pt x="117461" y="154254"/>
                </a:lnTo>
                <a:lnTo>
                  <a:pt x="118313" y="157129"/>
                </a:lnTo>
                <a:lnTo>
                  <a:pt x="119833" y="159044"/>
                </a:lnTo>
                <a:lnTo>
                  <a:pt x="121799" y="160322"/>
                </a:lnTo>
                <a:lnTo>
                  <a:pt x="128587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87"/>
          <p:cNvSpPr/>
          <p:nvPr/>
        </p:nvSpPr>
        <p:spPr>
          <a:xfrm>
            <a:off x="7786687" y="4834890"/>
            <a:ext cx="102871" cy="162878"/>
          </a:xfrm>
          <a:custGeom>
            <a:avLst/>
            <a:gdLst/>
            <a:ahLst/>
            <a:cxnLst/>
            <a:rect l="0" t="0" r="0" b="0"/>
            <a:pathLst>
              <a:path w="102871" h="162878">
                <a:moveTo>
                  <a:pt x="102870" y="0"/>
                </a:moveTo>
                <a:lnTo>
                  <a:pt x="94652" y="0"/>
                </a:lnTo>
                <a:lnTo>
                  <a:pt x="91915" y="2540"/>
                </a:lnTo>
                <a:lnTo>
                  <a:pt x="86948" y="7381"/>
                </a:lnTo>
                <a:lnTo>
                  <a:pt x="86540" y="8730"/>
                </a:lnTo>
                <a:lnTo>
                  <a:pt x="86087" y="12770"/>
                </a:lnTo>
                <a:lnTo>
                  <a:pt x="85014" y="16133"/>
                </a:lnTo>
                <a:lnTo>
                  <a:pt x="83346" y="20280"/>
                </a:lnTo>
                <a:lnTo>
                  <a:pt x="81282" y="24950"/>
                </a:lnTo>
                <a:lnTo>
                  <a:pt x="78000" y="29968"/>
                </a:lnTo>
                <a:lnTo>
                  <a:pt x="73907" y="35219"/>
                </a:lnTo>
                <a:lnTo>
                  <a:pt x="69274" y="40624"/>
                </a:lnTo>
                <a:lnTo>
                  <a:pt x="65232" y="46133"/>
                </a:lnTo>
                <a:lnTo>
                  <a:pt x="61586" y="51710"/>
                </a:lnTo>
                <a:lnTo>
                  <a:pt x="58203" y="57333"/>
                </a:lnTo>
                <a:lnTo>
                  <a:pt x="54994" y="62987"/>
                </a:lnTo>
                <a:lnTo>
                  <a:pt x="48889" y="74349"/>
                </a:lnTo>
                <a:lnTo>
                  <a:pt x="31460" y="108590"/>
                </a:lnTo>
                <a:lnTo>
                  <a:pt x="22868" y="125732"/>
                </a:lnTo>
                <a:lnTo>
                  <a:pt x="20008" y="130493"/>
                </a:lnTo>
                <a:lnTo>
                  <a:pt x="17149" y="134621"/>
                </a:lnTo>
                <a:lnTo>
                  <a:pt x="14291" y="138324"/>
                </a:lnTo>
                <a:lnTo>
                  <a:pt x="11432" y="141746"/>
                </a:lnTo>
                <a:lnTo>
                  <a:pt x="8574" y="144980"/>
                </a:lnTo>
                <a:lnTo>
                  <a:pt x="5716" y="148088"/>
                </a:lnTo>
                <a:lnTo>
                  <a:pt x="3811" y="151113"/>
                </a:lnTo>
                <a:lnTo>
                  <a:pt x="2540" y="154082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88"/>
          <p:cNvSpPr/>
          <p:nvPr/>
        </p:nvSpPr>
        <p:spPr>
          <a:xfrm>
            <a:off x="7923847" y="4869179"/>
            <a:ext cx="154306" cy="34292"/>
          </a:xfrm>
          <a:custGeom>
            <a:avLst/>
            <a:gdLst/>
            <a:ahLst/>
            <a:cxnLst/>
            <a:rect l="0" t="0" r="0" b="0"/>
            <a:pathLst>
              <a:path w="154306" h="34292">
                <a:moveTo>
                  <a:pt x="0" y="34291"/>
                </a:moveTo>
                <a:lnTo>
                  <a:pt x="28619" y="34291"/>
                </a:lnTo>
                <a:lnTo>
                  <a:pt x="31461" y="33338"/>
                </a:lnTo>
                <a:lnTo>
                  <a:pt x="34310" y="31751"/>
                </a:lnTo>
                <a:lnTo>
                  <a:pt x="37160" y="29740"/>
                </a:lnTo>
                <a:lnTo>
                  <a:pt x="40966" y="28399"/>
                </a:lnTo>
                <a:lnTo>
                  <a:pt x="45409" y="27505"/>
                </a:lnTo>
                <a:lnTo>
                  <a:pt x="50274" y="26910"/>
                </a:lnTo>
                <a:lnTo>
                  <a:pt x="55424" y="25560"/>
                </a:lnTo>
                <a:lnTo>
                  <a:pt x="60762" y="23708"/>
                </a:lnTo>
                <a:lnTo>
                  <a:pt x="66225" y="21520"/>
                </a:lnTo>
                <a:lnTo>
                  <a:pt x="70820" y="20062"/>
                </a:lnTo>
                <a:lnTo>
                  <a:pt x="74836" y="19090"/>
                </a:lnTo>
                <a:lnTo>
                  <a:pt x="78466" y="18442"/>
                </a:lnTo>
                <a:lnTo>
                  <a:pt x="82791" y="18010"/>
                </a:lnTo>
                <a:lnTo>
                  <a:pt x="87579" y="17722"/>
                </a:lnTo>
                <a:lnTo>
                  <a:pt x="92676" y="17530"/>
                </a:lnTo>
                <a:lnTo>
                  <a:pt x="97979" y="16449"/>
                </a:lnTo>
                <a:lnTo>
                  <a:pt x="103419" y="14776"/>
                </a:lnTo>
                <a:lnTo>
                  <a:pt x="108952" y="12709"/>
                </a:lnTo>
                <a:lnTo>
                  <a:pt x="113592" y="11330"/>
                </a:lnTo>
                <a:lnTo>
                  <a:pt x="117638" y="10411"/>
                </a:lnTo>
                <a:lnTo>
                  <a:pt x="121289" y="9799"/>
                </a:lnTo>
                <a:lnTo>
                  <a:pt x="125626" y="8438"/>
                </a:lnTo>
                <a:lnTo>
                  <a:pt x="130423" y="6578"/>
                </a:lnTo>
                <a:lnTo>
                  <a:pt x="135526" y="4386"/>
                </a:lnTo>
                <a:lnTo>
                  <a:pt x="139880" y="2924"/>
                </a:lnTo>
                <a:lnTo>
                  <a:pt x="143737" y="1950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89"/>
          <p:cNvSpPr/>
          <p:nvPr/>
        </p:nvSpPr>
        <p:spPr>
          <a:xfrm>
            <a:off x="8069580" y="4783456"/>
            <a:ext cx="111443" cy="154269"/>
          </a:xfrm>
          <a:custGeom>
            <a:avLst/>
            <a:gdLst/>
            <a:ahLst/>
            <a:cxnLst/>
            <a:rect l="0" t="0" r="0" b="0"/>
            <a:pathLst>
              <a:path w="111443" h="154269">
                <a:moveTo>
                  <a:pt x="0" y="8571"/>
                </a:moveTo>
                <a:lnTo>
                  <a:pt x="7382" y="1190"/>
                </a:lnTo>
                <a:lnTo>
                  <a:pt x="10582" y="528"/>
                </a:lnTo>
                <a:lnTo>
                  <a:pt x="12770" y="352"/>
                </a:lnTo>
                <a:lnTo>
                  <a:pt x="15181" y="234"/>
                </a:lnTo>
                <a:lnTo>
                  <a:pt x="20400" y="103"/>
                </a:lnTo>
                <a:lnTo>
                  <a:pt x="57125" y="0"/>
                </a:lnTo>
                <a:lnTo>
                  <a:pt x="59038" y="952"/>
                </a:lnTo>
                <a:lnTo>
                  <a:pt x="61266" y="2539"/>
                </a:lnTo>
                <a:lnTo>
                  <a:pt x="63704" y="4550"/>
                </a:lnTo>
                <a:lnTo>
                  <a:pt x="66282" y="5890"/>
                </a:lnTo>
                <a:lnTo>
                  <a:pt x="68953" y="6784"/>
                </a:lnTo>
                <a:lnTo>
                  <a:pt x="71685" y="7380"/>
                </a:lnTo>
                <a:lnTo>
                  <a:pt x="73509" y="8729"/>
                </a:lnTo>
                <a:lnTo>
                  <a:pt x="74722" y="10582"/>
                </a:lnTo>
                <a:lnTo>
                  <a:pt x="75532" y="12769"/>
                </a:lnTo>
                <a:lnTo>
                  <a:pt x="76072" y="16132"/>
                </a:lnTo>
                <a:lnTo>
                  <a:pt x="76432" y="20279"/>
                </a:lnTo>
                <a:lnTo>
                  <a:pt x="76672" y="24949"/>
                </a:lnTo>
                <a:lnTo>
                  <a:pt x="75880" y="29014"/>
                </a:lnTo>
                <a:lnTo>
                  <a:pt x="74399" y="32677"/>
                </a:lnTo>
                <a:lnTo>
                  <a:pt x="72459" y="36072"/>
                </a:lnTo>
                <a:lnTo>
                  <a:pt x="71166" y="40240"/>
                </a:lnTo>
                <a:lnTo>
                  <a:pt x="70304" y="44924"/>
                </a:lnTo>
                <a:lnTo>
                  <a:pt x="69730" y="49951"/>
                </a:lnTo>
                <a:lnTo>
                  <a:pt x="68393" y="55208"/>
                </a:lnTo>
                <a:lnTo>
                  <a:pt x="66551" y="60617"/>
                </a:lnTo>
                <a:lnTo>
                  <a:pt x="64370" y="66128"/>
                </a:lnTo>
                <a:lnTo>
                  <a:pt x="61963" y="70755"/>
                </a:lnTo>
                <a:lnTo>
                  <a:pt x="59406" y="74792"/>
                </a:lnTo>
                <a:lnTo>
                  <a:pt x="56749" y="78436"/>
                </a:lnTo>
                <a:lnTo>
                  <a:pt x="54978" y="82770"/>
                </a:lnTo>
                <a:lnTo>
                  <a:pt x="53797" y="87565"/>
                </a:lnTo>
                <a:lnTo>
                  <a:pt x="53010" y="92666"/>
                </a:lnTo>
                <a:lnTo>
                  <a:pt x="51532" y="97972"/>
                </a:lnTo>
                <a:lnTo>
                  <a:pt x="49595" y="103414"/>
                </a:lnTo>
                <a:lnTo>
                  <a:pt x="47350" y="108948"/>
                </a:lnTo>
                <a:lnTo>
                  <a:pt x="44902" y="113588"/>
                </a:lnTo>
                <a:lnTo>
                  <a:pt x="42317" y="117635"/>
                </a:lnTo>
                <a:lnTo>
                  <a:pt x="39641" y="121286"/>
                </a:lnTo>
                <a:lnTo>
                  <a:pt x="37857" y="124671"/>
                </a:lnTo>
                <a:lnTo>
                  <a:pt x="36668" y="127881"/>
                </a:lnTo>
                <a:lnTo>
                  <a:pt x="35875" y="130974"/>
                </a:lnTo>
                <a:lnTo>
                  <a:pt x="35346" y="133988"/>
                </a:lnTo>
                <a:lnTo>
                  <a:pt x="34995" y="136950"/>
                </a:lnTo>
                <a:lnTo>
                  <a:pt x="34429" y="143997"/>
                </a:lnTo>
                <a:lnTo>
                  <a:pt x="36892" y="147500"/>
                </a:lnTo>
                <a:lnTo>
                  <a:pt x="38881" y="149768"/>
                </a:lnTo>
                <a:lnTo>
                  <a:pt x="41161" y="151280"/>
                </a:lnTo>
                <a:lnTo>
                  <a:pt x="43634" y="152288"/>
                </a:lnTo>
                <a:lnTo>
                  <a:pt x="49893" y="153905"/>
                </a:lnTo>
                <a:lnTo>
                  <a:pt x="53290" y="154127"/>
                </a:lnTo>
                <a:lnTo>
                  <a:pt x="58680" y="154268"/>
                </a:lnTo>
                <a:lnTo>
                  <a:pt x="61027" y="153328"/>
                </a:lnTo>
                <a:lnTo>
                  <a:pt x="64497" y="151748"/>
                </a:lnTo>
                <a:lnTo>
                  <a:pt x="68716" y="149742"/>
                </a:lnTo>
                <a:lnTo>
                  <a:pt x="72480" y="148405"/>
                </a:lnTo>
                <a:lnTo>
                  <a:pt x="75942" y="147514"/>
                </a:lnTo>
                <a:lnTo>
                  <a:pt x="79203" y="146919"/>
                </a:lnTo>
                <a:lnTo>
                  <a:pt x="82330" y="145571"/>
                </a:lnTo>
                <a:lnTo>
                  <a:pt x="85367" y="143719"/>
                </a:lnTo>
                <a:lnTo>
                  <a:pt x="88344" y="141532"/>
                </a:lnTo>
                <a:lnTo>
                  <a:pt x="91280" y="139122"/>
                </a:lnTo>
                <a:lnTo>
                  <a:pt x="94191" y="136563"/>
                </a:lnTo>
                <a:lnTo>
                  <a:pt x="97084" y="133903"/>
                </a:lnTo>
                <a:lnTo>
                  <a:pt x="102838" y="128409"/>
                </a:lnTo>
                <a:lnTo>
                  <a:pt x="111442" y="12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90"/>
          <p:cNvSpPr/>
          <p:nvPr/>
        </p:nvSpPr>
        <p:spPr>
          <a:xfrm>
            <a:off x="8206740" y="4732020"/>
            <a:ext cx="102681" cy="265748"/>
          </a:xfrm>
          <a:custGeom>
            <a:avLst/>
            <a:gdLst/>
            <a:ahLst/>
            <a:cxnLst/>
            <a:rect l="0" t="0" r="0" b="0"/>
            <a:pathLst>
              <a:path w="102681" h="265748">
                <a:moveTo>
                  <a:pt x="0" y="0"/>
                </a:moveTo>
                <a:lnTo>
                  <a:pt x="16482" y="0"/>
                </a:lnTo>
                <a:lnTo>
                  <a:pt x="20513" y="952"/>
                </a:lnTo>
                <a:lnTo>
                  <a:pt x="24152" y="2540"/>
                </a:lnTo>
                <a:lnTo>
                  <a:pt x="27531" y="4550"/>
                </a:lnTo>
                <a:lnTo>
                  <a:pt x="31689" y="6843"/>
                </a:lnTo>
                <a:lnTo>
                  <a:pt x="41389" y="11931"/>
                </a:lnTo>
                <a:lnTo>
                  <a:pt x="45690" y="14622"/>
                </a:lnTo>
                <a:lnTo>
                  <a:pt x="49510" y="17368"/>
                </a:lnTo>
                <a:lnTo>
                  <a:pt x="53010" y="20151"/>
                </a:lnTo>
                <a:lnTo>
                  <a:pt x="57247" y="22959"/>
                </a:lnTo>
                <a:lnTo>
                  <a:pt x="61976" y="25783"/>
                </a:lnTo>
                <a:lnTo>
                  <a:pt x="67036" y="28619"/>
                </a:lnTo>
                <a:lnTo>
                  <a:pt x="72312" y="32414"/>
                </a:lnTo>
                <a:lnTo>
                  <a:pt x="77736" y="36849"/>
                </a:lnTo>
                <a:lnTo>
                  <a:pt x="83257" y="41711"/>
                </a:lnTo>
                <a:lnTo>
                  <a:pt x="87890" y="46857"/>
                </a:lnTo>
                <a:lnTo>
                  <a:pt x="91930" y="52193"/>
                </a:lnTo>
                <a:lnTo>
                  <a:pt x="95577" y="57655"/>
                </a:lnTo>
                <a:lnTo>
                  <a:pt x="98008" y="63202"/>
                </a:lnTo>
                <a:lnTo>
                  <a:pt x="99628" y="68805"/>
                </a:lnTo>
                <a:lnTo>
                  <a:pt x="100708" y="74444"/>
                </a:lnTo>
                <a:lnTo>
                  <a:pt x="101428" y="81062"/>
                </a:lnTo>
                <a:lnTo>
                  <a:pt x="101909" y="88331"/>
                </a:lnTo>
                <a:lnTo>
                  <a:pt x="102229" y="96035"/>
                </a:lnTo>
                <a:lnTo>
                  <a:pt x="102585" y="112214"/>
                </a:lnTo>
                <a:lnTo>
                  <a:pt x="102680" y="120529"/>
                </a:lnTo>
                <a:lnTo>
                  <a:pt x="101790" y="128930"/>
                </a:lnTo>
                <a:lnTo>
                  <a:pt x="100245" y="137389"/>
                </a:lnTo>
                <a:lnTo>
                  <a:pt x="98263" y="145885"/>
                </a:lnTo>
                <a:lnTo>
                  <a:pt x="95988" y="154406"/>
                </a:lnTo>
                <a:lnTo>
                  <a:pt x="90921" y="171495"/>
                </a:lnTo>
                <a:lnTo>
                  <a:pt x="88236" y="179099"/>
                </a:lnTo>
                <a:lnTo>
                  <a:pt x="85494" y="186075"/>
                </a:lnTo>
                <a:lnTo>
                  <a:pt x="82713" y="192630"/>
                </a:lnTo>
                <a:lnTo>
                  <a:pt x="79907" y="199857"/>
                </a:lnTo>
                <a:lnTo>
                  <a:pt x="74249" y="215508"/>
                </a:lnTo>
                <a:lnTo>
                  <a:pt x="71407" y="221777"/>
                </a:lnTo>
                <a:lnTo>
                  <a:pt x="68560" y="226909"/>
                </a:lnTo>
                <a:lnTo>
                  <a:pt x="65708" y="231282"/>
                </a:lnTo>
                <a:lnTo>
                  <a:pt x="62856" y="236103"/>
                </a:lnTo>
                <a:lnTo>
                  <a:pt x="60001" y="241222"/>
                </a:lnTo>
                <a:lnTo>
                  <a:pt x="57146" y="246540"/>
                </a:lnTo>
                <a:lnTo>
                  <a:pt x="54289" y="250084"/>
                </a:lnTo>
                <a:lnTo>
                  <a:pt x="51434" y="252448"/>
                </a:lnTo>
                <a:lnTo>
                  <a:pt x="48576" y="254024"/>
                </a:lnTo>
                <a:lnTo>
                  <a:pt x="45719" y="256027"/>
                </a:lnTo>
                <a:lnTo>
                  <a:pt x="42862" y="258314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91"/>
          <p:cNvSpPr/>
          <p:nvPr/>
        </p:nvSpPr>
        <p:spPr>
          <a:xfrm>
            <a:off x="8232457" y="49977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Multiplicity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multiplicities (squared, to the fourth, etc.) intersect but do not cross at zero.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Odd multiplicities (1</a:t>
            </a:r>
            <a:r>
              <a:rPr lang="en-US" baseline="30000" dirty="0" smtClean="0"/>
              <a:t>st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, etc.) cross at zero. </a:t>
            </a:r>
          </a:p>
          <a:p>
            <a:endParaRPr lang="en-US" dirty="0" smtClean="0"/>
          </a:p>
          <a:p>
            <a:r>
              <a:rPr lang="en-US" dirty="0" smtClean="0"/>
              <a:t>Total multiplicity must add up to the degree.</a:t>
            </a:r>
          </a:p>
        </p:txBody>
      </p:sp>
      <p:sp>
        <p:nvSpPr>
          <p:cNvPr id="7" name="SMARTPenAnnotation317"/>
          <p:cNvSpPr/>
          <p:nvPr/>
        </p:nvSpPr>
        <p:spPr>
          <a:xfrm>
            <a:off x="1371600" y="5780088"/>
            <a:ext cx="11113" cy="71437"/>
          </a:xfrm>
          <a:custGeom>
            <a:avLst/>
            <a:gdLst/>
            <a:ahLst/>
            <a:cxnLst/>
            <a:rect l="0" t="0" r="0" b="0"/>
            <a:pathLst>
              <a:path w="11434" h="72524">
                <a:moveTo>
                  <a:pt x="0" y="0"/>
                </a:moveTo>
                <a:lnTo>
                  <a:pt x="3" y="40231"/>
                </a:lnTo>
                <a:lnTo>
                  <a:pt x="1273" y="44645"/>
                </a:lnTo>
                <a:lnTo>
                  <a:pt x="3389" y="48858"/>
                </a:lnTo>
                <a:lnTo>
                  <a:pt x="9049" y="57468"/>
                </a:lnTo>
                <a:lnTo>
                  <a:pt x="11433" y="725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SMARTPenAnnotation1630"/>
          <p:cNvSpPr/>
          <p:nvPr/>
        </p:nvSpPr>
        <p:spPr>
          <a:xfrm>
            <a:off x="6466522" y="2906077"/>
            <a:ext cx="2220279" cy="17146"/>
          </a:xfrm>
          <a:custGeom>
            <a:avLst/>
            <a:gdLst/>
            <a:ahLst/>
            <a:cxnLst/>
            <a:rect l="0" t="0" r="0" b="0"/>
            <a:pathLst>
              <a:path w="2220279" h="17146">
                <a:moveTo>
                  <a:pt x="0" y="8573"/>
                </a:moveTo>
                <a:lnTo>
                  <a:pt x="394442" y="8573"/>
                </a:lnTo>
                <a:lnTo>
                  <a:pt x="402979" y="7620"/>
                </a:lnTo>
                <a:lnTo>
                  <a:pt x="411528" y="6033"/>
                </a:lnTo>
                <a:lnTo>
                  <a:pt x="420084" y="4022"/>
                </a:lnTo>
                <a:lnTo>
                  <a:pt x="428647" y="2681"/>
                </a:lnTo>
                <a:lnTo>
                  <a:pt x="437212" y="1787"/>
                </a:lnTo>
                <a:lnTo>
                  <a:pt x="445780" y="1192"/>
                </a:lnTo>
                <a:lnTo>
                  <a:pt x="454349" y="794"/>
                </a:lnTo>
                <a:lnTo>
                  <a:pt x="471490" y="353"/>
                </a:lnTo>
                <a:lnTo>
                  <a:pt x="838415" y="0"/>
                </a:lnTo>
                <a:lnTo>
                  <a:pt x="848503" y="953"/>
                </a:lnTo>
                <a:lnTo>
                  <a:pt x="859039" y="2540"/>
                </a:lnTo>
                <a:lnTo>
                  <a:pt x="869873" y="4551"/>
                </a:lnTo>
                <a:lnTo>
                  <a:pt x="881858" y="5891"/>
                </a:lnTo>
                <a:lnTo>
                  <a:pt x="894610" y="6785"/>
                </a:lnTo>
                <a:lnTo>
                  <a:pt x="920527" y="7778"/>
                </a:lnTo>
                <a:lnTo>
                  <a:pt x="956538" y="8337"/>
                </a:lnTo>
                <a:lnTo>
                  <a:pt x="1014317" y="8542"/>
                </a:lnTo>
                <a:lnTo>
                  <a:pt x="1026732" y="9504"/>
                </a:lnTo>
                <a:lnTo>
                  <a:pt x="1039770" y="11099"/>
                </a:lnTo>
                <a:lnTo>
                  <a:pt x="1053225" y="13114"/>
                </a:lnTo>
                <a:lnTo>
                  <a:pt x="1066005" y="14458"/>
                </a:lnTo>
                <a:lnTo>
                  <a:pt x="1078335" y="15353"/>
                </a:lnTo>
                <a:lnTo>
                  <a:pt x="1090365" y="15951"/>
                </a:lnTo>
                <a:lnTo>
                  <a:pt x="1113892" y="16614"/>
                </a:lnTo>
                <a:lnTo>
                  <a:pt x="1201785" y="17114"/>
                </a:lnTo>
                <a:lnTo>
                  <a:pt x="1361397" y="17145"/>
                </a:lnTo>
                <a:lnTo>
                  <a:pt x="1375275" y="16193"/>
                </a:lnTo>
                <a:lnTo>
                  <a:pt x="1389290" y="14605"/>
                </a:lnTo>
                <a:lnTo>
                  <a:pt x="1403396" y="12594"/>
                </a:lnTo>
                <a:lnTo>
                  <a:pt x="1417562" y="11254"/>
                </a:lnTo>
                <a:lnTo>
                  <a:pt x="1431769" y="10360"/>
                </a:lnTo>
                <a:lnTo>
                  <a:pt x="1460254" y="9367"/>
                </a:lnTo>
                <a:lnTo>
                  <a:pt x="1517348" y="8729"/>
                </a:lnTo>
                <a:lnTo>
                  <a:pt x="1824277" y="8573"/>
                </a:lnTo>
                <a:lnTo>
                  <a:pt x="1838167" y="9525"/>
                </a:lnTo>
                <a:lnTo>
                  <a:pt x="1852190" y="11112"/>
                </a:lnTo>
                <a:lnTo>
                  <a:pt x="1866301" y="13124"/>
                </a:lnTo>
                <a:lnTo>
                  <a:pt x="1879518" y="14464"/>
                </a:lnTo>
                <a:lnTo>
                  <a:pt x="1892139" y="15358"/>
                </a:lnTo>
                <a:lnTo>
                  <a:pt x="1904364" y="15953"/>
                </a:lnTo>
                <a:lnTo>
                  <a:pt x="1928106" y="16616"/>
                </a:lnTo>
                <a:lnTo>
                  <a:pt x="2016163" y="17114"/>
                </a:lnTo>
                <a:lnTo>
                  <a:pt x="222027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31"/>
          <p:cNvSpPr/>
          <p:nvPr/>
        </p:nvSpPr>
        <p:spPr>
          <a:xfrm>
            <a:off x="7478077" y="2631757"/>
            <a:ext cx="51405" cy="600076"/>
          </a:xfrm>
          <a:custGeom>
            <a:avLst/>
            <a:gdLst/>
            <a:ahLst/>
            <a:cxnLst/>
            <a:rect l="0" t="0" r="0" b="0"/>
            <a:pathLst>
              <a:path w="51405" h="6000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468" y="33244"/>
                </a:lnTo>
                <a:lnTo>
                  <a:pt x="8573" y="113245"/>
                </a:lnTo>
                <a:lnTo>
                  <a:pt x="9525" y="120264"/>
                </a:lnTo>
                <a:lnTo>
                  <a:pt x="11113" y="126849"/>
                </a:lnTo>
                <a:lnTo>
                  <a:pt x="13123" y="133143"/>
                </a:lnTo>
                <a:lnTo>
                  <a:pt x="14464" y="139244"/>
                </a:lnTo>
                <a:lnTo>
                  <a:pt x="15953" y="151104"/>
                </a:lnTo>
                <a:lnTo>
                  <a:pt x="16615" y="165265"/>
                </a:lnTo>
                <a:lnTo>
                  <a:pt x="17863" y="181084"/>
                </a:lnTo>
                <a:lnTo>
                  <a:pt x="19528" y="189302"/>
                </a:lnTo>
                <a:lnTo>
                  <a:pt x="21591" y="197639"/>
                </a:lnTo>
                <a:lnTo>
                  <a:pt x="22967" y="205102"/>
                </a:lnTo>
                <a:lnTo>
                  <a:pt x="24496" y="218474"/>
                </a:lnTo>
                <a:lnTo>
                  <a:pt x="25175" y="233307"/>
                </a:lnTo>
                <a:lnTo>
                  <a:pt x="25557" y="257723"/>
                </a:lnTo>
                <a:lnTo>
                  <a:pt x="25715" y="342909"/>
                </a:lnTo>
                <a:lnTo>
                  <a:pt x="26668" y="351479"/>
                </a:lnTo>
                <a:lnTo>
                  <a:pt x="28257" y="360049"/>
                </a:lnTo>
                <a:lnTo>
                  <a:pt x="30268" y="368620"/>
                </a:lnTo>
                <a:lnTo>
                  <a:pt x="31608" y="377192"/>
                </a:lnTo>
                <a:lnTo>
                  <a:pt x="33098" y="394336"/>
                </a:lnTo>
                <a:lnTo>
                  <a:pt x="33761" y="408940"/>
                </a:lnTo>
                <a:lnTo>
                  <a:pt x="34055" y="422734"/>
                </a:lnTo>
                <a:lnTo>
                  <a:pt x="34186" y="438389"/>
                </a:lnTo>
                <a:lnTo>
                  <a:pt x="35172" y="445612"/>
                </a:lnTo>
                <a:lnTo>
                  <a:pt x="36784" y="452332"/>
                </a:lnTo>
                <a:lnTo>
                  <a:pt x="38810" y="458717"/>
                </a:lnTo>
                <a:lnTo>
                  <a:pt x="40161" y="465832"/>
                </a:lnTo>
                <a:lnTo>
                  <a:pt x="41662" y="481356"/>
                </a:lnTo>
                <a:lnTo>
                  <a:pt x="42329" y="495241"/>
                </a:lnTo>
                <a:lnTo>
                  <a:pt x="43578" y="507762"/>
                </a:lnTo>
                <a:lnTo>
                  <a:pt x="45244" y="513768"/>
                </a:lnTo>
                <a:lnTo>
                  <a:pt x="47308" y="519677"/>
                </a:lnTo>
                <a:lnTo>
                  <a:pt x="48684" y="525521"/>
                </a:lnTo>
                <a:lnTo>
                  <a:pt x="50213" y="537095"/>
                </a:lnTo>
                <a:lnTo>
                  <a:pt x="51194" y="553204"/>
                </a:lnTo>
                <a:lnTo>
                  <a:pt x="51404" y="568491"/>
                </a:lnTo>
                <a:lnTo>
                  <a:pt x="50461" y="571399"/>
                </a:lnTo>
                <a:lnTo>
                  <a:pt x="48881" y="574290"/>
                </a:lnTo>
                <a:lnTo>
                  <a:pt x="44051" y="581224"/>
                </a:lnTo>
                <a:lnTo>
                  <a:pt x="42702" y="582745"/>
                </a:lnTo>
                <a:lnTo>
                  <a:pt x="34461" y="591326"/>
                </a:lnTo>
                <a:lnTo>
                  <a:pt x="34403" y="591385"/>
                </a:lnTo>
                <a:lnTo>
                  <a:pt x="34290" y="600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2"/>
          <p:cNvSpPr/>
          <p:nvPr/>
        </p:nvSpPr>
        <p:spPr>
          <a:xfrm>
            <a:off x="7683817" y="2914650"/>
            <a:ext cx="445771" cy="402907"/>
          </a:xfrm>
          <a:custGeom>
            <a:avLst/>
            <a:gdLst/>
            <a:ahLst/>
            <a:cxnLst/>
            <a:rect l="0" t="0" r="0" b="0"/>
            <a:pathLst>
              <a:path w="445771" h="402907">
                <a:moveTo>
                  <a:pt x="0" y="385762"/>
                </a:moveTo>
                <a:lnTo>
                  <a:pt x="0" y="372743"/>
                </a:lnTo>
                <a:lnTo>
                  <a:pt x="953" y="371368"/>
                </a:lnTo>
                <a:lnTo>
                  <a:pt x="2540" y="370451"/>
                </a:lnTo>
                <a:lnTo>
                  <a:pt x="4551" y="369840"/>
                </a:lnTo>
                <a:lnTo>
                  <a:pt x="5891" y="368480"/>
                </a:lnTo>
                <a:lnTo>
                  <a:pt x="6785" y="366621"/>
                </a:lnTo>
                <a:lnTo>
                  <a:pt x="8220" y="361343"/>
                </a:lnTo>
                <a:lnTo>
                  <a:pt x="15923" y="352778"/>
                </a:lnTo>
                <a:lnTo>
                  <a:pt x="16602" y="349512"/>
                </a:lnTo>
                <a:lnTo>
                  <a:pt x="17124" y="337266"/>
                </a:lnTo>
                <a:lnTo>
                  <a:pt x="17143" y="330163"/>
                </a:lnTo>
                <a:lnTo>
                  <a:pt x="18096" y="327741"/>
                </a:lnTo>
                <a:lnTo>
                  <a:pt x="24526" y="318761"/>
                </a:lnTo>
                <a:lnTo>
                  <a:pt x="29916" y="313099"/>
                </a:lnTo>
                <a:lnTo>
                  <a:pt x="31374" y="310650"/>
                </a:lnTo>
                <a:lnTo>
                  <a:pt x="33906" y="301623"/>
                </a:lnTo>
                <a:lnTo>
                  <a:pt x="34256" y="292795"/>
                </a:lnTo>
                <a:lnTo>
                  <a:pt x="40175" y="284884"/>
                </a:lnTo>
                <a:lnTo>
                  <a:pt x="41668" y="279650"/>
                </a:lnTo>
                <a:lnTo>
                  <a:pt x="42509" y="271348"/>
                </a:lnTo>
                <a:lnTo>
                  <a:pt x="43579" y="269481"/>
                </a:lnTo>
                <a:lnTo>
                  <a:pt x="45246" y="268236"/>
                </a:lnTo>
                <a:lnTo>
                  <a:pt x="47309" y="267407"/>
                </a:lnTo>
                <a:lnTo>
                  <a:pt x="48684" y="265901"/>
                </a:lnTo>
                <a:lnTo>
                  <a:pt x="49601" y="263945"/>
                </a:lnTo>
                <a:lnTo>
                  <a:pt x="50620" y="259231"/>
                </a:lnTo>
                <a:lnTo>
                  <a:pt x="51073" y="253961"/>
                </a:lnTo>
                <a:lnTo>
                  <a:pt x="52146" y="251222"/>
                </a:lnTo>
                <a:lnTo>
                  <a:pt x="58784" y="241692"/>
                </a:lnTo>
                <a:lnTo>
                  <a:pt x="59464" y="238228"/>
                </a:lnTo>
                <a:lnTo>
                  <a:pt x="59936" y="226457"/>
                </a:lnTo>
                <a:lnTo>
                  <a:pt x="59998" y="218804"/>
                </a:lnTo>
                <a:lnTo>
                  <a:pt x="60954" y="216355"/>
                </a:lnTo>
                <a:lnTo>
                  <a:pt x="65897" y="208355"/>
                </a:lnTo>
                <a:lnTo>
                  <a:pt x="67388" y="202775"/>
                </a:lnTo>
                <a:lnTo>
                  <a:pt x="68737" y="200905"/>
                </a:lnTo>
                <a:lnTo>
                  <a:pt x="70591" y="199659"/>
                </a:lnTo>
                <a:lnTo>
                  <a:pt x="72778" y="198829"/>
                </a:lnTo>
                <a:lnTo>
                  <a:pt x="74236" y="197322"/>
                </a:lnTo>
                <a:lnTo>
                  <a:pt x="75208" y="195366"/>
                </a:lnTo>
                <a:lnTo>
                  <a:pt x="76289" y="190651"/>
                </a:lnTo>
                <a:lnTo>
                  <a:pt x="77039" y="181610"/>
                </a:lnTo>
                <a:lnTo>
                  <a:pt x="83022" y="173492"/>
                </a:lnTo>
                <a:lnTo>
                  <a:pt x="84524" y="168230"/>
                </a:lnTo>
                <a:lnTo>
                  <a:pt x="85876" y="166445"/>
                </a:lnTo>
                <a:lnTo>
                  <a:pt x="87731" y="165256"/>
                </a:lnTo>
                <a:lnTo>
                  <a:pt x="89920" y="164463"/>
                </a:lnTo>
                <a:lnTo>
                  <a:pt x="91379" y="162982"/>
                </a:lnTo>
                <a:lnTo>
                  <a:pt x="92352" y="161042"/>
                </a:lnTo>
                <a:lnTo>
                  <a:pt x="93913" y="155635"/>
                </a:lnTo>
                <a:lnTo>
                  <a:pt x="94184" y="150148"/>
                </a:lnTo>
                <a:lnTo>
                  <a:pt x="95174" y="148676"/>
                </a:lnTo>
                <a:lnTo>
                  <a:pt x="96787" y="147695"/>
                </a:lnTo>
                <a:lnTo>
                  <a:pt x="98815" y="147041"/>
                </a:lnTo>
                <a:lnTo>
                  <a:pt x="100167" y="145652"/>
                </a:lnTo>
                <a:lnTo>
                  <a:pt x="101068" y="143774"/>
                </a:lnTo>
                <a:lnTo>
                  <a:pt x="102069" y="139147"/>
                </a:lnTo>
                <a:lnTo>
                  <a:pt x="102514" y="133915"/>
                </a:lnTo>
                <a:lnTo>
                  <a:pt x="103585" y="132139"/>
                </a:lnTo>
                <a:lnTo>
                  <a:pt x="105252" y="130955"/>
                </a:lnTo>
                <a:lnTo>
                  <a:pt x="107316" y="130166"/>
                </a:lnTo>
                <a:lnTo>
                  <a:pt x="108691" y="128687"/>
                </a:lnTo>
                <a:lnTo>
                  <a:pt x="109608" y="126749"/>
                </a:lnTo>
                <a:lnTo>
                  <a:pt x="110220" y="124504"/>
                </a:lnTo>
                <a:lnTo>
                  <a:pt x="111580" y="123008"/>
                </a:lnTo>
                <a:lnTo>
                  <a:pt x="113439" y="122010"/>
                </a:lnTo>
                <a:lnTo>
                  <a:pt x="115631" y="121345"/>
                </a:lnTo>
                <a:lnTo>
                  <a:pt x="117092" y="119949"/>
                </a:lnTo>
                <a:lnTo>
                  <a:pt x="118067" y="118066"/>
                </a:lnTo>
                <a:lnTo>
                  <a:pt x="118716" y="115858"/>
                </a:lnTo>
                <a:lnTo>
                  <a:pt x="120102" y="114386"/>
                </a:lnTo>
                <a:lnTo>
                  <a:pt x="121977" y="113405"/>
                </a:lnTo>
                <a:lnTo>
                  <a:pt x="124181" y="112751"/>
                </a:lnTo>
                <a:lnTo>
                  <a:pt x="125650" y="111362"/>
                </a:lnTo>
                <a:lnTo>
                  <a:pt x="126629" y="109484"/>
                </a:lnTo>
                <a:lnTo>
                  <a:pt x="128201" y="104176"/>
                </a:lnTo>
                <a:lnTo>
                  <a:pt x="135935" y="95603"/>
                </a:lnTo>
                <a:lnTo>
                  <a:pt x="137296" y="95168"/>
                </a:lnTo>
                <a:lnTo>
                  <a:pt x="141348" y="94684"/>
                </a:lnTo>
                <a:lnTo>
                  <a:pt x="142809" y="93603"/>
                </a:lnTo>
                <a:lnTo>
                  <a:pt x="143784" y="91929"/>
                </a:lnTo>
                <a:lnTo>
                  <a:pt x="145347" y="86950"/>
                </a:lnTo>
                <a:lnTo>
                  <a:pt x="146429" y="86542"/>
                </a:lnTo>
                <a:lnTo>
                  <a:pt x="150169" y="86088"/>
                </a:lnTo>
                <a:lnTo>
                  <a:pt x="151548" y="85014"/>
                </a:lnTo>
                <a:lnTo>
                  <a:pt x="152467" y="83346"/>
                </a:lnTo>
                <a:lnTo>
                  <a:pt x="153942" y="78376"/>
                </a:lnTo>
                <a:lnTo>
                  <a:pt x="158748" y="72964"/>
                </a:lnTo>
                <a:lnTo>
                  <a:pt x="161077" y="71502"/>
                </a:lnTo>
                <a:lnTo>
                  <a:pt x="166205" y="69878"/>
                </a:lnTo>
                <a:lnTo>
                  <a:pt x="167954" y="68493"/>
                </a:lnTo>
                <a:lnTo>
                  <a:pt x="169119" y="66617"/>
                </a:lnTo>
                <a:lnTo>
                  <a:pt x="170990" y="61313"/>
                </a:lnTo>
                <a:lnTo>
                  <a:pt x="182015" y="49475"/>
                </a:lnTo>
                <a:lnTo>
                  <a:pt x="184208" y="47271"/>
                </a:lnTo>
                <a:lnTo>
                  <a:pt x="186624" y="45801"/>
                </a:lnTo>
                <a:lnTo>
                  <a:pt x="191846" y="44168"/>
                </a:lnTo>
                <a:lnTo>
                  <a:pt x="193620" y="42780"/>
                </a:lnTo>
                <a:lnTo>
                  <a:pt x="194802" y="40903"/>
                </a:lnTo>
                <a:lnTo>
                  <a:pt x="195591" y="38698"/>
                </a:lnTo>
                <a:lnTo>
                  <a:pt x="197069" y="37229"/>
                </a:lnTo>
                <a:lnTo>
                  <a:pt x="199008" y="36249"/>
                </a:lnTo>
                <a:lnTo>
                  <a:pt x="201252" y="35596"/>
                </a:lnTo>
                <a:lnTo>
                  <a:pt x="202748" y="34208"/>
                </a:lnTo>
                <a:lnTo>
                  <a:pt x="203745" y="32330"/>
                </a:lnTo>
                <a:lnTo>
                  <a:pt x="204410" y="30126"/>
                </a:lnTo>
                <a:lnTo>
                  <a:pt x="205806" y="28656"/>
                </a:lnTo>
                <a:lnTo>
                  <a:pt x="207688" y="27676"/>
                </a:lnTo>
                <a:lnTo>
                  <a:pt x="212321" y="26588"/>
                </a:lnTo>
                <a:lnTo>
                  <a:pt x="217555" y="26104"/>
                </a:lnTo>
                <a:lnTo>
                  <a:pt x="219333" y="25023"/>
                </a:lnTo>
                <a:lnTo>
                  <a:pt x="220516" y="23349"/>
                </a:lnTo>
                <a:lnTo>
                  <a:pt x="221306" y="21281"/>
                </a:lnTo>
                <a:lnTo>
                  <a:pt x="222784" y="19902"/>
                </a:lnTo>
                <a:lnTo>
                  <a:pt x="224724" y="18983"/>
                </a:lnTo>
                <a:lnTo>
                  <a:pt x="230127" y="17508"/>
                </a:lnTo>
                <a:lnTo>
                  <a:pt x="238722" y="9796"/>
                </a:lnTo>
                <a:lnTo>
                  <a:pt x="241989" y="9116"/>
                </a:lnTo>
                <a:lnTo>
                  <a:pt x="247295" y="8680"/>
                </a:lnTo>
                <a:lnTo>
                  <a:pt x="247732" y="7691"/>
                </a:lnTo>
                <a:lnTo>
                  <a:pt x="248215" y="4053"/>
                </a:lnTo>
                <a:lnTo>
                  <a:pt x="249297" y="2702"/>
                </a:lnTo>
                <a:lnTo>
                  <a:pt x="250970" y="1801"/>
                </a:lnTo>
                <a:lnTo>
                  <a:pt x="255950" y="356"/>
                </a:lnTo>
                <a:lnTo>
                  <a:pt x="267710" y="13"/>
                </a:lnTo>
                <a:lnTo>
                  <a:pt x="281667" y="0"/>
                </a:lnTo>
                <a:lnTo>
                  <a:pt x="291351" y="8467"/>
                </a:lnTo>
                <a:lnTo>
                  <a:pt x="304233" y="8570"/>
                </a:lnTo>
                <a:lnTo>
                  <a:pt x="311863" y="8571"/>
                </a:lnTo>
                <a:lnTo>
                  <a:pt x="313637" y="9524"/>
                </a:lnTo>
                <a:lnTo>
                  <a:pt x="314818" y="11112"/>
                </a:lnTo>
                <a:lnTo>
                  <a:pt x="316716" y="15953"/>
                </a:lnTo>
                <a:lnTo>
                  <a:pt x="317824" y="16350"/>
                </a:lnTo>
                <a:lnTo>
                  <a:pt x="324523" y="17040"/>
                </a:lnTo>
                <a:lnTo>
                  <a:pt x="324933" y="18027"/>
                </a:lnTo>
                <a:lnTo>
                  <a:pt x="325390" y="21664"/>
                </a:lnTo>
                <a:lnTo>
                  <a:pt x="326465" y="23015"/>
                </a:lnTo>
                <a:lnTo>
                  <a:pt x="328132" y="23916"/>
                </a:lnTo>
                <a:lnTo>
                  <a:pt x="332527" y="24917"/>
                </a:lnTo>
                <a:lnTo>
                  <a:pt x="341346" y="25612"/>
                </a:lnTo>
                <a:lnTo>
                  <a:pt x="341864" y="26599"/>
                </a:lnTo>
                <a:lnTo>
                  <a:pt x="342440" y="30237"/>
                </a:lnTo>
                <a:lnTo>
                  <a:pt x="343546" y="31588"/>
                </a:lnTo>
                <a:lnTo>
                  <a:pt x="345236" y="32488"/>
                </a:lnTo>
                <a:lnTo>
                  <a:pt x="347315" y="33089"/>
                </a:lnTo>
                <a:lnTo>
                  <a:pt x="348701" y="34442"/>
                </a:lnTo>
                <a:lnTo>
                  <a:pt x="349625" y="36296"/>
                </a:lnTo>
                <a:lnTo>
                  <a:pt x="350241" y="38485"/>
                </a:lnTo>
                <a:lnTo>
                  <a:pt x="351604" y="39944"/>
                </a:lnTo>
                <a:lnTo>
                  <a:pt x="353465" y="40917"/>
                </a:lnTo>
                <a:lnTo>
                  <a:pt x="358745" y="42478"/>
                </a:lnTo>
                <a:lnTo>
                  <a:pt x="367313" y="50209"/>
                </a:lnTo>
                <a:lnTo>
                  <a:pt x="367747" y="51570"/>
                </a:lnTo>
                <a:lnTo>
                  <a:pt x="368503" y="58708"/>
                </a:lnTo>
                <a:lnTo>
                  <a:pt x="369493" y="59141"/>
                </a:lnTo>
                <a:lnTo>
                  <a:pt x="373135" y="59622"/>
                </a:lnTo>
                <a:lnTo>
                  <a:pt x="374486" y="60703"/>
                </a:lnTo>
                <a:lnTo>
                  <a:pt x="375388" y="62376"/>
                </a:lnTo>
                <a:lnTo>
                  <a:pt x="375989" y="64444"/>
                </a:lnTo>
                <a:lnTo>
                  <a:pt x="377342" y="65822"/>
                </a:lnTo>
                <a:lnTo>
                  <a:pt x="379196" y="66742"/>
                </a:lnTo>
                <a:lnTo>
                  <a:pt x="381386" y="67354"/>
                </a:lnTo>
                <a:lnTo>
                  <a:pt x="382844" y="68715"/>
                </a:lnTo>
                <a:lnTo>
                  <a:pt x="383817" y="70575"/>
                </a:lnTo>
                <a:lnTo>
                  <a:pt x="385378" y="75853"/>
                </a:lnTo>
                <a:lnTo>
                  <a:pt x="390200" y="81318"/>
                </a:lnTo>
                <a:lnTo>
                  <a:pt x="392531" y="82787"/>
                </a:lnTo>
                <a:lnTo>
                  <a:pt x="397661" y="84419"/>
                </a:lnTo>
                <a:lnTo>
                  <a:pt x="399409" y="85807"/>
                </a:lnTo>
                <a:lnTo>
                  <a:pt x="400576" y="87684"/>
                </a:lnTo>
                <a:lnTo>
                  <a:pt x="401872" y="92311"/>
                </a:lnTo>
                <a:lnTo>
                  <a:pt x="402702" y="103042"/>
                </a:lnTo>
                <a:lnTo>
                  <a:pt x="402772" y="105842"/>
                </a:lnTo>
                <a:lnTo>
                  <a:pt x="403769" y="107709"/>
                </a:lnTo>
                <a:lnTo>
                  <a:pt x="405386" y="108953"/>
                </a:lnTo>
                <a:lnTo>
                  <a:pt x="407419" y="109783"/>
                </a:lnTo>
                <a:lnTo>
                  <a:pt x="408771" y="111288"/>
                </a:lnTo>
                <a:lnTo>
                  <a:pt x="409675" y="113245"/>
                </a:lnTo>
                <a:lnTo>
                  <a:pt x="410678" y="117958"/>
                </a:lnTo>
                <a:lnTo>
                  <a:pt x="411322" y="128745"/>
                </a:lnTo>
                <a:lnTo>
                  <a:pt x="411374" y="131550"/>
                </a:lnTo>
                <a:lnTo>
                  <a:pt x="412362" y="134372"/>
                </a:lnTo>
                <a:lnTo>
                  <a:pt x="417351" y="142895"/>
                </a:lnTo>
                <a:lnTo>
                  <a:pt x="418851" y="148599"/>
                </a:lnTo>
                <a:lnTo>
                  <a:pt x="419696" y="157165"/>
                </a:lnTo>
                <a:lnTo>
                  <a:pt x="420768" y="160022"/>
                </a:lnTo>
                <a:lnTo>
                  <a:pt x="425874" y="168593"/>
                </a:lnTo>
                <a:lnTo>
                  <a:pt x="427401" y="174307"/>
                </a:lnTo>
                <a:lnTo>
                  <a:pt x="428082" y="182562"/>
                </a:lnTo>
                <a:lnTo>
                  <a:pt x="428383" y="191629"/>
                </a:lnTo>
                <a:lnTo>
                  <a:pt x="428578" y="205210"/>
                </a:lnTo>
                <a:lnTo>
                  <a:pt x="428623" y="230262"/>
                </a:lnTo>
                <a:lnTo>
                  <a:pt x="429576" y="234470"/>
                </a:lnTo>
                <a:lnTo>
                  <a:pt x="434516" y="245897"/>
                </a:lnTo>
                <a:lnTo>
                  <a:pt x="436005" y="255655"/>
                </a:lnTo>
                <a:lnTo>
                  <a:pt x="436845" y="267308"/>
                </a:lnTo>
                <a:lnTo>
                  <a:pt x="437040" y="276283"/>
                </a:lnTo>
                <a:lnTo>
                  <a:pt x="437198" y="336822"/>
                </a:lnTo>
                <a:lnTo>
                  <a:pt x="439737" y="345278"/>
                </a:lnTo>
                <a:lnTo>
                  <a:pt x="443089" y="354434"/>
                </a:lnTo>
                <a:lnTo>
                  <a:pt x="444975" y="364944"/>
                </a:lnTo>
                <a:lnTo>
                  <a:pt x="445613" y="377028"/>
                </a:lnTo>
                <a:lnTo>
                  <a:pt x="445756" y="387535"/>
                </a:lnTo>
                <a:lnTo>
                  <a:pt x="445770" y="402904"/>
                </a:lnTo>
                <a:lnTo>
                  <a:pt x="441219" y="402906"/>
                </a:lnTo>
                <a:lnTo>
                  <a:pt x="439879" y="401954"/>
                </a:lnTo>
                <a:lnTo>
                  <a:pt x="438985" y="400367"/>
                </a:lnTo>
                <a:lnTo>
                  <a:pt x="437198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33"/>
          <p:cNvSpPr/>
          <p:nvPr/>
        </p:nvSpPr>
        <p:spPr>
          <a:xfrm>
            <a:off x="8103869" y="2494632"/>
            <a:ext cx="822559" cy="891505"/>
          </a:xfrm>
          <a:custGeom>
            <a:avLst/>
            <a:gdLst/>
            <a:ahLst/>
            <a:cxnLst/>
            <a:rect l="0" t="0" r="0" b="0"/>
            <a:pathLst>
              <a:path w="822559" h="891505">
                <a:moveTo>
                  <a:pt x="0" y="822925"/>
                </a:moveTo>
                <a:lnTo>
                  <a:pt x="0" y="844268"/>
                </a:lnTo>
                <a:lnTo>
                  <a:pt x="953" y="845726"/>
                </a:lnTo>
                <a:lnTo>
                  <a:pt x="2540" y="846698"/>
                </a:lnTo>
                <a:lnTo>
                  <a:pt x="4552" y="847346"/>
                </a:lnTo>
                <a:lnTo>
                  <a:pt x="5892" y="848731"/>
                </a:lnTo>
                <a:lnTo>
                  <a:pt x="6786" y="850606"/>
                </a:lnTo>
                <a:lnTo>
                  <a:pt x="8221" y="855909"/>
                </a:lnTo>
                <a:lnTo>
                  <a:pt x="9290" y="856345"/>
                </a:lnTo>
                <a:lnTo>
                  <a:pt x="13020" y="856828"/>
                </a:lnTo>
                <a:lnTo>
                  <a:pt x="14395" y="857910"/>
                </a:lnTo>
                <a:lnTo>
                  <a:pt x="15312" y="859583"/>
                </a:lnTo>
                <a:lnTo>
                  <a:pt x="16784" y="864562"/>
                </a:lnTo>
                <a:lnTo>
                  <a:pt x="32992" y="881627"/>
                </a:lnTo>
                <a:lnTo>
                  <a:pt x="34377" y="882062"/>
                </a:lnTo>
                <a:lnTo>
                  <a:pt x="46108" y="882818"/>
                </a:lnTo>
                <a:lnTo>
                  <a:pt x="47884" y="883809"/>
                </a:lnTo>
                <a:lnTo>
                  <a:pt x="49068" y="885422"/>
                </a:lnTo>
                <a:lnTo>
                  <a:pt x="49858" y="887449"/>
                </a:lnTo>
                <a:lnTo>
                  <a:pt x="51336" y="888801"/>
                </a:lnTo>
                <a:lnTo>
                  <a:pt x="53274" y="889702"/>
                </a:lnTo>
                <a:lnTo>
                  <a:pt x="57967" y="890704"/>
                </a:lnTo>
                <a:lnTo>
                  <a:pt x="82890" y="891484"/>
                </a:lnTo>
                <a:lnTo>
                  <a:pt x="105729" y="891504"/>
                </a:lnTo>
                <a:lnTo>
                  <a:pt x="107634" y="890552"/>
                </a:lnTo>
                <a:lnTo>
                  <a:pt x="108904" y="888965"/>
                </a:lnTo>
                <a:lnTo>
                  <a:pt x="109750" y="886954"/>
                </a:lnTo>
                <a:lnTo>
                  <a:pt x="115771" y="882180"/>
                </a:lnTo>
                <a:lnTo>
                  <a:pt x="123845" y="877836"/>
                </a:lnTo>
                <a:lnTo>
                  <a:pt x="144320" y="870267"/>
                </a:lnTo>
                <a:lnTo>
                  <a:pt x="147649" y="867821"/>
                </a:lnTo>
                <a:lnTo>
                  <a:pt x="149868" y="865238"/>
                </a:lnTo>
                <a:lnTo>
                  <a:pt x="151348" y="862564"/>
                </a:lnTo>
                <a:lnTo>
                  <a:pt x="158070" y="857052"/>
                </a:lnTo>
                <a:lnTo>
                  <a:pt x="173358" y="845753"/>
                </a:lnTo>
                <a:lnTo>
                  <a:pt x="187150" y="832652"/>
                </a:lnTo>
                <a:lnTo>
                  <a:pt x="192716" y="824708"/>
                </a:lnTo>
                <a:lnTo>
                  <a:pt x="200839" y="807296"/>
                </a:lnTo>
                <a:lnTo>
                  <a:pt x="221205" y="779886"/>
                </a:lnTo>
                <a:lnTo>
                  <a:pt x="230960" y="760325"/>
                </a:lnTo>
                <a:lnTo>
                  <a:pt x="242790" y="732666"/>
                </a:lnTo>
                <a:lnTo>
                  <a:pt x="260191" y="707906"/>
                </a:lnTo>
                <a:lnTo>
                  <a:pt x="270664" y="684705"/>
                </a:lnTo>
                <a:lnTo>
                  <a:pt x="280751" y="660686"/>
                </a:lnTo>
                <a:lnTo>
                  <a:pt x="295381" y="640128"/>
                </a:lnTo>
                <a:lnTo>
                  <a:pt x="310829" y="616363"/>
                </a:lnTo>
                <a:lnTo>
                  <a:pt x="321862" y="591224"/>
                </a:lnTo>
                <a:lnTo>
                  <a:pt x="332116" y="565678"/>
                </a:lnTo>
                <a:lnTo>
                  <a:pt x="345844" y="540011"/>
                </a:lnTo>
                <a:lnTo>
                  <a:pt x="356366" y="514309"/>
                </a:lnTo>
                <a:lnTo>
                  <a:pt x="365517" y="488596"/>
                </a:lnTo>
                <a:lnTo>
                  <a:pt x="375214" y="462880"/>
                </a:lnTo>
                <a:lnTo>
                  <a:pt x="388776" y="437163"/>
                </a:lnTo>
                <a:lnTo>
                  <a:pt x="400202" y="411445"/>
                </a:lnTo>
                <a:lnTo>
                  <a:pt x="414278" y="385728"/>
                </a:lnTo>
                <a:lnTo>
                  <a:pt x="425856" y="360010"/>
                </a:lnTo>
                <a:lnTo>
                  <a:pt x="439976" y="334293"/>
                </a:lnTo>
                <a:lnTo>
                  <a:pt x="452520" y="308575"/>
                </a:lnTo>
                <a:lnTo>
                  <a:pt x="478854" y="274285"/>
                </a:lnTo>
                <a:lnTo>
                  <a:pt x="496849" y="248568"/>
                </a:lnTo>
                <a:lnTo>
                  <a:pt x="516785" y="222850"/>
                </a:lnTo>
                <a:lnTo>
                  <a:pt x="540789" y="197132"/>
                </a:lnTo>
                <a:lnTo>
                  <a:pt x="563460" y="171415"/>
                </a:lnTo>
                <a:lnTo>
                  <a:pt x="578087" y="154270"/>
                </a:lnTo>
                <a:lnTo>
                  <a:pt x="597288" y="137125"/>
                </a:lnTo>
                <a:lnTo>
                  <a:pt x="615981" y="122520"/>
                </a:lnTo>
                <a:lnTo>
                  <a:pt x="633815" y="108727"/>
                </a:lnTo>
                <a:lnTo>
                  <a:pt x="651266" y="93071"/>
                </a:lnTo>
                <a:lnTo>
                  <a:pt x="671086" y="79128"/>
                </a:lnTo>
                <a:lnTo>
                  <a:pt x="691644" y="66581"/>
                </a:lnTo>
                <a:lnTo>
                  <a:pt x="719282" y="48807"/>
                </a:lnTo>
                <a:lnTo>
                  <a:pt x="736877" y="37230"/>
                </a:lnTo>
                <a:lnTo>
                  <a:pt x="754222" y="28275"/>
                </a:lnTo>
                <a:lnTo>
                  <a:pt x="777511" y="17878"/>
                </a:lnTo>
                <a:lnTo>
                  <a:pt x="793936" y="11305"/>
                </a:lnTo>
                <a:lnTo>
                  <a:pt x="797896" y="10383"/>
                </a:lnTo>
                <a:lnTo>
                  <a:pt x="804836" y="6818"/>
                </a:lnTo>
                <a:lnTo>
                  <a:pt x="812501" y="1319"/>
                </a:lnTo>
                <a:lnTo>
                  <a:pt x="816090" y="567"/>
                </a:lnTo>
                <a:lnTo>
                  <a:pt x="822558" y="0"/>
                </a:lnTo>
                <a:lnTo>
                  <a:pt x="814388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34"/>
          <p:cNvSpPr/>
          <p:nvPr/>
        </p:nvSpPr>
        <p:spPr>
          <a:xfrm>
            <a:off x="7906702" y="2880373"/>
            <a:ext cx="93826" cy="102743"/>
          </a:xfrm>
          <a:custGeom>
            <a:avLst/>
            <a:gdLst/>
            <a:ahLst/>
            <a:cxnLst/>
            <a:rect l="0" t="0" r="0" b="0"/>
            <a:pathLst>
              <a:path w="93826" h="102743">
                <a:moveTo>
                  <a:pt x="68580" y="8559"/>
                </a:moveTo>
                <a:lnTo>
                  <a:pt x="47020" y="8559"/>
                </a:lnTo>
                <a:lnTo>
                  <a:pt x="44681" y="9512"/>
                </a:lnTo>
                <a:lnTo>
                  <a:pt x="42170" y="11099"/>
                </a:lnTo>
                <a:lnTo>
                  <a:pt x="39544" y="13110"/>
                </a:lnTo>
                <a:lnTo>
                  <a:pt x="36841" y="14451"/>
                </a:lnTo>
                <a:lnTo>
                  <a:pt x="34085" y="15344"/>
                </a:lnTo>
                <a:lnTo>
                  <a:pt x="31296" y="15940"/>
                </a:lnTo>
                <a:lnTo>
                  <a:pt x="28484" y="17290"/>
                </a:lnTo>
                <a:lnTo>
                  <a:pt x="25657" y="19142"/>
                </a:lnTo>
                <a:lnTo>
                  <a:pt x="22820" y="21329"/>
                </a:lnTo>
                <a:lnTo>
                  <a:pt x="19976" y="23740"/>
                </a:lnTo>
                <a:lnTo>
                  <a:pt x="17127" y="26300"/>
                </a:lnTo>
                <a:lnTo>
                  <a:pt x="10262" y="32701"/>
                </a:lnTo>
                <a:lnTo>
                  <a:pt x="9700" y="34179"/>
                </a:lnTo>
                <a:lnTo>
                  <a:pt x="9324" y="36117"/>
                </a:lnTo>
                <a:lnTo>
                  <a:pt x="9072" y="38361"/>
                </a:lnTo>
                <a:lnTo>
                  <a:pt x="8907" y="40809"/>
                </a:lnTo>
                <a:lnTo>
                  <a:pt x="8796" y="43394"/>
                </a:lnTo>
                <a:lnTo>
                  <a:pt x="8721" y="46070"/>
                </a:lnTo>
                <a:lnTo>
                  <a:pt x="7718" y="48806"/>
                </a:lnTo>
                <a:lnTo>
                  <a:pt x="6099" y="51583"/>
                </a:lnTo>
                <a:lnTo>
                  <a:pt x="4066" y="54387"/>
                </a:lnTo>
                <a:lnTo>
                  <a:pt x="2710" y="57208"/>
                </a:lnTo>
                <a:lnTo>
                  <a:pt x="1807" y="60042"/>
                </a:lnTo>
                <a:lnTo>
                  <a:pt x="1205" y="62883"/>
                </a:lnTo>
                <a:lnTo>
                  <a:pt x="1756" y="65730"/>
                </a:lnTo>
                <a:lnTo>
                  <a:pt x="3075" y="68581"/>
                </a:lnTo>
                <a:lnTo>
                  <a:pt x="4908" y="71434"/>
                </a:lnTo>
                <a:lnTo>
                  <a:pt x="6129" y="74288"/>
                </a:lnTo>
                <a:lnTo>
                  <a:pt x="6944" y="77143"/>
                </a:lnTo>
                <a:lnTo>
                  <a:pt x="8252" y="84019"/>
                </a:lnTo>
                <a:lnTo>
                  <a:pt x="8358" y="85536"/>
                </a:lnTo>
                <a:lnTo>
                  <a:pt x="8429" y="87499"/>
                </a:lnTo>
                <a:lnTo>
                  <a:pt x="8545" y="92944"/>
                </a:lnTo>
                <a:lnTo>
                  <a:pt x="9506" y="94343"/>
                </a:lnTo>
                <a:lnTo>
                  <a:pt x="11099" y="96228"/>
                </a:lnTo>
                <a:lnTo>
                  <a:pt x="13115" y="98438"/>
                </a:lnTo>
                <a:lnTo>
                  <a:pt x="15411" y="99911"/>
                </a:lnTo>
                <a:lnTo>
                  <a:pt x="17894" y="100893"/>
                </a:lnTo>
                <a:lnTo>
                  <a:pt x="24172" y="102469"/>
                </a:lnTo>
                <a:lnTo>
                  <a:pt x="25640" y="102598"/>
                </a:lnTo>
                <a:lnTo>
                  <a:pt x="27571" y="102684"/>
                </a:lnTo>
                <a:lnTo>
                  <a:pt x="29810" y="102742"/>
                </a:lnTo>
                <a:lnTo>
                  <a:pt x="31304" y="101827"/>
                </a:lnTo>
                <a:lnTo>
                  <a:pt x="32300" y="100265"/>
                </a:lnTo>
                <a:lnTo>
                  <a:pt x="32963" y="98272"/>
                </a:lnTo>
                <a:lnTo>
                  <a:pt x="34358" y="96943"/>
                </a:lnTo>
                <a:lnTo>
                  <a:pt x="36241" y="96056"/>
                </a:lnTo>
                <a:lnTo>
                  <a:pt x="38447" y="95465"/>
                </a:lnTo>
                <a:lnTo>
                  <a:pt x="40872" y="94119"/>
                </a:lnTo>
                <a:lnTo>
                  <a:pt x="43440" y="92269"/>
                </a:lnTo>
                <a:lnTo>
                  <a:pt x="46105" y="90083"/>
                </a:lnTo>
                <a:lnTo>
                  <a:pt x="47883" y="87674"/>
                </a:lnTo>
                <a:lnTo>
                  <a:pt x="49066" y="85114"/>
                </a:lnTo>
                <a:lnTo>
                  <a:pt x="49856" y="82456"/>
                </a:lnTo>
                <a:lnTo>
                  <a:pt x="50382" y="79731"/>
                </a:lnTo>
                <a:lnTo>
                  <a:pt x="50733" y="76962"/>
                </a:lnTo>
                <a:lnTo>
                  <a:pt x="50968" y="74164"/>
                </a:lnTo>
                <a:lnTo>
                  <a:pt x="52075" y="71346"/>
                </a:lnTo>
                <a:lnTo>
                  <a:pt x="53767" y="68514"/>
                </a:lnTo>
                <a:lnTo>
                  <a:pt x="55847" y="65674"/>
                </a:lnTo>
                <a:lnTo>
                  <a:pt x="57235" y="62828"/>
                </a:lnTo>
                <a:lnTo>
                  <a:pt x="58159" y="59979"/>
                </a:lnTo>
                <a:lnTo>
                  <a:pt x="58775" y="57126"/>
                </a:lnTo>
                <a:lnTo>
                  <a:pt x="59186" y="54272"/>
                </a:lnTo>
                <a:lnTo>
                  <a:pt x="59460" y="51417"/>
                </a:lnTo>
                <a:lnTo>
                  <a:pt x="59642" y="48561"/>
                </a:lnTo>
                <a:lnTo>
                  <a:pt x="60717" y="45704"/>
                </a:lnTo>
                <a:lnTo>
                  <a:pt x="62385" y="42848"/>
                </a:lnTo>
                <a:lnTo>
                  <a:pt x="67357" y="35970"/>
                </a:lnTo>
                <a:lnTo>
                  <a:pt x="66812" y="34453"/>
                </a:lnTo>
                <a:lnTo>
                  <a:pt x="65496" y="32489"/>
                </a:lnTo>
                <a:lnTo>
                  <a:pt x="63667" y="30227"/>
                </a:lnTo>
                <a:lnTo>
                  <a:pt x="62447" y="27767"/>
                </a:lnTo>
                <a:lnTo>
                  <a:pt x="61634" y="25175"/>
                </a:lnTo>
                <a:lnTo>
                  <a:pt x="60329" y="18720"/>
                </a:lnTo>
                <a:lnTo>
                  <a:pt x="60222" y="17238"/>
                </a:lnTo>
                <a:lnTo>
                  <a:pt x="60151" y="15298"/>
                </a:lnTo>
                <a:lnTo>
                  <a:pt x="60103" y="13051"/>
                </a:lnTo>
                <a:lnTo>
                  <a:pt x="59119" y="11554"/>
                </a:lnTo>
                <a:lnTo>
                  <a:pt x="57510" y="10556"/>
                </a:lnTo>
                <a:lnTo>
                  <a:pt x="52635" y="8954"/>
                </a:lnTo>
                <a:lnTo>
                  <a:pt x="46888" y="6194"/>
                </a:lnTo>
                <a:lnTo>
                  <a:pt x="36779" y="1213"/>
                </a:lnTo>
                <a:lnTo>
                  <a:pt x="34996" y="1757"/>
                </a:lnTo>
                <a:lnTo>
                  <a:pt x="32856" y="3071"/>
                </a:lnTo>
                <a:lnTo>
                  <a:pt x="30477" y="4901"/>
                </a:lnTo>
                <a:lnTo>
                  <a:pt x="27938" y="6120"/>
                </a:lnTo>
                <a:lnTo>
                  <a:pt x="25292" y="6933"/>
                </a:lnTo>
                <a:lnTo>
                  <a:pt x="22577" y="7475"/>
                </a:lnTo>
                <a:lnTo>
                  <a:pt x="20766" y="8789"/>
                </a:lnTo>
                <a:lnTo>
                  <a:pt x="19559" y="10617"/>
                </a:lnTo>
                <a:lnTo>
                  <a:pt x="18755" y="12789"/>
                </a:lnTo>
                <a:lnTo>
                  <a:pt x="17265" y="14236"/>
                </a:lnTo>
                <a:lnTo>
                  <a:pt x="15320" y="15201"/>
                </a:lnTo>
                <a:lnTo>
                  <a:pt x="13071" y="15845"/>
                </a:lnTo>
                <a:lnTo>
                  <a:pt x="11572" y="17226"/>
                </a:lnTo>
                <a:lnTo>
                  <a:pt x="10572" y="19100"/>
                </a:lnTo>
                <a:lnTo>
                  <a:pt x="9906" y="21301"/>
                </a:lnTo>
                <a:lnTo>
                  <a:pt x="9461" y="23721"/>
                </a:lnTo>
                <a:lnTo>
                  <a:pt x="9165" y="26287"/>
                </a:lnTo>
                <a:lnTo>
                  <a:pt x="8968" y="28950"/>
                </a:lnTo>
                <a:lnTo>
                  <a:pt x="8836" y="31678"/>
                </a:lnTo>
                <a:lnTo>
                  <a:pt x="8690" y="37249"/>
                </a:lnTo>
                <a:lnTo>
                  <a:pt x="8576" y="62855"/>
                </a:lnTo>
                <a:lnTo>
                  <a:pt x="9527" y="65711"/>
                </a:lnTo>
                <a:lnTo>
                  <a:pt x="11114" y="68568"/>
                </a:lnTo>
                <a:lnTo>
                  <a:pt x="15954" y="75446"/>
                </a:lnTo>
                <a:lnTo>
                  <a:pt x="17303" y="76963"/>
                </a:lnTo>
                <a:lnTo>
                  <a:pt x="21343" y="81188"/>
                </a:lnTo>
                <a:lnTo>
                  <a:pt x="23755" y="82696"/>
                </a:lnTo>
                <a:lnTo>
                  <a:pt x="26314" y="83701"/>
                </a:lnTo>
                <a:lnTo>
                  <a:pt x="28973" y="84371"/>
                </a:lnTo>
                <a:lnTo>
                  <a:pt x="31698" y="84818"/>
                </a:lnTo>
                <a:lnTo>
                  <a:pt x="34467" y="85116"/>
                </a:lnTo>
                <a:lnTo>
                  <a:pt x="37265" y="85314"/>
                </a:lnTo>
                <a:lnTo>
                  <a:pt x="40083" y="85447"/>
                </a:lnTo>
                <a:lnTo>
                  <a:pt x="45755" y="85594"/>
                </a:lnTo>
                <a:lnTo>
                  <a:pt x="47648" y="84681"/>
                </a:lnTo>
                <a:lnTo>
                  <a:pt x="48911" y="83119"/>
                </a:lnTo>
                <a:lnTo>
                  <a:pt x="49752" y="81126"/>
                </a:lnTo>
                <a:lnTo>
                  <a:pt x="52218" y="79797"/>
                </a:lnTo>
                <a:lnTo>
                  <a:pt x="55767" y="78911"/>
                </a:lnTo>
                <a:lnTo>
                  <a:pt x="60038" y="78321"/>
                </a:lnTo>
                <a:lnTo>
                  <a:pt x="62885" y="76974"/>
                </a:lnTo>
                <a:lnTo>
                  <a:pt x="64784" y="75124"/>
                </a:lnTo>
                <a:lnTo>
                  <a:pt x="66050" y="72938"/>
                </a:lnTo>
                <a:lnTo>
                  <a:pt x="67846" y="70529"/>
                </a:lnTo>
                <a:lnTo>
                  <a:pt x="69996" y="67970"/>
                </a:lnTo>
                <a:lnTo>
                  <a:pt x="72382" y="65311"/>
                </a:lnTo>
                <a:lnTo>
                  <a:pt x="73972" y="62586"/>
                </a:lnTo>
                <a:lnTo>
                  <a:pt x="75033" y="59817"/>
                </a:lnTo>
                <a:lnTo>
                  <a:pt x="75739" y="57019"/>
                </a:lnTo>
                <a:lnTo>
                  <a:pt x="77163" y="54201"/>
                </a:lnTo>
                <a:lnTo>
                  <a:pt x="79064" y="51369"/>
                </a:lnTo>
                <a:lnTo>
                  <a:pt x="81285" y="48529"/>
                </a:lnTo>
                <a:lnTo>
                  <a:pt x="82765" y="45683"/>
                </a:lnTo>
                <a:lnTo>
                  <a:pt x="83752" y="42834"/>
                </a:lnTo>
                <a:lnTo>
                  <a:pt x="84410" y="39981"/>
                </a:lnTo>
                <a:lnTo>
                  <a:pt x="84848" y="37127"/>
                </a:lnTo>
                <a:lnTo>
                  <a:pt x="85140" y="34272"/>
                </a:lnTo>
                <a:lnTo>
                  <a:pt x="85334" y="31416"/>
                </a:lnTo>
                <a:lnTo>
                  <a:pt x="85465" y="28560"/>
                </a:lnTo>
                <a:lnTo>
                  <a:pt x="85610" y="22846"/>
                </a:lnTo>
                <a:lnTo>
                  <a:pt x="84695" y="19988"/>
                </a:lnTo>
                <a:lnTo>
                  <a:pt x="83134" y="17131"/>
                </a:lnTo>
                <a:lnTo>
                  <a:pt x="81139" y="14274"/>
                </a:lnTo>
                <a:lnTo>
                  <a:pt x="79811" y="11416"/>
                </a:lnTo>
                <a:lnTo>
                  <a:pt x="78926" y="8559"/>
                </a:lnTo>
                <a:lnTo>
                  <a:pt x="78334" y="5702"/>
                </a:lnTo>
                <a:lnTo>
                  <a:pt x="76987" y="3796"/>
                </a:lnTo>
                <a:lnTo>
                  <a:pt x="75138" y="2527"/>
                </a:lnTo>
                <a:lnTo>
                  <a:pt x="72952" y="1680"/>
                </a:lnTo>
                <a:lnTo>
                  <a:pt x="70542" y="1115"/>
                </a:lnTo>
                <a:lnTo>
                  <a:pt x="67984" y="739"/>
                </a:lnTo>
                <a:lnTo>
                  <a:pt x="65325" y="488"/>
                </a:lnTo>
                <a:lnTo>
                  <a:pt x="62599" y="321"/>
                </a:lnTo>
                <a:lnTo>
                  <a:pt x="57032" y="135"/>
                </a:lnTo>
                <a:lnTo>
                  <a:pt x="44744" y="16"/>
                </a:lnTo>
                <a:lnTo>
                  <a:pt x="35445" y="0"/>
                </a:lnTo>
                <a:lnTo>
                  <a:pt x="31249" y="948"/>
                </a:lnTo>
                <a:lnTo>
                  <a:pt x="27501" y="2532"/>
                </a:lnTo>
                <a:lnTo>
                  <a:pt x="24048" y="4541"/>
                </a:lnTo>
                <a:lnTo>
                  <a:pt x="20795" y="6833"/>
                </a:lnTo>
                <a:lnTo>
                  <a:pt x="17673" y="9313"/>
                </a:lnTo>
                <a:lnTo>
                  <a:pt x="14640" y="11920"/>
                </a:lnTo>
                <a:lnTo>
                  <a:pt x="12617" y="15562"/>
                </a:lnTo>
                <a:lnTo>
                  <a:pt x="11269" y="19895"/>
                </a:lnTo>
                <a:lnTo>
                  <a:pt x="10370" y="24689"/>
                </a:lnTo>
                <a:lnTo>
                  <a:pt x="9771" y="28837"/>
                </a:lnTo>
                <a:lnTo>
                  <a:pt x="9372" y="32555"/>
                </a:lnTo>
                <a:lnTo>
                  <a:pt x="9105" y="35987"/>
                </a:lnTo>
                <a:lnTo>
                  <a:pt x="7975" y="40179"/>
                </a:lnTo>
                <a:lnTo>
                  <a:pt x="6270" y="44879"/>
                </a:lnTo>
                <a:lnTo>
                  <a:pt x="4180" y="49918"/>
                </a:lnTo>
                <a:lnTo>
                  <a:pt x="3739" y="54229"/>
                </a:lnTo>
                <a:lnTo>
                  <a:pt x="4398" y="58055"/>
                </a:lnTo>
                <a:lnTo>
                  <a:pt x="5790" y="61559"/>
                </a:lnTo>
                <a:lnTo>
                  <a:pt x="6717" y="64848"/>
                </a:lnTo>
                <a:lnTo>
                  <a:pt x="7335" y="67992"/>
                </a:lnTo>
                <a:lnTo>
                  <a:pt x="7748" y="71041"/>
                </a:lnTo>
                <a:lnTo>
                  <a:pt x="8976" y="74026"/>
                </a:lnTo>
                <a:lnTo>
                  <a:pt x="10746" y="76969"/>
                </a:lnTo>
                <a:lnTo>
                  <a:pt x="12880" y="79883"/>
                </a:lnTo>
                <a:lnTo>
                  <a:pt x="16206" y="82778"/>
                </a:lnTo>
                <a:lnTo>
                  <a:pt x="20329" y="85661"/>
                </a:lnTo>
                <a:lnTo>
                  <a:pt x="24983" y="88535"/>
                </a:lnTo>
                <a:lnTo>
                  <a:pt x="29038" y="90452"/>
                </a:lnTo>
                <a:lnTo>
                  <a:pt x="32694" y="91729"/>
                </a:lnTo>
                <a:lnTo>
                  <a:pt x="36084" y="92581"/>
                </a:lnTo>
                <a:lnTo>
                  <a:pt x="39295" y="93149"/>
                </a:lnTo>
                <a:lnTo>
                  <a:pt x="42390" y="93527"/>
                </a:lnTo>
                <a:lnTo>
                  <a:pt x="45405" y="93779"/>
                </a:lnTo>
                <a:lnTo>
                  <a:pt x="49320" y="93948"/>
                </a:lnTo>
                <a:lnTo>
                  <a:pt x="58750" y="94135"/>
                </a:lnTo>
                <a:lnTo>
                  <a:pt x="62979" y="93232"/>
                </a:lnTo>
                <a:lnTo>
                  <a:pt x="66751" y="91678"/>
                </a:lnTo>
                <a:lnTo>
                  <a:pt x="70219" y="89689"/>
                </a:lnTo>
                <a:lnTo>
                  <a:pt x="72529" y="87411"/>
                </a:lnTo>
                <a:lnTo>
                  <a:pt x="74071" y="84939"/>
                </a:lnTo>
                <a:lnTo>
                  <a:pt x="75099" y="82339"/>
                </a:lnTo>
                <a:lnTo>
                  <a:pt x="76735" y="79653"/>
                </a:lnTo>
                <a:lnTo>
                  <a:pt x="78780" y="76910"/>
                </a:lnTo>
                <a:lnTo>
                  <a:pt x="81094" y="74129"/>
                </a:lnTo>
                <a:lnTo>
                  <a:pt x="83590" y="71322"/>
                </a:lnTo>
                <a:lnTo>
                  <a:pt x="88904" y="65664"/>
                </a:lnTo>
                <a:lnTo>
                  <a:pt x="90702" y="62821"/>
                </a:lnTo>
                <a:lnTo>
                  <a:pt x="91900" y="59974"/>
                </a:lnTo>
                <a:lnTo>
                  <a:pt x="92700" y="57123"/>
                </a:lnTo>
                <a:lnTo>
                  <a:pt x="93232" y="54270"/>
                </a:lnTo>
                <a:lnTo>
                  <a:pt x="93587" y="51416"/>
                </a:lnTo>
                <a:lnTo>
                  <a:pt x="93825" y="48560"/>
                </a:lnTo>
                <a:lnTo>
                  <a:pt x="93029" y="45704"/>
                </a:lnTo>
                <a:lnTo>
                  <a:pt x="91547" y="42847"/>
                </a:lnTo>
                <a:lnTo>
                  <a:pt x="89606" y="39990"/>
                </a:lnTo>
                <a:lnTo>
                  <a:pt x="87361" y="37133"/>
                </a:lnTo>
                <a:lnTo>
                  <a:pt x="84910" y="34276"/>
                </a:lnTo>
                <a:lnTo>
                  <a:pt x="82324" y="31419"/>
                </a:lnTo>
                <a:lnTo>
                  <a:pt x="76911" y="25704"/>
                </a:lnTo>
                <a:lnTo>
                  <a:pt x="74134" y="22846"/>
                </a:lnTo>
                <a:lnTo>
                  <a:pt x="70378" y="20942"/>
                </a:lnTo>
                <a:lnTo>
                  <a:pt x="65969" y="19672"/>
                </a:lnTo>
                <a:lnTo>
                  <a:pt x="61124" y="18825"/>
                </a:lnTo>
                <a:lnTo>
                  <a:pt x="56942" y="17308"/>
                </a:lnTo>
                <a:lnTo>
                  <a:pt x="53202" y="15344"/>
                </a:lnTo>
                <a:lnTo>
                  <a:pt x="49755" y="13083"/>
                </a:lnTo>
                <a:lnTo>
                  <a:pt x="46505" y="12527"/>
                </a:lnTo>
                <a:lnTo>
                  <a:pt x="43386" y="13110"/>
                </a:lnTo>
                <a:lnTo>
                  <a:pt x="40354" y="14450"/>
                </a:lnTo>
                <a:lnTo>
                  <a:pt x="36428" y="15344"/>
                </a:lnTo>
                <a:lnTo>
                  <a:pt x="31905" y="15940"/>
                </a:lnTo>
                <a:lnTo>
                  <a:pt x="26985" y="16337"/>
                </a:lnTo>
                <a:lnTo>
                  <a:pt x="22753" y="17554"/>
                </a:lnTo>
                <a:lnTo>
                  <a:pt x="18978" y="19318"/>
                </a:lnTo>
                <a:lnTo>
                  <a:pt x="15509" y="21447"/>
                </a:lnTo>
                <a:lnTo>
                  <a:pt x="13198" y="23819"/>
                </a:lnTo>
                <a:lnTo>
                  <a:pt x="11655" y="26352"/>
                </a:lnTo>
                <a:lnTo>
                  <a:pt x="10629" y="28993"/>
                </a:lnTo>
                <a:lnTo>
                  <a:pt x="8990" y="31707"/>
                </a:lnTo>
                <a:lnTo>
                  <a:pt x="6946" y="34469"/>
                </a:lnTo>
                <a:lnTo>
                  <a:pt x="4632" y="37262"/>
                </a:lnTo>
                <a:lnTo>
                  <a:pt x="3087" y="40077"/>
                </a:lnTo>
                <a:lnTo>
                  <a:pt x="2058" y="42906"/>
                </a:lnTo>
                <a:lnTo>
                  <a:pt x="1372" y="45745"/>
                </a:lnTo>
                <a:lnTo>
                  <a:pt x="915" y="48589"/>
                </a:lnTo>
                <a:lnTo>
                  <a:pt x="610" y="51439"/>
                </a:lnTo>
                <a:lnTo>
                  <a:pt x="407" y="54290"/>
                </a:lnTo>
                <a:lnTo>
                  <a:pt x="1223" y="57144"/>
                </a:lnTo>
                <a:lnTo>
                  <a:pt x="2721" y="59999"/>
                </a:lnTo>
                <a:lnTo>
                  <a:pt x="4671" y="62855"/>
                </a:lnTo>
                <a:lnTo>
                  <a:pt x="6925" y="66664"/>
                </a:lnTo>
                <a:lnTo>
                  <a:pt x="9379" y="71108"/>
                </a:lnTo>
                <a:lnTo>
                  <a:pt x="11968" y="75976"/>
                </a:lnTo>
                <a:lnTo>
                  <a:pt x="14646" y="79221"/>
                </a:lnTo>
                <a:lnTo>
                  <a:pt x="17384" y="81385"/>
                </a:lnTo>
                <a:lnTo>
                  <a:pt x="20162" y="82827"/>
                </a:lnTo>
                <a:lnTo>
                  <a:pt x="22966" y="83788"/>
                </a:lnTo>
                <a:lnTo>
                  <a:pt x="25789" y="84430"/>
                </a:lnTo>
                <a:lnTo>
                  <a:pt x="28622" y="84857"/>
                </a:lnTo>
                <a:lnTo>
                  <a:pt x="32417" y="85142"/>
                </a:lnTo>
                <a:lnTo>
                  <a:pt x="36851" y="85332"/>
                </a:lnTo>
                <a:lnTo>
                  <a:pt x="41712" y="85458"/>
                </a:lnTo>
                <a:lnTo>
                  <a:pt x="44953" y="84590"/>
                </a:lnTo>
                <a:lnTo>
                  <a:pt x="47114" y="83059"/>
                </a:lnTo>
                <a:lnTo>
                  <a:pt x="48554" y="81086"/>
                </a:lnTo>
                <a:lnTo>
                  <a:pt x="51419" y="78818"/>
                </a:lnTo>
                <a:lnTo>
                  <a:pt x="55235" y="76353"/>
                </a:lnTo>
                <a:lnTo>
                  <a:pt x="59683" y="73758"/>
                </a:lnTo>
                <a:lnTo>
                  <a:pt x="62649" y="71075"/>
                </a:lnTo>
                <a:lnTo>
                  <a:pt x="64626" y="68334"/>
                </a:lnTo>
                <a:lnTo>
                  <a:pt x="65944" y="65554"/>
                </a:lnTo>
                <a:lnTo>
                  <a:pt x="67775" y="62748"/>
                </a:lnTo>
                <a:lnTo>
                  <a:pt x="69949" y="59925"/>
                </a:lnTo>
                <a:lnTo>
                  <a:pt x="72349" y="57091"/>
                </a:lnTo>
                <a:lnTo>
                  <a:pt x="73951" y="54249"/>
                </a:lnTo>
                <a:lnTo>
                  <a:pt x="75018" y="51401"/>
                </a:lnTo>
                <a:lnTo>
                  <a:pt x="75730" y="48550"/>
                </a:lnTo>
                <a:lnTo>
                  <a:pt x="76203" y="45698"/>
                </a:lnTo>
                <a:lnTo>
                  <a:pt x="76520" y="42843"/>
                </a:lnTo>
                <a:lnTo>
                  <a:pt x="77028" y="35969"/>
                </a:lnTo>
                <a:lnTo>
                  <a:pt x="76116" y="34452"/>
                </a:lnTo>
                <a:lnTo>
                  <a:pt x="74558" y="32489"/>
                </a:lnTo>
                <a:lnTo>
                  <a:pt x="72565" y="30227"/>
                </a:lnTo>
                <a:lnTo>
                  <a:pt x="70285" y="27767"/>
                </a:lnTo>
                <a:lnTo>
                  <a:pt x="65209" y="22493"/>
                </a:lnTo>
                <a:lnTo>
                  <a:pt x="61571" y="20706"/>
                </a:lnTo>
                <a:lnTo>
                  <a:pt x="57239" y="19515"/>
                </a:lnTo>
                <a:lnTo>
                  <a:pt x="52447" y="18720"/>
                </a:lnTo>
                <a:lnTo>
                  <a:pt x="48300" y="18191"/>
                </a:lnTo>
                <a:lnTo>
                  <a:pt x="44583" y="17838"/>
                </a:lnTo>
                <a:lnTo>
                  <a:pt x="41152" y="17603"/>
                </a:lnTo>
                <a:lnTo>
                  <a:pt x="36959" y="17446"/>
                </a:lnTo>
                <a:lnTo>
                  <a:pt x="19083" y="17194"/>
                </a:lnTo>
                <a:lnTo>
                  <a:pt x="15580" y="17173"/>
                </a:lnTo>
                <a:lnTo>
                  <a:pt x="12292" y="18112"/>
                </a:lnTo>
                <a:lnTo>
                  <a:pt x="9147" y="19690"/>
                </a:lnTo>
                <a:lnTo>
                  <a:pt x="0" y="257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5"/>
          <p:cNvSpPr/>
          <p:nvPr/>
        </p:nvSpPr>
        <p:spPr>
          <a:xfrm>
            <a:off x="7580950" y="2588895"/>
            <a:ext cx="137158" cy="222886"/>
          </a:xfrm>
          <a:custGeom>
            <a:avLst/>
            <a:gdLst/>
            <a:ahLst/>
            <a:cxnLst/>
            <a:rect l="0" t="0" r="0" b="0"/>
            <a:pathLst>
              <a:path w="137158" h="222886">
                <a:moveTo>
                  <a:pt x="60005" y="0"/>
                </a:moveTo>
                <a:lnTo>
                  <a:pt x="60005" y="4550"/>
                </a:lnTo>
                <a:lnTo>
                  <a:pt x="59052" y="6844"/>
                </a:lnTo>
                <a:lnTo>
                  <a:pt x="55453" y="11931"/>
                </a:lnTo>
                <a:lnTo>
                  <a:pt x="53161" y="14622"/>
                </a:lnTo>
                <a:lnTo>
                  <a:pt x="50680" y="17368"/>
                </a:lnTo>
                <a:lnTo>
                  <a:pt x="48073" y="20151"/>
                </a:lnTo>
                <a:lnTo>
                  <a:pt x="45382" y="22006"/>
                </a:lnTo>
                <a:lnTo>
                  <a:pt x="42637" y="23243"/>
                </a:lnTo>
                <a:lnTo>
                  <a:pt x="39853" y="24068"/>
                </a:lnTo>
                <a:lnTo>
                  <a:pt x="37998" y="25570"/>
                </a:lnTo>
                <a:lnTo>
                  <a:pt x="36760" y="27524"/>
                </a:lnTo>
                <a:lnTo>
                  <a:pt x="35937" y="29779"/>
                </a:lnTo>
                <a:lnTo>
                  <a:pt x="32480" y="34825"/>
                </a:lnTo>
                <a:lnTo>
                  <a:pt x="30225" y="37504"/>
                </a:lnTo>
                <a:lnTo>
                  <a:pt x="28721" y="40242"/>
                </a:lnTo>
                <a:lnTo>
                  <a:pt x="27051" y="45825"/>
                </a:lnTo>
                <a:lnTo>
                  <a:pt x="23769" y="51482"/>
                </a:lnTo>
                <a:lnTo>
                  <a:pt x="21560" y="54323"/>
                </a:lnTo>
                <a:lnTo>
                  <a:pt x="19135" y="57170"/>
                </a:lnTo>
                <a:lnTo>
                  <a:pt x="16566" y="60021"/>
                </a:lnTo>
                <a:lnTo>
                  <a:pt x="13900" y="62874"/>
                </a:lnTo>
                <a:lnTo>
                  <a:pt x="12123" y="65728"/>
                </a:lnTo>
                <a:lnTo>
                  <a:pt x="10149" y="71440"/>
                </a:lnTo>
                <a:lnTo>
                  <a:pt x="9271" y="77153"/>
                </a:lnTo>
                <a:lnTo>
                  <a:pt x="9038" y="80010"/>
                </a:lnTo>
                <a:lnTo>
                  <a:pt x="7929" y="82867"/>
                </a:lnTo>
                <a:lnTo>
                  <a:pt x="4158" y="88582"/>
                </a:lnTo>
                <a:lnTo>
                  <a:pt x="2770" y="92392"/>
                </a:lnTo>
                <a:lnTo>
                  <a:pt x="1846" y="96837"/>
                </a:lnTo>
                <a:lnTo>
                  <a:pt x="1230" y="101705"/>
                </a:lnTo>
                <a:lnTo>
                  <a:pt x="819" y="105903"/>
                </a:lnTo>
                <a:lnTo>
                  <a:pt x="545" y="109655"/>
                </a:lnTo>
                <a:lnTo>
                  <a:pt x="241" y="116363"/>
                </a:lnTo>
                <a:lnTo>
                  <a:pt x="69" y="125494"/>
                </a:lnTo>
                <a:lnTo>
                  <a:pt x="0" y="148580"/>
                </a:lnTo>
                <a:lnTo>
                  <a:pt x="952" y="151441"/>
                </a:lnTo>
                <a:lnTo>
                  <a:pt x="4549" y="157160"/>
                </a:lnTo>
                <a:lnTo>
                  <a:pt x="6782" y="162876"/>
                </a:lnTo>
                <a:lnTo>
                  <a:pt x="7378" y="165734"/>
                </a:lnTo>
                <a:lnTo>
                  <a:pt x="10580" y="171449"/>
                </a:lnTo>
                <a:lnTo>
                  <a:pt x="12768" y="174307"/>
                </a:lnTo>
                <a:lnTo>
                  <a:pt x="15178" y="177165"/>
                </a:lnTo>
                <a:lnTo>
                  <a:pt x="17738" y="180022"/>
                </a:lnTo>
                <a:lnTo>
                  <a:pt x="24139" y="186901"/>
                </a:lnTo>
                <a:lnTo>
                  <a:pt x="29799" y="192643"/>
                </a:lnTo>
                <a:lnTo>
                  <a:pt x="32248" y="194151"/>
                </a:lnTo>
                <a:lnTo>
                  <a:pt x="34832" y="195157"/>
                </a:lnTo>
                <a:lnTo>
                  <a:pt x="37508" y="195827"/>
                </a:lnTo>
                <a:lnTo>
                  <a:pt x="41197" y="196274"/>
                </a:lnTo>
                <a:lnTo>
                  <a:pt x="45561" y="196571"/>
                </a:lnTo>
                <a:lnTo>
                  <a:pt x="50376" y="196770"/>
                </a:lnTo>
                <a:lnTo>
                  <a:pt x="54538" y="197855"/>
                </a:lnTo>
                <a:lnTo>
                  <a:pt x="58265" y="199531"/>
                </a:lnTo>
                <a:lnTo>
                  <a:pt x="61702" y="201600"/>
                </a:lnTo>
                <a:lnTo>
                  <a:pt x="64946" y="202980"/>
                </a:lnTo>
                <a:lnTo>
                  <a:pt x="68062" y="203900"/>
                </a:lnTo>
                <a:lnTo>
                  <a:pt x="71091" y="204513"/>
                </a:lnTo>
                <a:lnTo>
                  <a:pt x="75016" y="204922"/>
                </a:lnTo>
                <a:lnTo>
                  <a:pt x="79537" y="205195"/>
                </a:lnTo>
                <a:lnTo>
                  <a:pt x="84456" y="205376"/>
                </a:lnTo>
                <a:lnTo>
                  <a:pt x="88688" y="206450"/>
                </a:lnTo>
                <a:lnTo>
                  <a:pt x="92463" y="208118"/>
                </a:lnTo>
                <a:lnTo>
                  <a:pt x="95931" y="210183"/>
                </a:lnTo>
                <a:lnTo>
                  <a:pt x="99195" y="211559"/>
                </a:lnTo>
                <a:lnTo>
                  <a:pt x="102325" y="212477"/>
                </a:lnTo>
                <a:lnTo>
                  <a:pt x="105363" y="213089"/>
                </a:lnTo>
                <a:lnTo>
                  <a:pt x="108341" y="213496"/>
                </a:lnTo>
                <a:lnTo>
                  <a:pt x="111279" y="213769"/>
                </a:lnTo>
                <a:lnTo>
                  <a:pt x="118287" y="214205"/>
                </a:lnTo>
                <a:lnTo>
                  <a:pt x="121786" y="216804"/>
                </a:lnTo>
                <a:lnTo>
                  <a:pt x="127242" y="221684"/>
                </a:lnTo>
                <a:lnTo>
                  <a:pt x="130528" y="222351"/>
                </a:lnTo>
                <a:lnTo>
                  <a:pt x="13715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6"/>
          <p:cNvSpPr/>
          <p:nvPr/>
        </p:nvSpPr>
        <p:spPr>
          <a:xfrm>
            <a:off x="7683817" y="2640330"/>
            <a:ext cx="162878" cy="128588"/>
          </a:xfrm>
          <a:custGeom>
            <a:avLst/>
            <a:gdLst/>
            <a:ahLst/>
            <a:cxnLst/>
            <a:rect l="0" t="0" r="0" b="0"/>
            <a:pathLst>
              <a:path w="162878" h="128588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1" y="7380"/>
                </a:lnTo>
                <a:lnTo>
                  <a:pt x="13670" y="8730"/>
                </a:lnTo>
                <a:lnTo>
                  <a:pt x="14828" y="10582"/>
                </a:lnTo>
                <a:lnTo>
                  <a:pt x="15600" y="12770"/>
                </a:lnTo>
                <a:lnTo>
                  <a:pt x="17067" y="15181"/>
                </a:lnTo>
                <a:lnTo>
                  <a:pt x="18999" y="17740"/>
                </a:lnTo>
                <a:lnTo>
                  <a:pt x="21239" y="20399"/>
                </a:lnTo>
                <a:lnTo>
                  <a:pt x="23684" y="23125"/>
                </a:lnTo>
                <a:lnTo>
                  <a:pt x="28942" y="28692"/>
                </a:lnTo>
                <a:lnTo>
                  <a:pt x="31677" y="30558"/>
                </a:lnTo>
                <a:lnTo>
                  <a:pt x="34453" y="31802"/>
                </a:lnTo>
                <a:lnTo>
                  <a:pt x="37256" y="32631"/>
                </a:lnTo>
                <a:lnTo>
                  <a:pt x="40078" y="35089"/>
                </a:lnTo>
                <a:lnTo>
                  <a:pt x="42911" y="38633"/>
                </a:lnTo>
                <a:lnTo>
                  <a:pt x="45753" y="42900"/>
                </a:lnTo>
                <a:lnTo>
                  <a:pt x="48599" y="46697"/>
                </a:lnTo>
                <a:lnTo>
                  <a:pt x="51450" y="50181"/>
                </a:lnTo>
                <a:lnTo>
                  <a:pt x="54302" y="53457"/>
                </a:lnTo>
                <a:lnTo>
                  <a:pt x="57157" y="56592"/>
                </a:lnTo>
                <a:lnTo>
                  <a:pt x="62868" y="62617"/>
                </a:lnTo>
                <a:lnTo>
                  <a:pt x="66677" y="65557"/>
                </a:lnTo>
                <a:lnTo>
                  <a:pt x="71122" y="68470"/>
                </a:lnTo>
                <a:lnTo>
                  <a:pt x="75989" y="71364"/>
                </a:lnTo>
                <a:lnTo>
                  <a:pt x="80187" y="74246"/>
                </a:lnTo>
                <a:lnTo>
                  <a:pt x="83939" y="77120"/>
                </a:lnTo>
                <a:lnTo>
                  <a:pt x="87392" y="79988"/>
                </a:lnTo>
                <a:lnTo>
                  <a:pt x="90646" y="81900"/>
                </a:lnTo>
                <a:lnTo>
                  <a:pt x="93768" y="83175"/>
                </a:lnTo>
                <a:lnTo>
                  <a:pt x="96802" y="84025"/>
                </a:lnTo>
                <a:lnTo>
                  <a:pt x="99777" y="85544"/>
                </a:lnTo>
                <a:lnTo>
                  <a:pt x="102713" y="87509"/>
                </a:lnTo>
                <a:lnTo>
                  <a:pt x="105623" y="89772"/>
                </a:lnTo>
                <a:lnTo>
                  <a:pt x="108515" y="92233"/>
                </a:lnTo>
                <a:lnTo>
                  <a:pt x="111396" y="94826"/>
                </a:lnTo>
                <a:lnTo>
                  <a:pt x="117137" y="100247"/>
                </a:lnTo>
                <a:lnTo>
                  <a:pt x="122863" y="105832"/>
                </a:lnTo>
                <a:lnTo>
                  <a:pt x="125724" y="107702"/>
                </a:lnTo>
                <a:lnTo>
                  <a:pt x="128583" y="108949"/>
                </a:lnTo>
                <a:lnTo>
                  <a:pt x="131443" y="109780"/>
                </a:lnTo>
                <a:lnTo>
                  <a:pt x="134301" y="111286"/>
                </a:lnTo>
                <a:lnTo>
                  <a:pt x="137159" y="113243"/>
                </a:lnTo>
                <a:lnTo>
                  <a:pt x="140017" y="115501"/>
                </a:lnTo>
                <a:lnTo>
                  <a:pt x="141923" y="117958"/>
                </a:lnTo>
                <a:lnTo>
                  <a:pt x="143192" y="120548"/>
                </a:lnTo>
                <a:lnTo>
                  <a:pt x="144039" y="123228"/>
                </a:lnTo>
                <a:lnTo>
                  <a:pt x="145557" y="125014"/>
                </a:lnTo>
                <a:lnTo>
                  <a:pt x="147520" y="126205"/>
                </a:lnTo>
                <a:lnTo>
                  <a:pt x="152965" y="128117"/>
                </a:lnTo>
                <a:lnTo>
                  <a:pt x="156250" y="128378"/>
                </a:lnTo>
                <a:lnTo>
                  <a:pt x="162877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37"/>
          <p:cNvSpPr/>
          <p:nvPr/>
        </p:nvSpPr>
        <p:spPr>
          <a:xfrm>
            <a:off x="7743825" y="2640434"/>
            <a:ext cx="85726" cy="135852"/>
          </a:xfrm>
          <a:custGeom>
            <a:avLst/>
            <a:gdLst/>
            <a:ahLst/>
            <a:cxnLst/>
            <a:rect l="0" t="0" r="0" b="0"/>
            <a:pathLst>
              <a:path w="85726" h="135852">
                <a:moveTo>
                  <a:pt x="85725" y="8468"/>
                </a:moveTo>
                <a:lnTo>
                  <a:pt x="85725" y="0"/>
                </a:lnTo>
                <a:lnTo>
                  <a:pt x="85725" y="12668"/>
                </a:lnTo>
                <a:lnTo>
                  <a:pt x="84773" y="15078"/>
                </a:lnTo>
                <a:lnTo>
                  <a:pt x="83185" y="17638"/>
                </a:lnTo>
                <a:lnTo>
                  <a:pt x="81174" y="20296"/>
                </a:lnTo>
                <a:lnTo>
                  <a:pt x="78881" y="23021"/>
                </a:lnTo>
                <a:lnTo>
                  <a:pt x="76399" y="25790"/>
                </a:lnTo>
                <a:lnTo>
                  <a:pt x="71102" y="31407"/>
                </a:lnTo>
                <a:lnTo>
                  <a:pt x="65573" y="37078"/>
                </a:lnTo>
                <a:lnTo>
                  <a:pt x="62765" y="40876"/>
                </a:lnTo>
                <a:lnTo>
                  <a:pt x="59941" y="45314"/>
                </a:lnTo>
                <a:lnTo>
                  <a:pt x="57106" y="50177"/>
                </a:lnTo>
                <a:lnTo>
                  <a:pt x="54263" y="54372"/>
                </a:lnTo>
                <a:lnTo>
                  <a:pt x="51415" y="58120"/>
                </a:lnTo>
                <a:lnTo>
                  <a:pt x="48564" y="61572"/>
                </a:lnTo>
                <a:lnTo>
                  <a:pt x="45711" y="65778"/>
                </a:lnTo>
                <a:lnTo>
                  <a:pt x="42857" y="70487"/>
                </a:lnTo>
                <a:lnTo>
                  <a:pt x="40001" y="75532"/>
                </a:lnTo>
                <a:lnTo>
                  <a:pt x="37145" y="79847"/>
                </a:lnTo>
                <a:lnTo>
                  <a:pt x="34288" y="83677"/>
                </a:lnTo>
                <a:lnTo>
                  <a:pt x="31431" y="87182"/>
                </a:lnTo>
                <a:lnTo>
                  <a:pt x="28574" y="90472"/>
                </a:lnTo>
                <a:lnTo>
                  <a:pt x="25717" y="93617"/>
                </a:lnTo>
                <a:lnTo>
                  <a:pt x="20002" y="99652"/>
                </a:lnTo>
                <a:lnTo>
                  <a:pt x="5715" y="114162"/>
                </a:lnTo>
                <a:lnTo>
                  <a:pt x="3809" y="117031"/>
                </a:lnTo>
                <a:lnTo>
                  <a:pt x="2540" y="119896"/>
                </a:lnTo>
                <a:lnTo>
                  <a:pt x="44" y="128334"/>
                </a:lnTo>
                <a:lnTo>
                  <a:pt x="3" y="135851"/>
                </a:lnTo>
                <a:lnTo>
                  <a:pt x="0" y="1284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38"/>
          <p:cNvSpPr/>
          <p:nvPr/>
        </p:nvSpPr>
        <p:spPr>
          <a:xfrm>
            <a:off x="7872412" y="270033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58523" y="8573"/>
                </a:lnTo>
                <a:lnTo>
                  <a:pt x="62828" y="7620"/>
                </a:lnTo>
                <a:lnTo>
                  <a:pt x="66650" y="6033"/>
                </a:lnTo>
                <a:lnTo>
                  <a:pt x="70151" y="4022"/>
                </a:lnTo>
                <a:lnTo>
                  <a:pt x="74390" y="2681"/>
                </a:lnTo>
                <a:lnTo>
                  <a:pt x="79121" y="1787"/>
                </a:lnTo>
                <a:lnTo>
                  <a:pt x="84179" y="1192"/>
                </a:lnTo>
                <a:lnTo>
                  <a:pt x="88505" y="795"/>
                </a:lnTo>
                <a:lnTo>
                  <a:pt x="92341" y="530"/>
                </a:lnTo>
                <a:lnTo>
                  <a:pt x="95851" y="353"/>
                </a:lnTo>
                <a:lnTo>
                  <a:pt x="102291" y="157"/>
                </a:lnTo>
                <a:lnTo>
                  <a:pt x="125669" y="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39"/>
          <p:cNvSpPr/>
          <p:nvPr/>
        </p:nvSpPr>
        <p:spPr>
          <a:xfrm>
            <a:off x="7923847" y="2657475"/>
            <a:ext cx="60009" cy="120015"/>
          </a:xfrm>
          <a:custGeom>
            <a:avLst/>
            <a:gdLst/>
            <a:ahLst/>
            <a:cxnLst/>
            <a:rect l="0" t="0" r="0" b="0"/>
            <a:pathLst>
              <a:path w="60009" h="120015">
                <a:moveTo>
                  <a:pt x="0" y="0"/>
                </a:moveTo>
                <a:lnTo>
                  <a:pt x="0" y="20473"/>
                </a:lnTo>
                <a:lnTo>
                  <a:pt x="953" y="23173"/>
                </a:lnTo>
                <a:lnTo>
                  <a:pt x="2540" y="25926"/>
                </a:lnTo>
                <a:lnTo>
                  <a:pt x="4551" y="28714"/>
                </a:lnTo>
                <a:lnTo>
                  <a:pt x="6844" y="31525"/>
                </a:lnTo>
                <a:lnTo>
                  <a:pt x="9325" y="34351"/>
                </a:lnTo>
                <a:lnTo>
                  <a:pt x="11932" y="37189"/>
                </a:lnTo>
                <a:lnTo>
                  <a:pt x="13670" y="40032"/>
                </a:lnTo>
                <a:lnTo>
                  <a:pt x="14828" y="42880"/>
                </a:lnTo>
                <a:lnTo>
                  <a:pt x="15600" y="45732"/>
                </a:lnTo>
                <a:lnTo>
                  <a:pt x="16115" y="49538"/>
                </a:lnTo>
                <a:lnTo>
                  <a:pt x="16459" y="53980"/>
                </a:lnTo>
                <a:lnTo>
                  <a:pt x="16688" y="58846"/>
                </a:lnTo>
                <a:lnTo>
                  <a:pt x="17793" y="63043"/>
                </a:lnTo>
                <a:lnTo>
                  <a:pt x="19482" y="66794"/>
                </a:lnTo>
                <a:lnTo>
                  <a:pt x="21560" y="70247"/>
                </a:lnTo>
                <a:lnTo>
                  <a:pt x="22947" y="73501"/>
                </a:lnTo>
                <a:lnTo>
                  <a:pt x="23870" y="76623"/>
                </a:lnTo>
                <a:lnTo>
                  <a:pt x="24486" y="79657"/>
                </a:lnTo>
                <a:lnTo>
                  <a:pt x="25849" y="82632"/>
                </a:lnTo>
                <a:lnTo>
                  <a:pt x="27710" y="85568"/>
                </a:lnTo>
                <a:lnTo>
                  <a:pt x="29903" y="88477"/>
                </a:lnTo>
                <a:lnTo>
                  <a:pt x="31365" y="91370"/>
                </a:lnTo>
                <a:lnTo>
                  <a:pt x="32341" y="94251"/>
                </a:lnTo>
                <a:lnTo>
                  <a:pt x="32990" y="97123"/>
                </a:lnTo>
                <a:lnTo>
                  <a:pt x="34376" y="99991"/>
                </a:lnTo>
                <a:lnTo>
                  <a:pt x="36252" y="102856"/>
                </a:lnTo>
                <a:lnTo>
                  <a:pt x="38456" y="105718"/>
                </a:lnTo>
                <a:lnTo>
                  <a:pt x="39925" y="108579"/>
                </a:lnTo>
                <a:lnTo>
                  <a:pt x="40904" y="111438"/>
                </a:lnTo>
                <a:lnTo>
                  <a:pt x="41558" y="114297"/>
                </a:lnTo>
                <a:lnTo>
                  <a:pt x="42945" y="116203"/>
                </a:lnTo>
                <a:lnTo>
                  <a:pt x="44823" y="117474"/>
                </a:lnTo>
                <a:lnTo>
                  <a:pt x="50129" y="119513"/>
                </a:lnTo>
                <a:lnTo>
                  <a:pt x="51517" y="119680"/>
                </a:lnTo>
                <a:lnTo>
                  <a:pt x="53395" y="119791"/>
                </a:lnTo>
                <a:lnTo>
                  <a:pt x="60008" y="1200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40"/>
          <p:cNvSpPr/>
          <p:nvPr/>
        </p:nvSpPr>
        <p:spPr>
          <a:xfrm>
            <a:off x="8035290" y="2623186"/>
            <a:ext cx="180023" cy="128555"/>
          </a:xfrm>
          <a:custGeom>
            <a:avLst/>
            <a:gdLst/>
            <a:ahLst/>
            <a:cxnLst/>
            <a:rect l="0" t="0" r="0" b="0"/>
            <a:pathLst>
              <a:path w="180023" h="128555">
                <a:moveTo>
                  <a:pt x="0" y="17144"/>
                </a:moveTo>
                <a:lnTo>
                  <a:pt x="4551" y="17144"/>
                </a:lnTo>
                <a:lnTo>
                  <a:pt x="5891" y="16191"/>
                </a:lnTo>
                <a:lnTo>
                  <a:pt x="6785" y="14603"/>
                </a:lnTo>
                <a:lnTo>
                  <a:pt x="8219" y="9763"/>
                </a:lnTo>
                <a:lnTo>
                  <a:pt x="8415" y="6561"/>
                </a:lnTo>
                <a:lnTo>
                  <a:pt x="8467" y="4373"/>
                </a:lnTo>
                <a:lnTo>
                  <a:pt x="9455" y="2915"/>
                </a:lnTo>
                <a:lnTo>
                  <a:pt x="11066" y="1943"/>
                </a:lnTo>
                <a:lnTo>
                  <a:pt x="15396" y="863"/>
                </a:lnTo>
                <a:lnTo>
                  <a:pt x="20495" y="383"/>
                </a:lnTo>
                <a:lnTo>
                  <a:pt x="25936" y="169"/>
                </a:lnTo>
                <a:lnTo>
                  <a:pt x="34354" y="49"/>
                </a:lnTo>
                <a:lnTo>
                  <a:pt x="62866" y="0"/>
                </a:lnTo>
                <a:lnTo>
                  <a:pt x="66675" y="952"/>
                </a:lnTo>
                <a:lnTo>
                  <a:pt x="71120" y="2539"/>
                </a:lnTo>
                <a:lnTo>
                  <a:pt x="75988" y="4550"/>
                </a:lnTo>
                <a:lnTo>
                  <a:pt x="80185" y="5890"/>
                </a:lnTo>
                <a:lnTo>
                  <a:pt x="83937" y="6784"/>
                </a:lnTo>
                <a:lnTo>
                  <a:pt x="87390" y="7379"/>
                </a:lnTo>
                <a:lnTo>
                  <a:pt x="89693" y="8729"/>
                </a:lnTo>
                <a:lnTo>
                  <a:pt x="91227" y="10582"/>
                </a:lnTo>
                <a:lnTo>
                  <a:pt x="92251" y="12769"/>
                </a:lnTo>
                <a:lnTo>
                  <a:pt x="93885" y="14227"/>
                </a:lnTo>
                <a:lnTo>
                  <a:pt x="95927" y="15199"/>
                </a:lnTo>
                <a:lnTo>
                  <a:pt x="98242" y="15847"/>
                </a:lnTo>
                <a:lnTo>
                  <a:pt x="98832" y="17232"/>
                </a:lnTo>
                <a:lnTo>
                  <a:pt x="98273" y="19107"/>
                </a:lnTo>
                <a:lnTo>
                  <a:pt x="96948" y="21310"/>
                </a:lnTo>
                <a:lnTo>
                  <a:pt x="96064" y="23731"/>
                </a:lnTo>
                <a:lnTo>
                  <a:pt x="95475" y="26298"/>
                </a:lnTo>
                <a:lnTo>
                  <a:pt x="95082" y="28961"/>
                </a:lnTo>
                <a:lnTo>
                  <a:pt x="93868" y="31690"/>
                </a:lnTo>
                <a:lnTo>
                  <a:pt x="92106" y="34461"/>
                </a:lnTo>
                <a:lnTo>
                  <a:pt x="89979" y="37261"/>
                </a:lnTo>
                <a:lnTo>
                  <a:pt x="88562" y="40080"/>
                </a:lnTo>
                <a:lnTo>
                  <a:pt x="87615" y="42912"/>
                </a:lnTo>
                <a:lnTo>
                  <a:pt x="86986" y="45753"/>
                </a:lnTo>
                <a:lnTo>
                  <a:pt x="85612" y="48599"/>
                </a:lnTo>
                <a:lnTo>
                  <a:pt x="83745" y="51449"/>
                </a:lnTo>
                <a:lnTo>
                  <a:pt x="81547" y="54301"/>
                </a:lnTo>
                <a:lnTo>
                  <a:pt x="79130" y="58108"/>
                </a:lnTo>
                <a:lnTo>
                  <a:pt x="76566" y="62551"/>
                </a:lnTo>
                <a:lnTo>
                  <a:pt x="73904" y="67417"/>
                </a:lnTo>
                <a:lnTo>
                  <a:pt x="71177" y="70662"/>
                </a:lnTo>
                <a:lnTo>
                  <a:pt x="68406" y="72825"/>
                </a:lnTo>
                <a:lnTo>
                  <a:pt x="65607" y="74267"/>
                </a:lnTo>
                <a:lnTo>
                  <a:pt x="63740" y="76181"/>
                </a:lnTo>
                <a:lnTo>
                  <a:pt x="62496" y="78409"/>
                </a:lnTo>
                <a:lnTo>
                  <a:pt x="61666" y="80847"/>
                </a:lnTo>
                <a:lnTo>
                  <a:pt x="60161" y="83425"/>
                </a:lnTo>
                <a:lnTo>
                  <a:pt x="58204" y="86096"/>
                </a:lnTo>
                <a:lnTo>
                  <a:pt x="55948" y="88830"/>
                </a:lnTo>
                <a:lnTo>
                  <a:pt x="54443" y="91604"/>
                </a:lnTo>
                <a:lnTo>
                  <a:pt x="53441" y="94407"/>
                </a:lnTo>
                <a:lnTo>
                  <a:pt x="52772" y="97227"/>
                </a:lnTo>
                <a:lnTo>
                  <a:pt x="52326" y="100060"/>
                </a:lnTo>
                <a:lnTo>
                  <a:pt x="52029" y="102901"/>
                </a:lnTo>
                <a:lnTo>
                  <a:pt x="51552" y="109754"/>
                </a:lnTo>
                <a:lnTo>
                  <a:pt x="51487" y="113231"/>
                </a:lnTo>
                <a:lnTo>
                  <a:pt x="51445" y="118674"/>
                </a:lnTo>
                <a:lnTo>
                  <a:pt x="52394" y="119120"/>
                </a:lnTo>
                <a:lnTo>
                  <a:pt x="55988" y="119617"/>
                </a:lnTo>
                <a:lnTo>
                  <a:pt x="57328" y="120702"/>
                </a:lnTo>
                <a:lnTo>
                  <a:pt x="58221" y="122377"/>
                </a:lnTo>
                <a:lnTo>
                  <a:pt x="58816" y="124447"/>
                </a:lnTo>
                <a:lnTo>
                  <a:pt x="60166" y="125827"/>
                </a:lnTo>
                <a:lnTo>
                  <a:pt x="62018" y="126746"/>
                </a:lnTo>
                <a:lnTo>
                  <a:pt x="66617" y="127768"/>
                </a:lnTo>
                <a:lnTo>
                  <a:pt x="71835" y="128223"/>
                </a:lnTo>
                <a:lnTo>
                  <a:pt x="77329" y="128425"/>
                </a:lnTo>
                <a:lnTo>
                  <a:pt x="88617" y="128554"/>
                </a:lnTo>
                <a:lnTo>
                  <a:pt x="91463" y="127612"/>
                </a:lnTo>
                <a:lnTo>
                  <a:pt x="94313" y="126032"/>
                </a:lnTo>
                <a:lnTo>
                  <a:pt x="97165" y="124026"/>
                </a:lnTo>
                <a:lnTo>
                  <a:pt x="100019" y="121736"/>
                </a:lnTo>
                <a:lnTo>
                  <a:pt x="102875" y="119257"/>
                </a:lnTo>
                <a:lnTo>
                  <a:pt x="105730" y="116651"/>
                </a:lnTo>
                <a:lnTo>
                  <a:pt x="108586" y="114915"/>
                </a:lnTo>
                <a:lnTo>
                  <a:pt x="111443" y="113757"/>
                </a:lnTo>
                <a:lnTo>
                  <a:pt x="114301" y="112985"/>
                </a:lnTo>
                <a:lnTo>
                  <a:pt x="118110" y="112470"/>
                </a:lnTo>
                <a:lnTo>
                  <a:pt x="122555" y="112127"/>
                </a:lnTo>
                <a:lnTo>
                  <a:pt x="127424" y="111899"/>
                </a:lnTo>
                <a:lnTo>
                  <a:pt x="131620" y="110794"/>
                </a:lnTo>
                <a:lnTo>
                  <a:pt x="135372" y="109104"/>
                </a:lnTo>
                <a:lnTo>
                  <a:pt x="138825" y="107026"/>
                </a:lnTo>
                <a:lnTo>
                  <a:pt x="142080" y="104687"/>
                </a:lnTo>
                <a:lnTo>
                  <a:pt x="145202" y="102176"/>
                </a:lnTo>
                <a:lnTo>
                  <a:pt x="148237" y="99549"/>
                </a:lnTo>
                <a:lnTo>
                  <a:pt x="152165" y="97799"/>
                </a:lnTo>
                <a:lnTo>
                  <a:pt x="156689" y="96631"/>
                </a:lnTo>
                <a:lnTo>
                  <a:pt x="161608" y="95853"/>
                </a:lnTo>
                <a:lnTo>
                  <a:pt x="165841" y="95334"/>
                </a:lnTo>
                <a:lnTo>
                  <a:pt x="169616" y="94988"/>
                </a:lnTo>
                <a:lnTo>
                  <a:pt x="173085" y="94757"/>
                </a:lnTo>
                <a:lnTo>
                  <a:pt x="175397" y="93651"/>
                </a:lnTo>
                <a:lnTo>
                  <a:pt x="176939" y="91961"/>
                </a:lnTo>
                <a:lnTo>
                  <a:pt x="180022" y="8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41"/>
          <p:cNvSpPr/>
          <p:nvPr/>
        </p:nvSpPr>
        <p:spPr>
          <a:xfrm>
            <a:off x="8198167" y="2580325"/>
            <a:ext cx="102752" cy="205738"/>
          </a:xfrm>
          <a:custGeom>
            <a:avLst/>
            <a:gdLst/>
            <a:ahLst/>
            <a:cxnLst/>
            <a:rect l="0" t="0" r="0" b="0"/>
            <a:pathLst>
              <a:path w="102752" h="205738">
                <a:moveTo>
                  <a:pt x="0" y="8570"/>
                </a:moveTo>
                <a:lnTo>
                  <a:pt x="0" y="350"/>
                </a:lnTo>
                <a:lnTo>
                  <a:pt x="2540" y="154"/>
                </a:lnTo>
                <a:lnTo>
                  <a:pt x="6844" y="67"/>
                </a:lnTo>
                <a:lnTo>
                  <a:pt x="28619" y="0"/>
                </a:lnTo>
                <a:lnTo>
                  <a:pt x="31461" y="951"/>
                </a:lnTo>
                <a:lnTo>
                  <a:pt x="34310" y="2538"/>
                </a:lnTo>
                <a:lnTo>
                  <a:pt x="37160" y="4549"/>
                </a:lnTo>
                <a:lnTo>
                  <a:pt x="40014" y="5889"/>
                </a:lnTo>
                <a:lnTo>
                  <a:pt x="42869" y="6782"/>
                </a:lnTo>
                <a:lnTo>
                  <a:pt x="45724" y="7378"/>
                </a:lnTo>
                <a:lnTo>
                  <a:pt x="49533" y="8728"/>
                </a:lnTo>
                <a:lnTo>
                  <a:pt x="53977" y="10580"/>
                </a:lnTo>
                <a:lnTo>
                  <a:pt x="58845" y="12767"/>
                </a:lnTo>
                <a:lnTo>
                  <a:pt x="63042" y="15178"/>
                </a:lnTo>
                <a:lnTo>
                  <a:pt x="66794" y="17738"/>
                </a:lnTo>
                <a:lnTo>
                  <a:pt x="70246" y="20397"/>
                </a:lnTo>
                <a:lnTo>
                  <a:pt x="73500" y="24074"/>
                </a:lnTo>
                <a:lnTo>
                  <a:pt x="76623" y="28431"/>
                </a:lnTo>
                <a:lnTo>
                  <a:pt x="79657" y="33241"/>
                </a:lnTo>
                <a:lnTo>
                  <a:pt x="82632" y="37399"/>
                </a:lnTo>
                <a:lnTo>
                  <a:pt x="85568" y="41125"/>
                </a:lnTo>
                <a:lnTo>
                  <a:pt x="88478" y="44560"/>
                </a:lnTo>
                <a:lnTo>
                  <a:pt x="90417" y="48756"/>
                </a:lnTo>
                <a:lnTo>
                  <a:pt x="91711" y="53458"/>
                </a:lnTo>
                <a:lnTo>
                  <a:pt x="92573" y="58498"/>
                </a:lnTo>
                <a:lnTo>
                  <a:pt x="94101" y="62810"/>
                </a:lnTo>
                <a:lnTo>
                  <a:pt x="96071" y="66638"/>
                </a:lnTo>
                <a:lnTo>
                  <a:pt x="98338" y="70141"/>
                </a:lnTo>
                <a:lnTo>
                  <a:pt x="99849" y="74382"/>
                </a:lnTo>
                <a:lnTo>
                  <a:pt x="100855" y="79115"/>
                </a:lnTo>
                <a:lnTo>
                  <a:pt x="101527" y="84175"/>
                </a:lnTo>
                <a:lnTo>
                  <a:pt x="101974" y="89453"/>
                </a:lnTo>
                <a:lnTo>
                  <a:pt x="102274" y="94877"/>
                </a:lnTo>
                <a:lnTo>
                  <a:pt x="102604" y="105983"/>
                </a:lnTo>
                <a:lnTo>
                  <a:pt x="102751" y="117270"/>
                </a:lnTo>
                <a:lnTo>
                  <a:pt x="101839" y="121994"/>
                </a:lnTo>
                <a:lnTo>
                  <a:pt x="100278" y="126096"/>
                </a:lnTo>
                <a:lnTo>
                  <a:pt x="96003" y="134146"/>
                </a:lnTo>
                <a:lnTo>
                  <a:pt x="90928" y="144074"/>
                </a:lnTo>
                <a:lnTo>
                  <a:pt x="89194" y="148436"/>
                </a:lnTo>
                <a:lnTo>
                  <a:pt x="88038" y="152296"/>
                </a:lnTo>
                <a:lnTo>
                  <a:pt x="87266" y="155822"/>
                </a:lnTo>
                <a:lnTo>
                  <a:pt x="85800" y="160078"/>
                </a:lnTo>
                <a:lnTo>
                  <a:pt x="83870" y="164820"/>
                </a:lnTo>
                <a:lnTo>
                  <a:pt x="81631" y="169887"/>
                </a:lnTo>
                <a:lnTo>
                  <a:pt x="80138" y="174217"/>
                </a:lnTo>
                <a:lnTo>
                  <a:pt x="79143" y="178056"/>
                </a:lnTo>
                <a:lnTo>
                  <a:pt x="78479" y="181568"/>
                </a:lnTo>
                <a:lnTo>
                  <a:pt x="77085" y="184862"/>
                </a:lnTo>
                <a:lnTo>
                  <a:pt x="75202" y="188010"/>
                </a:lnTo>
                <a:lnTo>
                  <a:pt x="72995" y="191062"/>
                </a:lnTo>
                <a:lnTo>
                  <a:pt x="70570" y="194049"/>
                </a:lnTo>
                <a:lnTo>
                  <a:pt x="68002" y="196992"/>
                </a:lnTo>
                <a:lnTo>
                  <a:pt x="60070" y="205670"/>
                </a:lnTo>
                <a:lnTo>
                  <a:pt x="60008" y="20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42"/>
          <p:cNvSpPr/>
          <p:nvPr/>
        </p:nvSpPr>
        <p:spPr>
          <a:xfrm>
            <a:off x="8275424" y="2486056"/>
            <a:ext cx="171346" cy="77091"/>
          </a:xfrm>
          <a:custGeom>
            <a:avLst/>
            <a:gdLst/>
            <a:ahLst/>
            <a:cxnLst/>
            <a:rect l="0" t="0" r="0" b="0"/>
            <a:pathLst>
              <a:path w="171346" h="77091">
                <a:moveTo>
                  <a:pt x="8468" y="34258"/>
                </a:moveTo>
                <a:lnTo>
                  <a:pt x="1087" y="26878"/>
                </a:lnTo>
                <a:lnTo>
                  <a:pt x="690" y="25528"/>
                </a:lnTo>
                <a:lnTo>
                  <a:pt x="425" y="23676"/>
                </a:lnTo>
                <a:lnTo>
                  <a:pt x="0" y="18410"/>
                </a:lnTo>
                <a:lnTo>
                  <a:pt x="918" y="17978"/>
                </a:lnTo>
                <a:lnTo>
                  <a:pt x="5808" y="17370"/>
                </a:lnTo>
                <a:lnTo>
                  <a:pt x="7285" y="17227"/>
                </a:lnTo>
                <a:lnTo>
                  <a:pt x="8633" y="16237"/>
                </a:lnTo>
                <a:lnTo>
                  <a:pt x="10482" y="14624"/>
                </a:lnTo>
                <a:lnTo>
                  <a:pt x="16656" y="8897"/>
                </a:lnTo>
                <a:lnTo>
                  <a:pt x="21478" y="8647"/>
                </a:lnTo>
                <a:lnTo>
                  <a:pt x="23809" y="7659"/>
                </a:lnTo>
                <a:lnTo>
                  <a:pt x="26315" y="6048"/>
                </a:lnTo>
                <a:lnTo>
                  <a:pt x="28938" y="4021"/>
                </a:lnTo>
                <a:lnTo>
                  <a:pt x="31641" y="2670"/>
                </a:lnTo>
                <a:lnTo>
                  <a:pt x="34394" y="1770"/>
                </a:lnTo>
                <a:lnTo>
                  <a:pt x="37181" y="1169"/>
                </a:lnTo>
                <a:lnTo>
                  <a:pt x="39994" y="769"/>
                </a:lnTo>
                <a:lnTo>
                  <a:pt x="42820" y="502"/>
                </a:lnTo>
                <a:lnTo>
                  <a:pt x="45657" y="324"/>
                </a:lnTo>
                <a:lnTo>
                  <a:pt x="51349" y="127"/>
                </a:lnTo>
                <a:lnTo>
                  <a:pt x="62764" y="0"/>
                </a:lnTo>
                <a:lnTo>
                  <a:pt x="64669" y="942"/>
                </a:lnTo>
                <a:lnTo>
                  <a:pt x="65937" y="2522"/>
                </a:lnTo>
                <a:lnTo>
                  <a:pt x="66783" y="4529"/>
                </a:lnTo>
                <a:lnTo>
                  <a:pt x="68300" y="5866"/>
                </a:lnTo>
                <a:lnTo>
                  <a:pt x="70264" y="6758"/>
                </a:lnTo>
                <a:lnTo>
                  <a:pt x="75708" y="8189"/>
                </a:lnTo>
                <a:lnTo>
                  <a:pt x="77108" y="9259"/>
                </a:lnTo>
                <a:lnTo>
                  <a:pt x="78993" y="10925"/>
                </a:lnTo>
                <a:lnTo>
                  <a:pt x="85233" y="16751"/>
                </a:lnTo>
                <a:lnTo>
                  <a:pt x="85362" y="17825"/>
                </a:lnTo>
                <a:lnTo>
                  <a:pt x="85449" y="19493"/>
                </a:lnTo>
                <a:lnTo>
                  <a:pt x="85544" y="23886"/>
                </a:lnTo>
                <a:lnTo>
                  <a:pt x="85611" y="37255"/>
                </a:lnTo>
                <a:lnTo>
                  <a:pt x="84662" y="40066"/>
                </a:lnTo>
                <a:lnTo>
                  <a:pt x="83077" y="42893"/>
                </a:lnTo>
                <a:lnTo>
                  <a:pt x="81068" y="45730"/>
                </a:lnTo>
                <a:lnTo>
                  <a:pt x="78775" y="47621"/>
                </a:lnTo>
                <a:lnTo>
                  <a:pt x="76294" y="48882"/>
                </a:lnTo>
                <a:lnTo>
                  <a:pt x="73688" y="49722"/>
                </a:lnTo>
                <a:lnTo>
                  <a:pt x="71950" y="51235"/>
                </a:lnTo>
                <a:lnTo>
                  <a:pt x="70792" y="53196"/>
                </a:lnTo>
                <a:lnTo>
                  <a:pt x="70020" y="55456"/>
                </a:lnTo>
                <a:lnTo>
                  <a:pt x="68553" y="57915"/>
                </a:lnTo>
                <a:lnTo>
                  <a:pt x="66622" y="60507"/>
                </a:lnTo>
                <a:lnTo>
                  <a:pt x="60296" y="68078"/>
                </a:lnTo>
                <a:lnTo>
                  <a:pt x="55469" y="68409"/>
                </a:lnTo>
                <a:lnTo>
                  <a:pt x="54089" y="69408"/>
                </a:lnTo>
                <a:lnTo>
                  <a:pt x="53170" y="71027"/>
                </a:lnTo>
                <a:lnTo>
                  <a:pt x="51346" y="77074"/>
                </a:lnTo>
                <a:lnTo>
                  <a:pt x="51340" y="77090"/>
                </a:lnTo>
                <a:lnTo>
                  <a:pt x="55883" y="72561"/>
                </a:lnTo>
                <a:lnTo>
                  <a:pt x="58176" y="71223"/>
                </a:lnTo>
                <a:lnTo>
                  <a:pt x="63263" y="69737"/>
                </a:lnTo>
                <a:lnTo>
                  <a:pt x="66931" y="68901"/>
                </a:lnTo>
                <a:lnTo>
                  <a:pt x="69351" y="68783"/>
                </a:lnTo>
                <a:lnTo>
                  <a:pt x="77119" y="68653"/>
                </a:lnTo>
                <a:lnTo>
                  <a:pt x="80905" y="67666"/>
                </a:lnTo>
                <a:lnTo>
                  <a:pt x="84382" y="66055"/>
                </a:lnTo>
                <a:lnTo>
                  <a:pt x="87653" y="64029"/>
                </a:lnTo>
                <a:lnTo>
                  <a:pt x="90786" y="62678"/>
                </a:lnTo>
                <a:lnTo>
                  <a:pt x="93827" y="61777"/>
                </a:lnTo>
                <a:lnTo>
                  <a:pt x="96806" y="61177"/>
                </a:lnTo>
                <a:lnTo>
                  <a:pt x="99746" y="59824"/>
                </a:lnTo>
                <a:lnTo>
                  <a:pt x="102656" y="57970"/>
                </a:lnTo>
                <a:lnTo>
                  <a:pt x="105550" y="55781"/>
                </a:lnTo>
                <a:lnTo>
                  <a:pt x="108432" y="54322"/>
                </a:lnTo>
                <a:lnTo>
                  <a:pt x="111305" y="53349"/>
                </a:lnTo>
                <a:lnTo>
                  <a:pt x="114174" y="52701"/>
                </a:lnTo>
                <a:lnTo>
                  <a:pt x="117991" y="52268"/>
                </a:lnTo>
                <a:lnTo>
                  <a:pt x="122441" y="51980"/>
                </a:lnTo>
                <a:lnTo>
                  <a:pt x="131513" y="51660"/>
                </a:lnTo>
                <a:lnTo>
                  <a:pt x="138719" y="51518"/>
                </a:lnTo>
                <a:lnTo>
                  <a:pt x="141975" y="50527"/>
                </a:lnTo>
                <a:lnTo>
                  <a:pt x="145097" y="48914"/>
                </a:lnTo>
                <a:lnTo>
                  <a:pt x="148132" y="46887"/>
                </a:lnTo>
                <a:lnTo>
                  <a:pt x="151107" y="45535"/>
                </a:lnTo>
                <a:lnTo>
                  <a:pt x="154044" y="44634"/>
                </a:lnTo>
                <a:lnTo>
                  <a:pt x="161048" y="43187"/>
                </a:lnTo>
                <a:lnTo>
                  <a:pt x="164547" y="42989"/>
                </a:lnTo>
                <a:lnTo>
                  <a:pt x="171345" y="42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43"/>
          <p:cNvSpPr/>
          <p:nvPr/>
        </p:nvSpPr>
        <p:spPr>
          <a:xfrm>
            <a:off x="8455342" y="2906077"/>
            <a:ext cx="68581" cy="68571"/>
          </a:xfrm>
          <a:custGeom>
            <a:avLst/>
            <a:gdLst/>
            <a:ahLst/>
            <a:cxnLst/>
            <a:rect l="0" t="0" r="0" b="0"/>
            <a:pathLst>
              <a:path w="68581" h="68571">
                <a:moveTo>
                  <a:pt x="17145" y="0"/>
                </a:moveTo>
                <a:lnTo>
                  <a:pt x="9765" y="0"/>
                </a:lnTo>
                <a:lnTo>
                  <a:pt x="9367" y="953"/>
                </a:lnTo>
                <a:lnTo>
                  <a:pt x="9102" y="2540"/>
                </a:lnTo>
                <a:lnTo>
                  <a:pt x="8604" y="8220"/>
                </a:lnTo>
                <a:lnTo>
                  <a:pt x="7641" y="9290"/>
                </a:lnTo>
                <a:lnTo>
                  <a:pt x="4031" y="13019"/>
                </a:lnTo>
                <a:lnTo>
                  <a:pt x="2687" y="15347"/>
                </a:lnTo>
                <a:lnTo>
                  <a:pt x="1792" y="17851"/>
                </a:lnTo>
                <a:lnTo>
                  <a:pt x="354" y="24164"/>
                </a:lnTo>
                <a:lnTo>
                  <a:pt x="237" y="25634"/>
                </a:lnTo>
                <a:lnTo>
                  <a:pt x="158" y="27567"/>
                </a:lnTo>
                <a:lnTo>
                  <a:pt x="105" y="29808"/>
                </a:lnTo>
                <a:lnTo>
                  <a:pt x="1023" y="32254"/>
                </a:lnTo>
                <a:lnTo>
                  <a:pt x="2587" y="34838"/>
                </a:lnTo>
                <a:lnTo>
                  <a:pt x="4582" y="37513"/>
                </a:lnTo>
                <a:lnTo>
                  <a:pt x="5912" y="40249"/>
                </a:lnTo>
                <a:lnTo>
                  <a:pt x="6799" y="43025"/>
                </a:lnTo>
                <a:lnTo>
                  <a:pt x="7390" y="45828"/>
                </a:lnTo>
                <a:lnTo>
                  <a:pt x="8737" y="48650"/>
                </a:lnTo>
                <a:lnTo>
                  <a:pt x="10587" y="51483"/>
                </a:lnTo>
                <a:lnTo>
                  <a:pt x="16761" y="59509"/>
                </a:lnTo>
                <a:lnTo>
                  <a:pt x="17842" y="59675"/>
                </a:lnTo>
                <a:lnTo>
                  <a:pt x="19514" y="59786"/>
                </a:lnTo>
                <a:lnTo>
                  <a:pt x="21582" y="59860"/>
                </a:lnTo>
                <a:lnTo>
                  <a:pt x="29043" y="59964"/>
                </a:lnTo>
                <a:lnTo>
                  <a:pt x="66888" y="60008"/>
                </a:lnTo>
                <a:lnTo>
                  <a:pt x="67452" y="59055"/>
                </a:lnTo>
                <a:lnTo>
                  <a:pt x="67828" y="57468"/>
                </a:lnTo>
                <a:lnTo>
                  <a:pt x="68432" y="52627"/>
                </a:lnTo>
                <a:lnTo>
                  <a:pt x="68481" y="51277"/>
                </a:lnTo>
                <a:lnTo>
                  <a:pt x="68567" y="44159"/>
                </a:lnTo>
                <a:lnTo>
                  <a:pt x="68580" y="21634"/>
                </a:lnTo>
                <a:lnTo>
                  <a:pt x="67628" y="19185"/>
                </a:lnTo>
                <a:lnTo>
                  <a:pt x="66040" y="16600"/>
                </a:lnTo>
                <a:lnTo>
                  <a:pt x="61200" y="10158"/>
                </a:lnTo>
                <a:lnTo>
                  <a:pt x="59849" y="9630"/>
                </a:lnTo>
                <a:lnTo>
                  <a:pt x="57998" y="9277"/>
                </a:lnTo>
                <a:lnTo>
                  <a:pt x="55810" y="9042"/>
                </a:lnTo>
                <a:lnTo>
                  <a:pt x="53399" y="8886"/>
                </a:lnTo>
                <a:lnTo>
                  <a:pt x="50840" y="8781"/>
                </a:lnTo>
                <a:lnTo>
                  <a:pt x="45456" y="8666"/>
                </a:lnTo>
                <a:lnTo>
                  <a:pt x="13934" y="8573"/>
                </a:lnTo>
                <a:lnTo>
                  <a:pt x="12146" y="9525"/>
                </a:lnTo>
                <a:lnTo>
                  <a:pt x="10955" y="11113"/>
                </a:lnTo>
                <a:lnTo>
                  <a:pt x="10161" y="13124"/>
                </a:lnTo>
                <a:lnTo>
                  <a:pt x="9632" y="15417"/>
                </a:lnTo>
                <a:lnTo>
                  <a:pt x="9279" y="17898"/>
                </a:lnTo>
                <a:lnTo>
                  <a:pt x="8711" y="24173"/>
                </a:lnTo>
                <a:lnTo>
                  <a:pt x="7714" y="25640"/>
                </a:lnTo>
                <a:lnTo>
                  <a:pt x="6095" y="27571"/>
                </a:lnTo>
                <a:lnTo>
                  <a:pt x="4064" y="29811"/>
                </a:lnTo>
                <a:lnTo>
                  <a:pt x="2709" y="32256"/>
                </a:lnTo>
                <a:lnTo>
                  <a:pt x="1806" y="34840"/>
                </a:lnTo>
                <a:lnTo>
                  <a:pt x="1203" y="37514"/>
                </a:lnTo>
                <a:lnTo>
                  <a:pt x="803" y="40249"/>
                </a:lnTo>
                <a:lnTo>
                  <a:pt x="535" y="43025"/>
                </a:lnTo>
                <a:lnTo>
                  <a:pt x="357" y="45829"/>
                </a:lnTo>
                <a:lnTo>
                  <a:pt x="238" y="48650"/>
                </a:lnTo>
                <a:lnTo>
                  <a:pt x="31" y="58324"/>
                </a:lnTo>
                <a:lnTo>
                  <a:pt x="973" y="59838"/>
                </a:lnTo>
                <a:lnTo>
                  <a:pt x="2554" y="61799"/>
                </a:lnTo>
                <a:lnTo>
                  <a:pt x="4560" y="64060"/>
                </a:lnTo>
                <a:lnTo>
                  <a:pt x="6850" y="65566"/>
                </a:lnTo>
                <a:lnTo>
                  <a:pt x="9329" y="66571"/>
                </a:lnTo>
                <a:lnTo>
                  <a:pt x="15602" y="68183"/>
                </a:lnTo>
                <a:lnTo>
                  <a:pt x="17069" y="68316"/>
                </a:lnTo>
                <a:lnTo>
                  <a:pt x="18999" y="68404"/>
                </a:lnTo>
                <a:lnTo>
                  <a:pt x="21239" y="68463"/>
                </a:lnTo>
                <a:lnTo>
                  <a:pt x="40086" y="68570"/>
                </a:lnTo>
                <a:lnTo>
                  <a:pt x="41964" y="67621"/>
                </a:lnTo>
                <a:lnTo>
                  <a:pt x="44168" y="66036"/>
                </a:lnTo>
                <a:lnTo>
                  <a:pt x="46591" y="64026"/>
                </a:lnTo>
                <a:lnTo>
                  <a:pt x="49158" y="62687"/>
                </a:lnTo>
                <a:lnTo>
                  <a:pt x="51822" y="61794"/>
                </a:lnTo>
                <a:lnTo>
                  <a:pt x="54550" y="61198"/>
                </a:lnTo>
                <a:lnTo>
                  <a:pt x="56370" y="59849"/>
                </a:lnTo>
                <a:lnTo>
                  <a:pt x="57582" y="57997"/>
                </a:lnTo>
                <a:lnTo>
                  <a:pt x="58391" y="55810"/>
                </a:lnTo>
                <a:lnTo>
                  <a:pt x="59882" y="53399"/>
                </a:lnTo>
                <a:lnTo>
                  <a:pt x="61829" y="50839"/>
                </a:lnTo>
                <a:lnTo>
                  <a:pt x="64079" y="48180"/>
                </a:lnTo>
                <a:lnTo>
                  <a:pt x="65580" y="45455"/>
                </a:lnTo>
                <a:lnTo>
                  <a:pt x="66580" y="42686"/>
                </a:lnTo>
                <a:lnTo>
                  <a:pt x="67247" y="39887"/>
                </a:lnTo>
                <a:lnTo>
                  <a:pt x="67692" y="37069"/>
                </a:lnTo>
                <a:lnTo>
                  <a:pt x="67988" y="34238"/>
                </a:lnTo>
                <a:lnTo>
                  <a:pt x="68463" y="27400"/>
                </a:lnTo>
                <a:lnTo>
                  <a:pt x="68528" y="23925"/>
                </a:lnTo>
                <a:lnTo>
                  <a:pt x="68577" y="10161"/>
                </a:lnTo>
                <a:lnTo>
                  <a:pt x="67626" y="9632"/>
                </a:lnTo>
                <a:lnTo>
                  <a:pt x="66039" y="9279"/>
                </a:lnTo>
                <a:lnTo>
                  <a:pt x="61198" y="8712"/>
                </a:lnTo>
                <a:lnTo>
                  <a:pt x="55457" y="8635"/>
                </a:lnTo>
                <a:lnTo>
                  <a:pt x="40800" y="8585"/>
                </a:lnTo>
                <a:lnTo>
                  <a:pt x="37677" y="9533"/>
                </a:lnTo>
                <a:lnTo>
                  <a:pt x="34644" y="11118"/>
                </a:lnTo>
                <a:lnTo>
                  <a:pt x="31669" y="13127"/>
                </a:lnTo>
                <a:lnTo>
                  <a:pt x="27780" y="14466"/>
                </a:lnTo>
                <a:lnTo>
                  <a:pt x="23283" y="15359"/>
                </a:lnTo>
                <a:lnTo>
                  <a:pt x="18379" y="15955"/>
                </a:lnTo>
                <a:lnTo>
                  <a:pt x="15111" y="17304"/>
                </a:lnTo>
                <a:lnTo>
                  <a:pt x="12931" y="19156"/>
                </a:lnTo>
                <a:lnTo>
                  <a:pt x="11479" y="21343"/>
                </a:lnTo>
                <a:lnTo>
                  <a:pt x="9557" y="22801"/>
                </a:lnTo>
                <a:lnTo>
                  <a:pt x="7324" y="23774"/>
                </a:lnTo>
                <a:lnTo>
                  <a:pt x="4883" y="24422"/>
                </a:lnTo>
                <a:lnTo>
                  <a:pt x="3256" y="25806"/>
                </a:lnTo>
                <a:lnTo>
                  <a:pt x="2171" y="27681"/>
                </a:lnTo>
                <a:lnTo>
                  <a:pt x="429" y="32985"/>
                </a:lnTo>
                <a:lnTo>
                  <a:pt x="286" y="34372"/>
                </a:lnTo>
                <a:lnTo>
                  <a:pt x="190" y="36250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4"/>
          <p:cNvSpPr/>
          <p:nvPr/>
        </p:nvSpPr>
        <p:spPr>
          <a:xfrm>
            <a:off x="8455352" y="3043237"/>
            <a:ext cx="116373" cy="300039"/>
          </a:xfrm>
          <a:custGeom>
            <a:avLst/>
            <a:gdLst/>
            <a:ahLst/>
            <a:cxnLst/>
            <a:rect l="0" t="0" r="0" b="0"/>
            <a:pathLst>
              <a:path w="116373" h="300039">
                <a:moveTo>
                  <a:pt x="111432" y="0"/>
                </a:moveTo>
                <a:lnTo>
                  <a:pt x="116372" y="0"/>
                </a:lnTo>
                <a:lnTo>
                  <a:pt x="104125" y="0"/>
                </a:lnTo>
                <a:lnTo>
                  <a:pt x="100883" y="2540"/>
                </a:lnTo>
                <a:lnTo>
                  <a:pt x="98685" y="4551"/>
                </a:lnTo>
                <a:lnTo>
                  <a:pt x="93702" y="9325"/>
                </a:lnTo>
                <a:lnTo>
                  <a:pt x="82742" y="20151"/>
                </a:lnTo>
                <a:lnTo>
                  <a:pt x="78971" y="22959"/>
                </a:lnTo>
                <a:lnTo>
                  <a:pt x="74552" y="25784"/>
                </a:lnTo>
                <a:lnTo>
                  <a:pt x="69700" y="28619"/>
                </a:lnTo>
                <a:lnTo>
                  <a:pt x="66465" y="32414"/>
                </a:lnTo>
                <a:lnTo>
                  <a:pt x="64310" y="36850"/>
                </a:lnTo>
                <a:lnTo>
                  <a:pt x="60961" y="45905"/>
                </a:lnTo>
                <a:lnTo>
                  <a:pt x="58736" y="49654"/>
                </a:lnTo>
                <a:lnTo>
                  <a:pt x="56299" y="53105"/>
                </a:lnTo>
                <a:lnTo>
                  <a:pt x="53722" y="57311"/>
                </a:lnTo>
                <a:lnTo>
                  <a:pt x="51052" y="62020"/>
                </a:lnTo>
                <a:lnTo>
                  <a:pt x="45544" y="72332"/>
                </a:lnTo>
                <a:lnTo>
                  <a:pt x="39921" y="83265"/>
                </a:lnTo>
                <a:lnTo>
                  <a:pt x="37089" y="87895"/>
                </a:lnTo>
                <a:lnTo>
                  <a:pt x="34248" y="91934"/>
                </a:lnTo>
                <a:lnTo>
                  <a:pt x="31402" y="95579"/>
                </a:lnTo>
                <a:lnTo>
                  <a:pt x="28551" y="99915"/>
                </a:lnTo>
                <a:lnTo>
                  <a:pt x="25698" y="104710"/>
                </a:lnTo>
                <a:lnTo>
                  <a:pt x="22843" y="109812"/>
                </a:lnTo>
                <a:lnTo>
                  <a:pt x="17132" y="120560"/>
                </a:lnTo>
                <a:lnTo>
                  <a:pt x="14276" y="126093"/>
                </a:lnTo>
                <a:lnTo>
                  <a:pt x="12372" y="131687"/>
                </a:lnTo>
                <a:lnTo>
                  <a:pt x="11102" y="137322"/>
                </a:lnTo>
                <a:lnTo>
                  <a:pt x="10256" y="142983"/>
                </a:lnTo>
                <a:lnTo>
                  <a:pt x="8739" y="148662"/>
                </a:lnTo>
                <a:lnTo>
                  <a:pt x="6775" y="154353"/>
                </a:lnTo>
                <a:lnTo>
                  <a:pt x="4513" y="160052"/>
                </a:lnTo>
                <a:lnTo>
                  <a:pt x="3006" y="165756"/>
                </a:lnTo>
                <a:lnTo>
                  <a:pt x="2000" y="171464"/>
                </a:lnTo>
                <a:lnTo>
                  <a:pt x="1331" y="177175"/>
                </a:lnTo>
                <a:lnTo>
                  <a:pt x="884" y="182887"/>
                </a:lnTo>
                <a:lnTo>
                  <a:pt x="586" y="188599"/>
                </a:lnTo>
                <a:lnTo>
                  <a:pt x="167" y="203201"/>
                </a:lnTo>
                <a:lnTo>
                  <a:pt x="6" y="229447"/>
                </a:lnTo>
                <a:lnTo>
                  <a:pt x="0" y="232975"/>
                </a:lnTo>
                <a:lnTo>
                  <a:pt x="950" y="236279"/>
                </a:lnTo>
                <a:lnTo>
                  <a:pt x="4544" y="242491"/>
                </a:lnTo>
                <a:lnTo>
                  <a:pt x="6836" y="245480"/>
                </a:lnTo>
                <a:lnTo>
                  <a:pt x="9317" y="248426"/>
                </a:lnTo>
                <a:lnTo>
                  <a:pt x="11923" y="251342"/>
                </a:lnTo>
                <a:lnTo>
                  <a:pt x="13661" y="254239"/>
                </a:lnTo>
                <a:lnTo>
                  <a:pt x="17059" y="262867"/>
                </a:lnTo>
                <a:lnTo>
                  <a:pt x="18989" y="265732"/>
                </a:lnTo>
                <a:lnTo>
                  <a:pt x="21229" y="268595"/>
                </a:lnTo>
                <a:lnTo>
                  <a:pt x="23674" y="270503"/>
                </a:lnTo>
                <a:lnTo>
                  <a:pt x="26257" y="271776"/>
                </a:lnTo>
                <a:lnTo>
                  <a:pt x="28932" y="272624"/>
                </a:lnTo>
                <a:lnTo>
                  <a:pt x="31667" y="274142"/>
                </a:lnTo>
                <a:lnTo>
                  <a:pt x="34443" y="276106"/>
                </a:lnTo>
                <a:lnTo>
                  <a:pt x="37245" y="278368"/>
                </a:lnTo>
                <a:lnTo>
                  <a:pt x="39114" y="280829"/>
                </a:lnTo>
                <a:lnTo>
                  <a:pt x="40361" y="283422"/>
                </a:lnTo>
                <a:lnTo>
                  <a:pt x="41192" y="286103"/>
                </a:lnTo>
                <a:lnTo>
                  <a:pt x="43650" y="287891"/>
                </a:lnTo>
                <a:lnTo>
                  <a:pt x="47194" y="289082"/>
                </a:lnTo>
                <a:lnTo>
                  <a:pt x="57468" y="290994"/>
                </a:lnTo>
                <a:lnTo>
                  <a:pt x="59264" y="292104"/>
                </a:lnTo>
                <a:lnTo>
                  <a:pt x="61414" y="293796"/>
                </a:lnTo>
                <a:lnTo>
                  <a:pt x="63800" y="295877"/>
                </a:lnTo>
                <a:lnTo>
                  <a:pt x="66342" y="297263"/>
                </a:lnTo>
                <a:lnTo>
                  <a:pt x="68990" y="298188"/>
                </a:lnTo>
                <a:lnTo>
                  <a:pt x="75532" y="299672"/>
                </a:lnTo>
                <a:lnTo>
                  <a:pt x="78967" y="299875"/>
                </a:lnTo>
                <a:lnTo>
                  <a:pt x="84382" y="300005"/>
                </a:lnTo>
                <a:lnTo>
                  <a:pt x="94288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45"/>
          <p:cNvSpPr/>
          <p:nvPr/>
        </p:nvSpPr>
        <p:spPr>
          <a:xfrm>
            <a:off x="8558212" y="3137535"/>
            <a:ext cx="145733" cy="162878"/>
          </a:xfrm>
          <a:custGeom>
            <a:avLst/>
            <a:gdLst/>
            <a:ahLst/>
            <a:cxnLst/>
            <a:rect l="0" t="0" r="0" b="0"/>
            <a:pathLst>
              <a:path w="145733" h="16287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1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2959"/>
                </a:lnTo>
                <a:lnTo>
                  <a:pt x="14829" y="25783"/>
                </a:lnTo>
                <a:lnTo>
                  <a:pt x="15601" y="28619"/>
                </a:lnTo>
                <a:lnTo>
                  <a:pt x="18020" y="31462"/>
                </a:lnTo>
                <a:lnTo>
                  <a:pt x="21539" y="34309"/>
                </a:lnTo>
                <a:lnTo>
                  <a:pt x="25788" y="37160"/>
                </a:lnTo>
                <a:lnTo>
                  <a:pt x="29575" y="40013"/>
                </a:lnTo>
                <a:lnTo>
                  <a:pt x="33052" y="42868"/>
                </a:lnTo>
                <a:lnTo>
                  <a:pt x="36323" y="45723"/>
                </a:lnTo>
                <a:lnTo>
                  <a:pt x="38502" y="48580"/>
                </a:lnTo>
                <a:lnTo>
                  <a:pt x="39956" y="51436"/>
                </a:lnTo>
                <a:lnTo>
                  <a:pt x="40925" y="54293"/>
                </a:lnTo>
                <a:lnTo>
                  <a:pt x="42524" y="57151"/>
                </a:lnTo>
                <a:lnTo>
                  <a:pt x="44541" y="60008"/>
                </a:lnTo>
                <a:lnTo>
                  <a:pt x="46839" y="62865"/>
                </a:lnTo>
                <a:lnTo>
                  <a:pt x="50277" y="65722"/>
                </a:lnTo>
                <a:lnTo>
                  <a:pt x="54473" y="68580"/>
                </a:lnTo>
                <a:lnTo>
                  <a:pt x="59175" y="71437"/>
                </a:lnTo>
                <a:lnTo>
                  <a:pt x="63263" y="75247"/>
                </a:lnTo>
                <a:lnTo>
                  <a:pt x="66940" y="79692"/>
                </a:lnTo>
                <a:lnTo>
                  <a:pt x="70345" y="84560"/>
                </a:lnTo>
                <a:lnTo>
                  <a:pt x="73566" y="88758"/>
                </a:lnTo>
                <a:lnTo>
                  <a:pt x="76667" y="92510"/>
                </a:lnTo>
                <a:lnTo>
                  <a:pt x="79686" y="95963"/>
                </a:lnTo>
                <a:lnTo>
                  <a:pt x="82652" y="99218"/>
                </a:lnTo>
                <a:lnTo>
                  <a:pt x="88487" y="105374"/>
                </a:lnTo>
                <a:lnTo>
                  <a:pt x="91376" y="109302"/>
                </a:lnTo>
                <a:lnTo>
                  <a:pt x="94255" y="113825"/>
                </a:lnTo>
                <a:lnTo>
                  <a:pt x="97126" y="118746"/>
                </a:lnTo>
                <a:lnTo>
                  <a:pt x="99993" y="122979"/>
                </a:lnTo>
                <a:lnTo>
                  <a:pt x="102857" y="126753"/>
                </a:lnTo>
                <a:lnTo>
                  <a:pt x="105718" y="130222"/>
                </a:lnTo>
                <a:lnTo>
                  <a:pt x="108579" y="133487"/>
                </a:lnTo>
                <a:lnTo>
                  <a:pt x="111438" y="136616"/>
                </a:lnTo>
                <a:lnTo>
                  <a:pt x="114297" y="139655"/>
                </a:lnTo>
                <a:lnTo>
                  <a:pt x="117156" y="141681"/>
                </a:lnTo>
                <a:lnTo>
                  <a:pt x="120014" y="143031"/>
                </a:lnTo>
                <a:lnTo>
                  <a:pt x="122872" y="143931"/>
                </a:lnTo>
                <a:lnTo>
                  <a:pt x="125730" y="145484"/>
                </a:lnTo>
                <a:lnTo>
                  <a:pt x="128588" y="147472"/>
                </a:lnTo>
                <a:lnTo>
                  <a:pt x="131445" y="149750"/>
                </a:lnTo>
                <a:lnTo>
                  <a:pt x="133350" y="152220"/>
                </a:lnTo>
                <a:lnTo>
                  <a:pt x="134620" y="154820"/>
                </a:lnTo>
                <a:lnTo>
                  <a:pt x="135467" y="157506"/>
                </a:lnTo>
                <a:lnTo>
                  <a:pt x="136983" y="159296"/>
                </a:lnTo>
                <a:lnTo>
                  <a:pt x="138947" y="160490"/>
                </a:lnTo>
                <a:lnTo>
                  <a:pt x="145732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46"/>
          <p:cNvSpPr/>
          <p:nvPr/>
        </p:nvSpPr>
        <p:spPr>
          <a:xfrm>
            <a:off x="8534086" y="3111817"/>
            <a:ext cx="144142" cy="188596"/>
          </a:xfrm>
          <a:custGeom>
            <a:avLst/>
            <a:gdLst/>
            <a:ahLst/>
            <a:cxnLst/>
            <a:rect l="0" t="0" r="0" b="0"/>
            <a:pathLst>
              <a:path w="144142" h="188596">
                <a:moveTo>
                  <a:pt x="144141" y="0"/>
                </a:moveTo>
                <a:lnTo>
                  <a:pt x="115448" y="28693"/>
                </a:lnTo>
                <a:lnTo>
                  <a:pt x="113583" y="32463"/>
                </a:lnTo>
                <a:lnTo>
                  <a:pt x="112338" y="36882"/>
                </a:lnTo>
                <a:lnTo>
                  <a:pt x="111510" y="41733"/>
                </a:lnTo>
                <a:lnTo>
                  <a:pt x="109052" y="46872"/>
                </a:lnTo>
                <a:lnTo>
                  <a:pt x="105509" y="52203"/>
                </a:lnTo>
                <a:lnTo>
                  <a:pt x="101241" y="57662"/>
                </a:lnTo>
                <a:lnTo>
                  <a:pt x="97443" y="63207"/>
                </a:lnTo>
                <a:lnTo>
                  <a:pt x="93960" y="68808"/>
                </a:lnTo>
                <a:lnTo>
                  <a:pt x="90684" y="74447"/>
                </a:lnTo>
                <a:lnTo>
                  <a:pt x="86596" y="80111"/>
                </a:lnTo>
                <a:lnTo>
                  <a:pt x="81965" y="85793"/>
                </a:lnTo>
                <a:lnTo>
                  <a:pt x="76972" y="91485"/>
                </a:lnTo>
                <a:lnTo>
                  <a:pt x="73645" y="96232"/>
                </a:lnTo>
                <a:lnTo>
                  <a:pt x="71426" y="100350"/>
                </a:lnTo>
                <a:lnTo>
                  <a:pt x="69947" y="104048"/>
                </a:lnTo>
                <a:lnTo>
                  <a:pt x="67055" y="108418"/>
                </a:lnTo>
                <a:lnTo>
                  <a:pt x="63224" y="113236"/>
                </a:lnTo>
                <a:lnTo>
                  <a:pt x="58763" y="118353"/>
                </a:lnTo>
                <a:lnTo>
                  <a:pt x="53885" y="123670"/>
                </a:lnTo>
                <a:lnTo>
                  <a:pt x="38871" y="139301"/>
                </a:lnTo>
                <a:lnTo>
                  <a:pt x="31314" y="147002"/>
                </a:lnTo>
                <a:lnTo>
                  <a:pt x="27965" y="151341"/>
                </a:lnTo>
                <a:lnTo>
                  <a:pt x="24781" y="156139"/>
                </a:lnTo>
                <a:lnTo>
                  <a:pt x="21706" y="161243"/>
                </a:lnTo>
                <a:lnTo>
                  <a:pt x="19655" y="165598"/>
                </a:lnTo>
                <a:lnTo>
                  <a:pt x="18288" y="169454"/>
                </a:lnTo>
                <a:lnTo>
                  <a:pt x="17377" y="172977"/>
                </a:lnTo>
                <a:lnTo>
                  <a:pt x="15816" y="176278"/>
                </a:lnTo>
                <a:lnTo>
                  <a:pt x="13824" y="179431"/>
                </a:lnTo>
                <a:lnTo>
                  <a:pt x="11542" y="182486"/>
                </a:lnTo>
                <a:lnTo>
                  <a:pt x="9070" y="184522"/>
                </a:lnTo>
                <a:lnTo>
                  <a:pt x="6468" y="185880"/>
                </a:lnTo>
                <a:lnTo>
                  <a:pt x="0" y="188059"/>
                </a:lnTo>
                <a:lnTo>
                  <a:pt x="422" y="188238"/>
                </a:lnTo>
                <a:lnTo>
                  <a:pt x="4614" y="188489"/>
                </a:lnTo>
                <a:lnTo>
                  <a:pt x="6981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47"/>
          <p:cNvSpPr/>
          <p:nvPr/>
        </p:nvSpPr>
        <p:spPr>
          <a:xfrm>
            <a:off x="8729662" y="3214687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41711" y="0"/>
                </a:lnTo>
                <a:lnTo>
                  <a:pt x="45906" y="953"/>
                </a:lnTo>
                <a:lnTo>
                  <a:pt x="49654" y="2540"/>
                </a:lnTo>
                <a:lnTo>
                  <a:pt x="53105" y="4551"/>
                </a:lnTo>
                <a:lnTo>
                  <a:pt x="57311" y="5892"/>
                </a:lnTo>
                <a:lnTo>
                  <a:pt x="62020" y="6785"/>
                </a:lnTo>
                <a:lnTo>
                  <a:pt x="67064" y="7381"/>
                </a:lnTo>
                <a:lnTo>
                  <a:pt x="71379" y="7778"/>
                </a:lnTo>
                <a:lnTo>
                  <a:pt x="75209" y="8043"/>
                </a:lnTo>
                <a:lnTo>
                  <a:pt x="78714" y="8220"/>
                </a:lnTo>
                <a:lnTo>
                  <a:pt x="87689" y="8416"/>
                </a:lnTo>
                <a:lnTo>
                  <a:pt x="124030" y="8572"/>
                </a:lnTo>
                <a:lnTo>
                  <a:pt x="126502" y="7619"/>
                </a:lnTo>
                <a:lnTo>
                  <a:pt x="129102" y="603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48"/>
          <p:cNvSpPr/>
          <p:nvPr/>
        </p:nvSpPr>
        <p:spPr>
          <a:xfrm>
            <a:off x="8793373" y="3154680"/>
            <a:ext cx="30587" cy="154306"/>
          </a:xfrm>
          <a:custGeom>
            <a:avLst/>
            <a:gdLst/>
            <a:ahLst/>
            <a:cxnLst/>
            <a:rect l="0" t="0" r="0" b="0"/>
            <a:pathLst>
              <a:path w="30587" h="154306">
                <a:moveTo>
                  <a:pt x="13442" y="0"/>
                </a:moveTo>
                <a:lnTo>
                  <a:pt x="0" y="0"/>
                </a:lnTo>
                <a:lnTo>
                  <a:pt x="2069" y="0"/>
                </a:lnTo>
                <a:lnTo>
                  <a:pt x="3004" y="952"/>
                </a:lnTo>
                <a:lnTo>
                  <a:pt x="3625" y="2540"/>
                </a:lnTo>
                <a:lnTo>
                  <a:pt x="4317" y="6844"/>
                </a:lnTo>
                <a:lnTo>
                  <a:pt x="4500" y="9325"/>
                </a:lnTo>
                <a:lnTo>
                  <a:pt x="4623" y="11931"/>
                </a:lnTo>
                <a:lnTo>
                  <a:pt x="5658" y="14622"/>
                </a:lnTo>
                <a:lnTo>
                  <a:pt x="7300" y="17368"/>
                </a:lnTo>
                <a:lnTo>
                  <a:pt x="9347" y="20151"/>
                </a:lnTo>
                <a:lnTo>
                  <a:pt x="10712" y="22959"/>
                </a:lnTo>
                <a:lnTo>
                  <a:pt x="11622" y="25783"/>
                </a:lnTo>
                <a:lnTo>
                  <a:pt x="12229" y="28619"/>
                </a:lnTo>
                <a:lnTo>
                  <a:pt x="12632" y="31461"/>
                </a:lnTo>
                <a:lnTo>
                  <a:pt x="12903" y="34309"/>
                </a:lnTo>
                <a:lnTo>
                  <a:pt x="13083" y="37160"/>
                </a:lnTo>
                <a:lnTo>
                  <a:pt x="13283" y="45408"/>
                </a:lnTo>
                <a:lnTo>
                  <a:pt x="13441" y="101321"/>
                </a:lnTo>
                <a:lnTo>
                  <a:pt x="14394" y="105648"/>
                </a:lnTo>
                <a:lnTo>
                  <a:pt x="15981" y="109484"/>
                </a:lnTo>
                <a:lnTo>
                  <a:pt x="17993" y="112994"/>
                </a:lnTo>
                <a:lnTo>
                  <a:pt x="19333" y="116287"/>
                </a:lnTo>
                <a:lnTo>
                  <a:pt x="20227" y="119434"/>
                </a:lnTo>
                <a:lnTo>
                  <a:pt x="20822" y="122485"/>
                </a:lnTo>
                <a:lnTo>
                  <a:pt x="21219" y="125472"/>
                </a:lnTo>
                <a:lnTo>
                  <a:pt x="21485" y="128415"/>
                </a:lnTo>
                <a:lnTo>
                  <a:pt x="21909" y="135432"/>
                </a:lnTo>
                <a:lnTo>
                  <a:pt x="21968" y="138932"/>
                </a:lnTo>
                <a:lnTo>
                  <a:pt x="21983" y="141199"/>
                </a:lnTo>
                <a:lnTo>
                  <a:pt x="22947" y="142710"/>
                </a:lnTo>
                <a:lnTo>
                  <a:pt x="24540" y="143717"/>
                </a:lnTo>
                <a:lnTo>
                  <a:pt x="26556" y="144389"/>
                </a:lnTo>
                <a:lnTo>
                  <a:pt x="27899" y="145789"/>
                </a:lnTo>
                <a:lnTo>
                  <a:pt x="28795" y="147675"/>
                </a:lnTo>
                <a:lnTo>
                  <a:pt x="30586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49"/>
          <p:cNvSpPr/>
          <p:nvPr/>
        </p:nvSpPr>
        <p:spPr>
          <a:xfrm>
            <a:off x="8892540" y="3120389"/>
            <a:ext cx="120016" cy="77154"/>
          </a:xfrm>
          <a:custGeom>
            <a:avLst/>
            <a:gdLst/>
            <a:ahLst/>
            <a:cxnLst/>
            <a:rect l="0" t="0" r="0" b="0"/>
            <a:pathLst>
              <a:path w="120016" h="77154">
                <a:moveTo>
                  <a:pt x="8572" y="0"/>
                </a:moveTo>
                <a:lnTo>
                  <a:pt x="8572" y="20152"/>
                </a:lnTo>
                <a:lnTo>
                  <a:pt x="7620" y="22960"/>
                </a:lnTo>
                <a:lnTo>
                  <a:pt x="6033" y="25784"/>
                </a:lnTo>
                <a:lnTo>
                  <a:pt x="4021" y="28620"/>
                </a:lnTo>
                <a:lnTo>
                  <a:pt x="2681" y="31462"/>
                </a:lnTo>
                <a:lnTo>
                  <a:pt x="1787" y="34310"/>
                </a:lnTo>
                <a:lnTo>
                  <a:pt x="1192" y="37161"/>
                </a:lnTo>
                <a:lnTo>
                  <a:pt x="794" y="40967"/>
                </a:lnTo>
                <a:lnTo>
                  <a:pt x="529" y="45409"/>
                </a:lnTo>
                <a:lnTo>
                  <a:pt x="104" y="57124"/>
                </a:lnTo>
                <a:lnTo>
                  <a:pt x="21" y="66282"/>
                </a:lnTo>
                <a:lnTo>
                  <a:pt x="0" y="77011"/>
                </a:lnTo>
                <a:lnTo>
                  <a:pt x="2541" y="77090"/>
                </a:lnTo>
                <a:lnTo>
                  <a:pt x="33265" y="77153"/>
                </a:lnTo>
                <a:lnTo>
                  <a:pt x="37416" y="76200"/>
                </a:lnTo>
                <a:lnTo>
                  <a:pt x="41137" y="74613"/>
                </a:lnTo>
                <a:lnTo>
                  <a:pt x="44569" y="72602"/>
                </a:lnTo>
                <a:lnTo>
                  <a:pt x="48763" y="71262"/>
                </a:lnTo>
                <a:lnTo>
                  <a:pt x="53464" y="70368"/>
                </a:lnTo>
                <a:lnTo>
                  <a:pt x="58502" y="69772"/>
                </a:lnTo>
                <a:lnTo>
                  <a:pt x="62814" y="69375"/>
                </a:lnTo>
                <a:lnTo>
                  <a:pt x="66641" y="69110"/>
                </a:lnTo>
                <a:lnTo>
                  <a:pt x="70145" y="68933"/>
                </a:lnTo>
                <a:lnTo>
                  <a:pt x="76578" y="68738"/>
                </a:lnTo>
                <a:lnTo>
                  <a:pt x="91364" y="68601"/>
                </a:lnTo>
                <a:lnTo>
                  <a:pt x="120015" y="68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50"/>
          <p:cNvSpPr/>
          <p:nvPr/>
        </p:nvSpPr>
        <p:spPr>
          <a:xfrm>
            <a:off x="8935405" y="3111817"/>
            <a:ext cx="51433" cy="197169"/>
          </a:xfrm>
          <a:custGeom>
            <a:avLst/>
            <a:gdLst/>
            <a:ahLst/>
            <a:cxnLst/>
            <a:rect l="0" t="0" r="0" b="0"/>
            <a:pathLst>
              <a:path w="51433" h="197169">
                <a:moveTo>
                  <a:pt x="8570" y="0"/>
                </a:moveTo>
                <a:lnTo>
                  <a:pt x="351" y="0"/>
                </a:lnTo>
                <a:lnTo>
                  <a:pt x="67" y="5892"/>
                </a:lnTo>
                <a:lnTo>
                  <a:pt x="10" y="10583"/>
                </a:lnTo>
                <a:lnTo>
                  <a:pt x="0" y="15849"/>
                </a:lnTo>
                <a:lnTo>
                  <a:pt x="951" y="18186"/>
                </a:lnTo>
                <a:lnTo>
                  <a:pt x="2539" y="21649"/>
                </a:lnTo>
                <a:lnTo>
                  <a:pt x="4549" y="25863"/>
                </a:lnTo>
                <a:lnTo>
                  <a:pt x="5888" y="29624"/>
                </a:lnTo>
                <a:lnTo>
                  <a:pt x="6782" y="33085"/>
                </a:lnTo>
                <a:lnTo>
                  <a:pt x="7379" y="36344"/>
                </a:lnTo>
                <a:lnTo>
                  <a:pt x="7775" y="40422"/>
                </a:lnTo>
                <a:lnTo>
                  <a:pt x="8040" y="45045"/>
                </a:lnTo>
                <a:lnTo>
                  <a:pt x="8217" y="50033"/>
                </a:lnTo>
                <a:lnTo>
                  <a:pt x="8465" y="70705"/>
                </a:lnTo>
                <a:lnTo>
                  <a:pt x="9452" y="77616"/>
                </a:lnTo>
                <a:lnTo>
                  <a:pt x="11063" y="84129"/>
                </a:lnTo>
                <a:lnTo>
                  <a:pt x="13089" y="90376"/>
                </a:lnTo>
                <a:lnTo>
                  <a:pt x="15393" y="96446"/>
                </a:lnTo>
                <a:lnTo>
                  <a:pt x="17881" y="102397"/>
                </a:lnTo>
                <a:lnTo>
                  <a:pt x="20492" y="108270"/>
                </a:lnTo>
                <a:lnTo>
                  <a:pt x="22233" y="114090"/>
                </a:lnTo>
                <a:lnTo>
                  <a:pt x="23393" y="119875"/>
                </a:lnTo>
                <a:lnTo>
                  <a:pt x="24168" y="125637"/>
                </a:lnTo>
                <a:lnTo>
                  <a:pt x="25636" y="131383"/>
                </a:lnTo>
                <a:lnTo>
                  <a:pt x="27567" y="137119"/>
                </a:lnTo>
                <a:lnTo>
                  <a:pt x="29807" y="142847"/>
                </a:lnTo>
                <a:lnTo>
                  <a:pt x="32253" y="147619"/>
                </a:lnTo>
                <a:lnTo>
                  <a:pt x="34836" y="151753"/>
                </a:lnTo>
                <a:lnTo>
                  <a:pt x="37510" y="155461"/>
                </a:lnTo>
                <a:lnTo>
                  <a:pt x="39293" y="159838"/>
                </a:lnTo>
                <a:lnTo>
                  <a:pt x="40482" y="164662"/>
                </a:lnTo>
                <a:lnTo>
                  <a:pt x="41274" y="169782"/>
                </a:lnTo>
                <a:lnTo>
                  <a:pt x="41802" y="174148"/>
                </a:lnTo>
                <a:lnTo>
                  <a:pt x="42155" y="178011"/>
                </a:lnTo>
                <a:lnTo>
                  <a:pt x="42720" y="186504"/>
                </a:lnTo>
                <a:lnTo>
                  <a:pt x="42819" y="192527"/>
                </a:lnTo>
                <a:lnTo>
                  <a:pt x="42848" y="195793"/>
                </a:lnTo>
                <a:lnTo>
                  <a:pt x="43805" y="196251"/>
                </a:lnTo>
                <a:lnTo>
                  <a:pt x="45394" y="196557"/>
                </a:lnTo>
                <a:lnTo>
                  <a:pt x="51432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51"/>
          <p:cNvSpPr/>
          <p:nvPr/>
        </p:nvSpPr>
        <p:spPr>
          <a:xfrm>
            <a:off x="8944328" y="3068964"/>
            <a:ext cx="160466" cy="308602"/>
          </a:xfrm>
          <a:custGeom>
            <a:avLst/>
            <a:gdLst/>
            <a:ahLst/>
            <a:cxnLst/>
            <a:rect l="0" t="0" r="0" b="0"/>
            <a:pathLst>
              <a:path w="160466" h="308602">
                <a:moveTo>
                  <a:pt x="8219" y="8563"/>
                </a:moveTo>
                <a:lnTo>
                  <a:pt x="0" y="344"/>
                </a:lnTo>
                <a:lnTo>
                  <a:pt x="4302" y="95"/>
                </a:lnTo>
                <a:lnTo>
                  <a:pt x="8398" y="11"/>
                </a:lnTo>
                <a:lnTo>
                  <a:pt x="12426" y="0"/>
                </a:lnTo>
                <a:lnTo>
                  <a:pt x="14834" y="949"/>
                </a:lnTo>
                <a:lnTo>
                  <a:pt x="17391" y="2535"/>
                </a:lnTo>
                <a:lnTo>
                  <a:pt x="20049" y="4544"/>
                </a:lnTo>
                <a:lnTo>
                  <a:pt x="23726" y="6836"/>
                </a:lnTo>
                <a:lnTo>
                  <a:pt x="28082" y="9317"/>
                </a:lnTo>
                <a:lnTo>
                  <a:pt x="32891" y="11923"/>
                </a:lnTo>
                <a:lnTo>
                  <a:pt x="37050" y="14613"/>
                </a:lnTo>
                <a:lnTo>
                  <a:pt x="40774" y="17359"/>
                </a:lnTo>
                <a:lnTo>
                  <a:pt x="44210" y="20142"/>
                </a:lnTo>
                <a:lnTo>
                  <a:pt x="48406" y="22950"/>
                </a:lnTo>
                <a:lnTo>
                  <a:pt x="53108" y="25774"/>
                </a:lnTo>
                <a:lnTo>
                  <a:pt x="58147" y="28610"/>
                </a:lnTo>
                <a:lnTo>
                  <a:pt x="63412" y="32405"/>
                </a:lnTo>
                <a:lnTo>
                  <a:pt x="68828" y="36840"/>
                </a:lnTo>
                <a:lnTo>
                  <a:pt x="74342" y="41702"/>
                </a:lnTo>
                <a:lnTo>
                  <a:pt x="79924" y="45896"/>
                </a:lnTo>
                <a:lnTo>
                  <a:pt x="85550" y="49644"/>
                </a:lnTo>
                <a:lnTo>
                  <a:pt x="91205" y="53096"/>
                </a:lnTo>
                <a:lnTo>
                  <a:pt x="96880" y="57301"/>
                </a:lnTo>
                <a:lnTo>
                  <a:pt x="102569" y="62010"/>
                </a:lnTo>
                <a:lnTo>
                  <a:pt x="108267" y="67055"/>
                </a:lnTo>
                <a:lnTo>
                  <a:pt x="113018" y="72322"/>
                </a:lnTo>
                <a:lnTo>
                  <a:pt x="117138" y="77739"/>
                </a:lnTo>
                <a:lnTo>
                  <a:pt x="120836" y="83256"/>
                </a:lnTo>
                <a:lnTo>
                  <a:pt x="124254" y="88838"/>
                </a:lnTo>
                <a:lnTo>
                  <a:pt x="127486" y="94465"/>
                </a:lnTo>
                <a:lnTo>
                  <a:pt x="130593" y="100121"/>
                </a:lnTo>
                <a:lnTo>
                  <a:pt x="134569" y="106749"/>
                </a:lnTo>
                <a:lnTo>
                  <a:pt x="144068" y="121734"/>
                </a:lnTo>
                <a:lnTo>
                  <a:pt x="148314" y="128778"/>
                </a:lnTo>
                <a:lnTo>
                  <a:pt x="152098" y="135379"/>
                </a:lnTo>
                <a:lnTo>
                  <a:pt x="155573" y="141684"/>
                </a:lnTo>
                <a:lnTo>
                  <a:pt x="157890" y="148746"/>
                </a:lnTo>
                <a:lnTo>
                  <a:pt x="159435" y="156311"/>
                </a:lnTo>
                <a:lnTo>
                  <a:pt x="160465" y="164211"/>
                </a:lnTo>
                <a:lnTo>
                  <a:pt x="160199" y="171383"/>
                </a:lnTo>
                <a:lnTo>
                  <a:pt x="159069" y="178070"/>
                </a:lnTo>
                <a:lnTo>
                  <a:pt x="157363" y="184433"/>
                </a:lnTo>
                <a:lnTo>
                  <a:pt x="152928" y="199122"/>
                </a:lnTo>
                <a:lnTo>
                  <a:pt x="150412" y="207040"/>
                </a:lnTo>
                <a:lnTo>
                  <a:pt x="147782" y="214223"/>
                </a:lnTo>
                <a:lnTo>
                  <a:pt x="145076" y="220918"/>
                </a:lnTo>
                <a:lnTo>
                  <a:pt x="142319" y="227285"/>
                </a:lnTo>
                <a:lnTo>
                  <a:pt x="139529" y="234388"/>
                </a:lnTo>
                <a:lnTo>
                  <a:pt x="133889" y="249900"/>
                </a:lnTo>
                <a:lnTo>
                  <a:pt x="131051" y="256132"/>
                </a:lnTo>
                <a:lnTo>
                  <a:pt x="128208" y="261239"/>
                </a:lnTo>
                <a:lnTo>
                  <a:pt x="125358" y="265596"/>
                </a:lnTo>
                <a:lnTo>
                  <a:pt x="121555" y="270406"/>
                </a:lnTo>
                <a:lnTo>
                  <a:pt x="117114" y="275517"/>
                </a:lnTo>
                <a:lnTo>
                  <a:pt x="112248" y="280830"/>
                </a:lnTo>
                <a:lnTo>
                  <a:pt x="107099" y="285325"/>
                </a:lnTo>
                <a:lnTo>
                  <a:pt x="101762" y="289273"/>
                </a:lnTo>
                <a:lnTo>
                  <a:pt x="96299" y="292858"/>
                </a:lnTo>
                <a:lnTo>
                  <a:pt x="91704" y="296201"/>
                </a:lnTo>
                <a:lnTo>
                  <a:pt x="87688" y="299381"/>
                </a:lnTo>
                <a:lnTo>
                  <a:pt x="84058" y="302455"/>
                </a:lnTo>
                <a:lnTo>
                  <a:pt x="80686" y="304503"/>
                </a:lnTo>
                <a:lnTo>
                  <a:pt x="77485" y="305869"/>
                </a:lnTo>
                <a:lnTo>
                  <a:pt x="74399" y="306779"/>
                </a:lnTo>
                <a:lnTo>
                  <a:pt x="71389" y="307386"/>
                </a:lnTo>
                <a:lnTo>
                  <a:pt x="68431" y="307791"/>
                </a:lnTo>
                <a:lnTo>
                  <a:pt x="59654" y="308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2494" y="1600200"/>
            <a:ext cx="451901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593"/>
          <p:cNvSpPr/>
          <p:nvPr/>
        </p:nvSpPr>
        <p:spPr>
          <a:xfrm>
            <a:off x="7486650" y="2220439"/>
            <a:ext cx="188595" cy="205579"/>
          </a:xfrm>
          <a:custGeom>
            <a:avLst/>
            <a:gdLst/>
            <a:ahLst/>
            <a:cxnLst/>
            <a:rect l="0" t="0" r="0" b="0"/>
            <a:pathLst>
              <a:path w="188595" h="205579">
                <a:moveTo>
                  <a:pt x="0" y="34128"/>
                </a:moveTo>
                <a:lnTo>
                  <a:pt x="0" y="25587"/>
                </a:lnTo>
                <a:lnTo>
                  <a:pt x="0" y="37490"/>
                </a:lnTo>
                <a:lnTo>
                  <a:pt x="952" y="40179"/>
                </a:lnTo>
                <a:lnTo>
                  <a:pt x="4550" y="45707"/>
                </a:lnTo>
                <a:lnTo>
                  <a:pt x="5891" y="49468"/>
                </a:lnTo>
                <a:lnTo>
                  <a:pt x="6784" y="53879"/>
                </a:lnTo>
                <a:lnTo>
                  <a:pt x="7380" y="58726"/>
                </a:lnTo>
                <a:lnTo>
                  <a:pt x="8731" y="63862"/>
                </a:lnTo>
                <a:lnTo>
                  <a:pt x="10583" y="69190"/>
                </a:lnTo>
                <a:lnTo>
                  <a:pt x="12770" y="74648"/>
                </a:lnTo>
                <a:lnTo>
                  <a:pt x="14229" y="80191"/>
                </a:lnTo>
                <a:lnTo>
                  <a:pt x="15201" y="85792"/>
                </a:lnTo>
                <a:lnTo>
                  <a:pt x="15848" y="91431"/>
                </a:lnTo>
                <a:lnTo>
                  <a:pt x="17233" y="98047"/>
                </a:lnTo>
                <a:lnTo>
                  <a:pt x="19108" y="105316"/>
                </a:lnTo>
                <a:lnTo>
                  <a:pt x="21311" y="113019"/>
                </a:lnTo>
                <a:lnTo>
                  <a:pt x="22780" y="120059"/>
                </a:lnTo>
                <a:lnTo>
                  <a:pt x="23759" y="126658"/>
                </a:lnTo>
                <a:lnTo>
                  <a:pt x="24412" y="132962"/>
                </a:lnTo>
                <a:lnTo>
                  <a:pt x="24847" y="139070"/>
                </a:lnTo>
                <a:lnTo>
                  <a:pt x="25137" y="145047"/>
                </a:lnTo>
                <a:lnTo>
                  <a:pt x="25545" y="160020"/>
                </a:lnTo>
                <a:lnTo>
                  <a:pt x="25603" y="163776"/>
                </a:lnTo>
                <a:lnTo>
                  <a:pt x="26593" y="168185"/>
                </a:lnTo>
                <a:lnTo>
                  <a:pt x="28206" y="173030"/>
                </a:lnTo>
                <a:lnTo>
                  <a:pt x="30234" y="178164"/>
                </a:lnTo>
                <a:lnTo>
                  <a:pt x="31586" y="182539"/>
                </a:lnTo>
                <a:lnTo>
                  <a:pt x="32487" y="186409"/>
                </a:lnTo>
                <a:lnTo>
                  <a:pt x="33087" y="189941"/>
                </a:lnTo>
                <a:lnTo>
                  <a:pt x="33488" y="193248"/>
                </a:lnTo>
                <a:lnTo>
                  <a:pt x="33934" y="199463"/>
                </a:lnTo>
                <a:lnTo>
                  <a:pt x="34289" y="205564"/>
                </a:lnTo>
                <a:lnTo>
                  <a:pt x="34290" y="139798"/>
                </a:lnTo>
                <a:lnTo>
                  <a:pt x="35242" y="133150"/>
                </a:lnTo>
                <a:lnTo>
                  <a:pt x="36830" y="125860"/>
                </a:lnTo>
                <a:lnTo>
                  <a:pt x="38841" y="118143"/>
                </a:lnTo>
                <a:lnTo>
                  <a:pt x="40181" y="111093"/>
                </a:lnTo>
                <a:lnTo>
                  <a:pt x="41075" y="104488"/>
                </a:lnTo>
                <a:lnTo>
                  <a:pt x="41671" y="98180"/>
                </a:lnTo>
                <a:lnTo>
                  <a:pt x="43973" y="92069"/>
                </a:lnTo>
                <a:lnTo>
                  <a:pt x="47413" y="86090"/>
                </a:lnTo>
                <a:lnTo>
                  <a:pt x="51611" y="80200"/>
                </a:lnTo>
                <a:lnTo>
                  <a:pt x="55362" y="74367"/>
                </a:lnTo>
                <a:lnTo>
                  <a:pt x="58815" y="68574"/>
                </a:lnTo>
                <a:lnTo>
                  <a:pt x="62070" y="62807"/>
                </a:lnTo>
                <a:lnTo>
                  <a:pt x="66145" y="57058"/>
                </a:lnTo>
                <a:lnTo>
                  <a:pt x="70766" y="51319"/>
                </a:lnTo>
                <a:lnTo>
                  <a:pt x="75752" y="45589"/>
                </a:lnTo>
                <a:lnTo>
                  <a:pt x="80029" y="39864"/>
                </a:lnTo>
                <a:lnTo>
                  <a:pt x="83832" y="34142"/>
                </a:lnTo>
                <a:lnTo>
                  <a:pt x="87321" y="28422"/>
                </a:lnTo>
                <a:lnTo>
                  <a:pt x="90599" y="23657"/>
                </a:lnTo>
                <a:lnTo>
                  <a:pt x="93736" y="19527"/>
                </a:lnTo>
                <a:lnTo>
                  <a:pt x="96780" y="15821"/>
                </a:lnTo>
                <a:lnTo>
                  <a:pt x="100715" y="12399"/>
                </a:lnTo>
                <a:lnTo>
                  <a:pt x="105243" y="9164"/>
                </a:lnTo>
                <a:lnTo>
                  <a:pt x="110167" y="6056"/>
                </a:lnTo>
                <a:lnTo>
                  <a:pt x="115354" y="3983"/>
                </a:lnTo>
                <a:lnTo>
                  <a:pt x="120718" y="2601"/>
                </a:lnTo>
                <a:lnTo>
                  <a:pt x="126199" y="1680"/>
                </a:lnTo>
                <a:lnTo>
                  <a:pt x="130805" y="1066"/>
                </a:lnTo>
                <a:lnTo>
                  <a:pt x="134828" y="657"/>
                </a:lnTo>
                <a:lnTo>
                  <a:pt x="138462" y="384"/>
                </a:lnTo>
                <a:lnTo>
                  <a:pt x="142791" y="202"/>
                </a:lnTo>
                <a:lnTo>
                  <a:pt x="152680" y="0"/>
                </a:lnTo>
                <a:lnTo>
                  <a:pt x="157032" y="898"/>
                </a:lnTo>
                <a:lnTo>
                  <a:pt x="160885" y="2450"/>
                </a:lnTo>
                <a:lnTo>
                  <a:pt x="164407" y="4437"/>
                </a:lnTo>
                <a:lnTo>
                  <a:pt x="166754" y="6714"/>
                </a:lnTo>
                <a:lnTo>
                  <a:pt x="168319" y="9184"/>
                </a:lnTo>
                <a:lnTo>
                  <a:pt x="171011" y="15422"/>
                </a:lnTo>
                <a:lnTo>
                  <a:pt x="175383" y="24544"/>
                </a:lnTo>
                <a:lnTo>
                  <a:pt x="177882" y="30596"/>
                </a:lnTo>
                <a:lnTo>
                  <a:pt x="180500" y="37489"/>
                </a:lnTo>
                <a:lnTo>
                  <a:pt x="183198" y="44941"/>
                </a:lnTo>
                <a:lnTo>
                  <a:pt x="184997" y="51814"/>
                </a:lnTo>
                <a:lnTo>
                  <a:pt x="186196" y="58301"/>
                </a:lnTo>
                <a:lnTo>
                  <a:pt x="186996" y="64531"/>
                </a:lnTo>
                <a:lnTo>
                  <a:pt x="187528" y="70589"/>
                </a:lnTo>
                <a:lnTo>
                  <a:pt x="187884" y="76533"/>
                </a:lnTo>
                <a:lnTo>
                  <a:pt x="188279" y="88217"/>
                </a:lnTo>
                <a:lnTo>
                  <a:pt x="188532" y="111240"/>
                </a:lnTo>
                <a:lnTo>
                  <a:pt x="188594" y="205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94"/>
          <p:cNvSpPr/>
          <p:nvPr/>
        </p:nvSpPr>
        <p:spPr>
          <a:xfrm>
            <a:off x="7786687" y="2254567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0583" y="8043"/>
                </a:lnTo>
                <a:lnTo>
                  <a:pt x="12771" y="8220"/>
                </a:lnTo>
                <a:lnTo>
                  <a:pt x="16134" y="8337"/>
                </a:lnTo>
                <a:lnTo>
                  <a:pt x="32679" y="8526"/>
                </a:lnTo>
                <a:lnTo>
                  <a:pt x="100049" y="8572"/>
                </a:lnTo>
                <a:lnTo>
                  <a:pt x="105752" y="7620"/>
                </a:lnTo>
                <a:lnTo>
                  <a:pt x="111458" y="6033"/>
                </a:lnTo>
                <a:lnTo>
                  <a:pt x="117167" y="4022"/>
                </a:lnTo>
                <a:lnTo>
                  <a:pt x="122879" y="2681"/>
                </a:lnTo>
                <a:lnTo>
                  <a:pt x="128593" y="1787"/>
                </a:lnTo>
                <a:lnTo>
                  <a:pt x="134305" y="1192"/>
                </a:lnTo>
                <a:lnTo>
                  <a:pt x="140020" y="795"/>
                </a:lnTo>
                <a:lnTo>
                  <a:pt x="145734" y="530"/>
                </a:lnTo>
                <a:lnTo>
                  <a:pt x="160338" y="157"/>
                </a:lnTo>
                <a:lnTo>
                  <a:pt x="173806" y="31"/>
                </a:lnTo>
                <a:lnTo>
                  <a:pt x="176831" y="973"/>
                </a:lnTo>
                <a:lnTo>
                  <a:pt x="179800" y="2554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95"/>
          <p:cNvSpPr/>
          <p:nvPr/>
        </p:nvSpPr>
        <p:spPr>
          <a:xfrm>
            <a:off x="7838122" y="2340292"/>
            <a:ext cx="205741" cy="17115"/>
          </a:xfrm>
          <a:custGeom>
            <a:avLst/>
            <a:gdLst/>
            <a:ahLst/>
            <a:cxnLst/>
            <a:rect l="0" t="0" r="0" b="0"/>
            <a:pathLst>
              <a:path w="205741" h="17115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5892" y="9455"/>
                </a:lnTo>
                <a:lnTo>
                  <a:pt x="6785" y="11066"/>
                </a:lnTo>
                <a:lnTo>
                  <a:pt x="7381" y="13092"/>
                </a:lnTo>
                <a:lnTo>
                  <a:pt x="9683" y="14443"/>
                </a:lnTo>
                <a:lnTo>
                  <a:pt x="13123" y="15344"/>
                </a:lnTo>
                <a:lnTo>
                  <a:pt x="17321" y="15944"/>
                </a:lnTo>
                <a:lnTo>
                  <a:pt x="21072" y="16344"/>
                </a:lnTo>
                <a:lnTo>
                  <a:pt x="24526" y="16611"/>
                </a:lnTo>
                <a:lnTo>
                  <a:pt x="27781" y="16789"/>
                </a:lnTo>
                <a:lnTo>
                  <a:pt x="36477" y="16987"/>
                </a:lnTo>
                <a:lnTo>
                  <a:pt x="57582" y="17114"/>
                </a:lnTo>
                <a:lnTo>
                  <a:pt x="63153" y="16172"/>
                </a:lnTo>
                <a:lnTo>
                  <a:pt x="68772" y="14591"/>
                </a:lnTo>
                <a:lnTo>
                  <a:pt x="74423" y="12585"/>
                </a:lnTo>
                <a:lnTo>
                  <a:pt x="80097" y="11247"/>
                </a:lnTo>
                <a:lnTo>
                  <a:pt x="85782" y="10356"/>
                </a:lnTo>
                <a:lnTo>
                  <a:pt x="91479" y="9762"/>
                </a:lnTo>
                <a:lnTo>
                  <a:pt x="97181" y="9365"/>
                </a:lnTo>
                <a:lnTo>
                  <a:pt x="102887" y="9101"/>
                </a:lnTo>
                <a:lnTo>
                  <a:pt x="114308" y="8808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6"/>
          <p:cNvSpPr/>
          <p:nvPr/>
        </p:nvSpPr>
        <p:spPr>
          <a:xfrm>
            <a:off x="8112442" y="2178745"/>
            <a:ext cx="248058" cy="229976"/>
          </a:xfrm>
          <a:custGeom>
            <a:avLst/>
            <a:gdLst/>
            <a:ahLst/>
            <a:cxnLst/>
            <a:rect l="0" t="0" r="0" b="0"/>
            <a:pathLst>
              <a:path w="248058" h="229976">
                <a:moveTo>
                  <a:pt x="0" y="50105"/>
                </a:moveTo>
                <a:lnTo>
                  <a:pt x="0" y="42724"/>
                </a:lnTo>
                <a:lnTo>
                  <a:pt x="4551" y="37334"/>
                </a:lnTo>
                <a:lnTo>
                  <a:pt x="6844" y="35876"/>
                </a:lnTo>
                <a:lnTo>
                  <a:pt x="11931" y="34256"/>
                </a:lnTo>
                <a:lnTo>
                  <a:pt x="17368" y="30996"/>
                </a:lnTo>
                <a:lnTo>
                  <a:pt x="20152" y="28793"/>
                </a:lnTo>
                <a:lnTo>
                  <a:pt x="23911" y="27324"/>
                </a:lnTo>
                <a:lnTo>
                  <a:pt x="28324" y="26345"/>
                </a:lnTo>
                <a:lnTo>
                  <a:pt x="33170" y="25692"/>
                </a:lnTo>
                <a:lnTo>
                  <a:pt x="38306" y="24305"/>
                </a:lnTo>
                <a:lnTo>
                  <a:pt x="43635" y="22427"/>
                </a:lnTo>
                <a:lnTo>
                  <a:pt x="49092" y="20223"/>
                </a:lnTo>
                <a:lnTo>
                  <a:pt x="54636" y="17801"/>
                </a:lnTo>
                <a:lnTo>
                  <a:pt x="65875" y="12570"/>
                </a:lnTo>
                <a:lnTo>
                  <a:pt x="72492" y="10794"/>
                </a:lnTo>
                <a:lnTo>
                  <a:pt x="79761" y="9610"/>
                </a:lnTo>
                <a:lnTo>
                  <a:pt x="87464" y="8821"/>
                </a:lnTo>
                <a:lnTo>
                  <a:pt x="94505" y="7342"/>
                </a:lnTo>
                <a:lnTo>
                  <a:pt x="101103" y="5404"/>
                </a:lnTo>
                <a:lnTo>
                  <a:pt x="107406" y="3159"/>
                </a:lnTo>
                <a:lnTo>
                  <a:pt x="114467" y="1662"/>
                </a:lnTo>
                <a:lnTo>
                  <a:pt x="122032" y="665"/>
                </a:lnTo>
                <a:lnTo>
                  <a:pt x="129932" y="0"/>
                </a:lnTo>
                <a:lnTo>
                  <a:pt x="137104" y="509"/>
                </a:lnTo>
                <a:lnTo>
                  <a:pt x="143790" y="1801"/>
                </a:lnTo>
                <a:lnTo>
                  <a:pt x="150152" y="3615"/>
                </a:lnTo>
                <a:lnTo>
                  <a:pt x="155347" y="4824"/>
                </a:lnTo>
                <a:lnTo>
                  <a:pt x="159762" y="5630"/>
                </a:lnTo>
                <a:lnTo>
                  <a:pt x="163659" y="6167"/>
                </a:lnTo>
                <a:lnTo>
                  <a:pt x="167208" y="7478"/>
                </a:lnTo>
                <a:lnTo>
                  <a:pt x="173693" y="11474"/>
                </a:lnTo>
                <a:lnTo>
                  <a:pt x="175802" y="13874"/>
                </a:lnTo>
                <a:lnTo>
                  <a:pt x="177210" y="16426"/>
                </a:lnTo>
                <a:lnTo>
                  <a:pt x="178772" y="21801"/>
                </a:lnTo>
                <a:lnTo>
                  <a:pt x="179467" y="27365"/>
                </a:lnTo>
                <a:lnTo>
                  <a:pt x="178699" y="30182"/>
                </a:lnTo>
                <a:lnTo>
                  <a:pt x="175307" y="35853"/>
                </a:lnTo>
                <a:lnTo>
                  <a:pt x="170624" y="41548"/>
                </a:lnTo>
                <a:lnTo>
                  <a:pt x="164416" y="48207"/>
                </a:lnTo>
                <a:lnTo>
                  <a:pt x="144019" y="68917"/>
                </a:lnTo>
                <a:lnTo>
                  <a:pt x="139827" y="72171"/>
                </a:lnTo>
                <a:lnTo>
                  <a:pt x="135128" y="75293"/>
                </a:lnTo>
                <a:lnTo>
                  <a:pt x="130092" y="78327"/>
                </a:lnTo>
                <a:lnTo>
                  <a:pt x="125780" y="80350"/>
                </a:lnTo>
                <a:lnTo>
                  <a:pt x="118450" y="82597"/>
                </a:lnTo>
                <a:lnTo>
                  <a:pt x="112017" y="86136"/>
                </a:lnTo>
                <a:lnTo>
                  <a:pt x="108969" y="88413"/>
                </a:lnTo>
                <a:lnTo>
                  <a:pt x="103041" y="90943"/>
                </a:lnTo>
                <a:lnTo>
                  <a:pt x="100126" y="91618"/>
                </a:lnTo>
                <a:lnTo>
                  <a:pt x="98183" y="93020"/>
                </a:lnTo>
                <a:lnTo>
                  <a:pt x="96888" y="94907"/>
                </a:lnTo>
                <a:lnTo>
                  <a:pt x="94809" y="100230"/>
                </a:lnTo>
                <a:lnTo>
                  <a:pt x="94639" y="99714"/>
                </a:lnTo>
                <a:lnTo>
                  <a:pt x="94450" y="96600"/>
                </a:lnTo>
                <a:lnTo>
                  <a:pt x="95351" y="95390"/>
                </a:lnTo>
                <a:lnTo>
                  <a:pt x="96905" y="94582"/>
                </a:lnTo>
                <a:lnTo>
                  <a:pt x="98893" y="94044"/>
                </a:lnTo>
                <a:lnTo>
                  <a:pt x="100219" y="92732"/>
                </a:lnTo>
                <a:lnTo>
                  <a:pt x="101103" y="90905"/>
                </a:lnTo>
                <a:lnTo>
                  <a:pt x="101692" y="88735"/>
                </a:lnTo>
                <a:lnTo>
                  <a:pt x="103990" y="87288"/>
                </a:lnTo>
                <a:lnTo>
                  <a:pt x="111622" y="85681"/>
                </a:lnTo>
                <a:lnTo>
                  <a:pt x="116325" y="85252"/>
                </a:lnTo>
                <a:lnTo>
                  <a:pt x="121365" y="84966"/>
                </a:lnTo>
                <a:lnTo>
                  <a:pt x="126630" y="84776"/>
                </a:lnTo>
                <a:lnTo>
                  <a:pt x="147693" y="84507"/>
                </a:lnTo>
                <a:lnTo>
                  <a:pt x="185408" y="84405"/>
                </a:lnTo>
                <a:lnTo>
                  <a:pt x="191233" y="85354"/>
                </a:lnTo>
                <a:lnTo>
                  <a:pt x="197021" y="86939"/>
                </a:lnTo>
                <a:lnTo>
                  <a:pt x="202785" y="88948"/>
                </a:lnTo>
                <a:lnTo>
                  <a:pt x="208533" y="91240"/>
                </a:lnTo>
                <a:lnTo>
                  <a:pt x="214269" y="93721"/>
                </a:lnTo>
                <a:lnTo>
                  <a:pt x="219999" y="96327"/>
                </a:lnTo>
                <a:lnTo>
                  <a:pt x="224771" y="99017"/>
                </a:lnTo>
                <a:lnTo>
                  <a:pt x="228905" y="101763"/>
                </a:lnTo>
                <a:lnTo>
                  <a:pt x="236038" y="107354"/>
                </a:lnTo>
                <a:lnTo>
                  <a:pt x="242383" y="113014"/>
                </a:lnTo>
                <a:lnTo>
                  <a:pt x="244457" y="115856"/>
                </a:lnTo>
                <a:lnTo>
                  <a:pt x="246760" y="121555"/>
                </a:lnTo>
                <a:lnTo>
                  <a:pt x="247374" y="125361"/>
                </a:lnTo>
                <a:lnTo>
                  <a:pt x="247784" y="129803"/>
                </a:lnTo>
                <a:lnTo>
                  <a:pt x="248057" y="134669"/>
                </a:lnTo>
                <a:lnTo>
                  <a:pt x="247286" y="139819"/>
                </a:lnTo>
                <a:lnTo>
                  <a:pt x="245820" y="145156"/>
                </a:lnTo>
                <a:lnTo>
                  <a:pt x="243890" y="150620"/>
                </a:lnTo>
                <a:lnTo>
                  <a:pt x="241651" y="155215"/>
                </a:lnTo>
                <a:lnTo>
                  <a:pt x="239205" y="159230"/>
                </a:lnTo>
                <a:lnTo>
                  <a:pt x="236623" y="162860"/>
                </a:lnTo>
                <a:lnTo>
                  <a:pt x="232996" y="167185"/>
                </a:lnTo>
                <a:lnTo>
                  <a:pt x="228674" y="171973"/>
                </a:lnTo>
                <a:lnTo>
                  <a:pt x="218790" y="182373"/>
                </a:lnTo>
                <a:lnTo>
                  <a:pt x="208047" y="193346"/>
                </a:lnTo>
                <a:lnTo>
                  <a:pt x="202516" y="197986"/>
                </a:lnTo>
                <a:lnTo>
                  <a:pt x="196924" y="202032"/>
                </a:lnTo>
                <a:lnTo>
                  <a:pt x="191289" y="205682"/>
                </a:lnTo>
                <a:lnTo>
                  <a:pt x="184676" y="209068"/>
                </a:lnTo>
                <a:lnTo>
                  <a:pt x="177410" y="212278"/>
                </a:lnTo>
                <a:lnTo>
                  <a:pt x="169708" y="215370"/>
                </a:lnTo>
                <a:lnTo>
                  <a:pt x="162669" y="218384"/>
                </a:lnTo>
                <a:lnTo>
                  <a:pt x="149766" y="224273"/>
                </a:lnTo>
                <a:lnTo>
                  <a:pt x="143660" y="226224"/>
                </a:lnTo>
                <a:lnTo>
                  <a:pt x="137683" y="227525"/>
                </a:lnTo>
                <a:lnTo>
                  <a:pt x="131794" y="228393"/>
                </a:lnTo>
                <a:lnTo>
                  <a:pt x="125962" y="228971"/>
                </a:lnTo>
                <a:lnTo>
                  <a:pt x="120170" y="229356"/>
                </a:lnTo>
                <a:lnTo>
                  <a:pt x="114404" y="229613"/>
                </a:lnTo>
                <a:lnTo>
                  <a:pt x="102916" y="229899"/>
                </a:lnTo>
                <a:lnTo>
                  <a:pt x="97186" y="229975"/>
                </a:lnTo>
                <a:lnTo>
                  <a:pt x="91461" y="229073"/>
                </a:lnTo>
                <a:lnTo>
                  <a:pt x="85738" y="227519"/>
                </a:lnTo>
                <a:lnTo>
                  <a:pt x="80019" y="225531"/>
                </a:lnTo>
                <a:lnTo>
                  <a:pt x="75255" y="224206"/>
                </a:lnTo>
                <a:lnTo>
                  <a:pt x="71124" y="223322"/>
                </a:lnTo>
                <a:lnTo>
                  <a:pt x="67419" y="222733"/>
                </a:lnTo>
                <a:lnTo>
                  <a:pt x="64948" y="221388"/>
                </a:lnTo>
                <a:lnTo>
                  <a:pt x="63302" y="219538"/>
                </a:lnTo>
                <a:lnTo>
                  <a:pt x="62203" y="217353"/>
                </a:lnTo>
                <a:lnTo>
                  <a:pt x="60519" y="215896"/>
                </a:lnTo>
                <a:lnTo>
                  <a:pt x="58443" y="214924"/>
                </a:lnTo>
                <a:lnTo>
                  <a:pt x="56108" y="214277"/>
                </a:lnTo>
                <a:lnTo>
                  <a:pt x="54550" y="212893"/>
                </a:lnTo>
                <a:lnTo>
                  <a:pt x="53513" y="211018"/>
                </a:lnTo>
                <a:lnTo>
                  <a:pt x="51435" y="2044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97"/>
          <p:cNvSpPr/>
          <p:nvPr/>
        </p:nvSpPr>
        <p:spPr>
          <a:xfrm>
            <a:off x="7368007" y="2734636"/>
            <a:ext cx="298666" cy="187243"/>
          </a:xfrm>
          <a:custGeom>
            <a:avLst/>
            <a:gdLst/>
            <a:ahLst/>
            <a:cxnLst/>
            <a:rect l="0" t="0" r="0" b="0"/>
            <a:pathLst>
              <a:path w="298666" h="187243">
                <a:moveTo>
                  <a:pt x="118643" y="17136"/>
                </a:moveTo>
                <a:lnTo>
                  <a:pt x="123193" y="17136"/>
                </a:lnTo>
                <a:lnTo>
                  <a:pt x="123582" y="16184"/>
                </a:lnTo>
                <a:lnTo>
                  <a:pt x="122888" y="14596"/>
                </a:lnTo>
                <a:lnTo>
                  <a:pt x="118891" y="8916"/>
                </a:lnTo>
                <a:lnTo>
                  <a:pt x="118716" y="4117"/>
                </a:lnTo>
                <a:lnTo>
                  <a:pt x="118649" y="353"/>
                </a:lnTo>
                <a:lnTo>
                  <a:pt x="109318" y="39"/>
                </a:lnTo>
                <a:lnTo>
                  <a:pt x="98492" y="0"/>
                </a:lnTo>
                <a:lnTo>
                  <a:pt x="95684" y="950"/>
                </a:lnTo>
                <a:lnTo>
                  <a:pt x="90024" y="4545"/>
                </a:lnTo>
                <a:lnTo>
                  <a:pt x="84333" y="9318"/>
                </a:lnTo>
                <a:lnTo>
                  <a:pt x="81482" y="11924"/>
                </a:lnTo>
                <a:lnTo>
                  <a:pt x="78629" y="15566"/>
                </a:lnTo>
                <a:lnTo>
                  <a:pt x="75775" y="19899"/>
                </a:lnTo>
                <a:lnTo>
                  <a:pt x="72919" y="24693"/>
                </a:lnTo>
                <a:lnTo>
                  <a:pt x="69110" y="28842"/>
                </a:lnTo>
                <a:lnTo>
                  <a:pt x="64666" y="32560"/>
                </a:lnTo>
                <a:lnTo>
                  <a:pt x="59799" y="35991"/>
                </a:lnTo>
                <a:lnTo>
                  <a:pt x="55601" y="40183"/>
                </a:lnTo>
                <a:lnTo>
                  <a:pt x="51850" y="44884"/>
                </a:lnTo>
                <a:lnTo>
                  <a:pt x="48396" y="49922"/>
                </a:lnTo>
                <a:lnTo>
                  <a:pt x="45142" y="55186"/>
                </a:lnTo>
                <a:lnTo>
                  <a:pt x="42019" y="60600"/>
                </a:lnTo>
                <a:lnTo>
                  <a:pt x="38985" y="66114"/>
                </a:lnTo>
                <a:lnTo>
                  <a:pt x="35058" y="71696"/>
                </a:lnTo>
                <a:lnTo>
                  <a:pt x="30534" y="77322"/>
                </a:lnTo>
                <a:lnTo>
                  <a:pt x="25614" y="82978"/>
                </a:lnTo>
                <a:lnTo>
                  <a:pt x="17607" y="91801"/>
                </a:lnTo>
                <a:lnTo>
                  <a:pt x="14138" y="95488"/>
                </a:lnTo>
                <a:lnTo>
                  <a:pt x="11825" y="99851"/>
                </a:lnTo>
                <a:lnTo>
                  <a:pt x="10284" y="104664"/>
                </a:lnTo>
                <a:lnTo>
                  <a:pt x="9256" y="109778"/>
                </a:lnTo>
                <a:lnTo>
                  <a:pt x="7618" y="115092"/>
                </a:lnTo>
                <a:lnTo>
                  <a:pt x="5574" y="120540"/>
                </a:lnTo>
                <a:lnTo>
                  <a:pt x="3259" y="126077"/>
                </a:lnTo>
                <a:lnTo>
                  <a:pt x="1715" y="131674"/>
                </a:lnTo>
                <a:lnTo>
                  <a:pt x="686" y="137309"/>
                </a:lnTo>
                <a:lnTo>
                  <a:pt x="0" y="142972"/>
                </a:lnTo>
                <a:lnTo>
                  <a:pt x="495" y="147699"/>
                </a:lnTo>
                <a:lnTo>
                  <a:pt x="1778" y="151803"/>
                </a:lnTo>
                <a:lnTo>
                  <a:pt x="3584" y="155492"/>
                </a:lnTo>
                <a:lnTo>
                  <a:pt x="4790" y="158903"/>
                </a:lnTo>
                <a:lnTo>
                  <a:pt x="5594" y="162130"/>
                </a:lnTo>
                <a:lnTo>
                  <a:pt x="6129" y="165234"/>
                </a:lnTo>
                <a:lnTo>
                  <a:pt x="7438" y="168255"/>
                </a:lnTo>
                <a:lnTo>
                  <a:pt x="9264" y="171222"/>
                </a:lnTo>
                <a:lnTo>
                  <a:pt x="11434" y="174153"/>
                </a:lnTo>
                <a:lnTo>
                  <a:pt x="13833" y="176106"/>
                </a:lnTo>
                <a:lnTo>
                  <a:pt x="16384" y="177409"/>
                </a:lnTo>
                <a:lnTo>
                  <a:pt x="19038" y="178277"/>
                </a:lnTo>
                <a:lnTo>
                  <a:pt x="24527" y="181782"/>
                </a:lnTo>
                <a:lnTo>
                  <a:pt x="27324" y="184050"/>
                </a:lnTo>
                <a:lnTo>
                  <a:pt x="30141" y="185562"/>
                </a:lnTo>
                <a:lnTo>
                  <a:pt x="35811" y="187242"/>
                </a:lnTo>
                <a:lnTo>
                  <a:pt x="39609" y="186738"/>
                </a:lnTo>
                <a:lnTo>
                  <a:pt x="48910" y="183637"/>
                </a:lnTo>
                <a:lnTo>
                  <a:pt x="54057" y="182429"/>
                </a:lnTo>
                <a:lnTo>
                  <a:pt x="59393" y="181624"/>
                </a:lnTo>
                <a:lnTo>
                  <a:pt x="64855" y="181087"/>
                </a:lnTo>
                <a:lnTo>
                  <a:pt x="69449" y="179777"/>
                </a:lnTo>
                <a:lnTo>
                  <a:pt x="77095" y="175781"/>
                </a:lnTo>
                <a:lnTo>
                  <a:pt x="86206" y="170830"/>
                </a:lnTo>
                <a:lnTo>
                  <a:pt x="107579" y="159890"/>
                </a:lnTo>
                <a:lnTo>
                  <a:pt x="116266" y="154242"/>
                </a:lnTo>
                <a:lnTo>
                  <a:pt x="119915" y="151403"/>
                </a:lnTo>
                <a:lnTo>
                  <a:pt x="123301" y="147605"/>
                </a:lnTo>
                <a:lnTo>
                  <a:pt x="126511" y="143168"/>
                </a:lnTo>
                <a:lnTo>
                  <a:pt x="129603" y="138305"/>
                </a:lnTo>
                <a:lnTo>
                  <a:pt x="132618" y="134110"/>
                </a:lnTo>
                <a:lnTo>
                  <a:pt x="135579" y="130361"/>
                </a:lnTo>
                <a:lnTo>
                  <a:pt x="138506" y="126909"/>
                </a:lnTo>
                <a:lnTo>
                  <a:pt x="140457" y="123656"/>
                </a:lnTo>
                <a:lnTo>
                  <a:pt x="141759" y="120534"/>
                </a:lnTo>
                <a:lnTo>
                  <a:pt x="142626" y="117501"/>
                </a:lnTo>
                <a:lnTo>
                  <a:pt x="143204" y="113573"/>
                </a:lnTo>
                <a:lnTo>
                  <a:pt x="143589" y="109050"/>
                </a:lnTo>
                <a:lnTo>
                  <a:pt x="143846" y="104130"/>
                </a:lnTo>
                <a:lnTo>
                  <a:pt x="144132" y="93583"/>
                </a:lnTo>
                <a:lnTo>
                  <a:pt x="144315" y="75840"/>
                </a:lnTo>
                <a:lnTo>
                  <a:pt x="143377" y="72464"/>
                </a:lnTo>
                <a:lnTo>
                  <a:pt x="141800" y="69262"/>
                </a:lnTo>
                <a:lnTo>
                  <a:pt x="139796" y="66174"/>
                </a:lnTo>
                <a:lnTo>
                  <a:pt x="138460" y="63163"/>
                </a:lnTo>
                <a:lnTo>
                  <a:pt x="137569" y="60203"/>
                </a:lnTo>
                <a:lnTo>
                  <a:pt x="136579" y="54374"/>
                </a:lnTo>
                <a:lnTo>
                  <a:pt x="136139" y="48609"/>
                </a:lnTo>
                <a:lnTo>
                  <a:pt x="135944" y="42872"/>
                </a:lnTo>
                <a:lnTo>
                  <a:pt x="135789" y="25857"/>
                </a:lnTo>
                <a:lnTo>
                  <a:pt x="135787" y="45864"/>
                </a:lnTo>
                <a:lnTo>
                  <a:pt x="136741" y="48670"/>
                </a:lnTo>
                <a:lnTo>
                  <a:pt x="140339" y="54329"/>
                </a:lnTo>
                <a:lnTo>
                  <a:pt x="142632" y="58124"/>
                </a:lnTo>
                <a:lnTo>
                  <a:pt x="145113" y="62559"/>
                </a:lnTo>
                <a:lnTo>
                  <a:pt x="147719" y="67420"/>
                </a:lnTo>
                <a:lnTo>
                  <a:pt x="150410" y="71614"/>
                </a:lnTo>
                <a:lnTo>
                  <a:pt x="153155" y="75362"/>
                </a:lnTo>
                <a:lnTo>
                  <a:pt x="155939" y="78813"/>
                </a:lnTo>
                <a:lnTo>
                  <a:pt x="157794" y="83019"/>
                </a:lnTo>
                <a:lnTo>
                  <a:pt x="159032" y="87728"/>
                </a:lnTo>
                <a:lnTo>
                  <a:pt x="159856" y="92773"/>
                </a:lnTo>
                <a:lnTo>
                  <a:pt x="162311" y="98040"/>
                </a:lnTo>
                <a:lnTo>
                  <a:pt x="165853" y="103457"/>
                </a:lnTo>
                <a:lnTo>
                  <a:pt x="170118" y="108974"/>
                </a:lnTo>
                <a:lnTo>
                  <a:pt x="173915" y="114556"/>
                </a:lnTo>
                <a:lnTo>
                  <a:pt x="177399" y="120183"/>
                </a:lnTo>
                <a:lnTo>
                  <a:pt x="180673" y="125839"/>
                </a:lnTo>
                <a:lnTo>
                  <a:pt x="183808" y="130562"/>
                </a:lnTo>
                <a:lnTo>
                  <a:pt x="186852" y="134663"/>
                </a:lnTo>
                <a:lnTo>
                  <a:pt x="189833" y="138350"/>
                </a:lnTo>
                <a:lnTo>
                  <a:pt x="192773" y="141760"/>
                </a:lnTo>
                <a:lnTo>
                  <a:pt x="195685" y="144987"/>
                </a:lnTo>
                <a:lnTo>
                  <a:pt x="201461" y="151111"/>
                </a:lnTo>
                <a:lnTo>
                  <a:pt x="215792" y="165683"/>
                </a:lnTo>
                <a:lnTo>
                  <a:pt x="218651" y="167602"/>
                </a:lnTo>
                <a:lnTo>
                  <a:pt x="224369" y="169735"/>
                </a:lnTo>
                <a:lnTo>
                  <a:pt x="232942" y="170936"/>
                </a:lnTo>
                <a:lnTo>
                  <a:pt x="241515" y="171291"/>
                </a:lnTo>
                <a:lnTo>
                  <a:pt x="244373" y="170389"/>
                </a:lnTo>
                <a:lnTo>
                  <a:pt x="250087" y="166846"/>
                </a:lnTo>
                <a:lnTo>
                  <a:pt x="258343" y="162096"/>
                </a:lnTo>
                <a:lnTo>
                  <a:pt x="267409" y="157763"/>
                </a:lnTo>
                <a:lnTo>
                  <a:pt x="274614" y="155837"/>
                </a:lnTo>
                <a:lnTo>
                  <a:pt x="283531" y="152441"/>
                </a:lnTo>
                <a:lnTo>
                  <a:pt x="298665" y="145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98"/>
          <p:cNvSpPr/>
          <p:nvPr/>
        </p:nvSpPr>
        <p:spPr>
          <a:xfrm>
            <a:off x="7769542" y="2683192"/>
            <a:ext cx="248603" cy="162879"/>
          </a:xfrm>
          <a:custGeom>
            <a:avLst/>
            <a:gdLst/>
            <a:ahLst/>
            <a:cxnLst/>
            <a:rect l="0" t="0" r="0" b="0"/>
            <a:pathLst>
              <a:path w="248603" h="162879">
                <a:moveTo>
                  <a:pt x="197167" y="0"/>
                </a:moveTo>
                <a:lnTo>
                  <a:pt x="197167" y="4551"/>
                </a:lnTo>
                <a:lnTo>
                  <a:pt x="196215" y="5892"/>
                </a:lnTo>
                <a:lnTo>
                  <a:pt x="194628" y="6785"/>
                </a:lnTo>
                <a:lnTo>
                  <a:pt x="192616" y="7381"/>
                </a:lnTo>
                <a:lnTo>
                  <a:pt x="187842" y="10583"/>
                </a:lnTo>
                <a:lnTo>
                  <a:pt x="181593" y="15181"/>
                </a:lnTo>
                <a:lnTo>
                  <a:pt x="177260" y="17741"/>
                </a:lnTo>
                <a:lnTo>
                  <a:pt x="172466" y="20400"/>
                </a:lnTo>
                <a:lnTo>
                  <a:pt x="162059" y="25894"/>
                </a:lnTo>
                <a:lnTo>
                  <a:pt x="139855" y="37182"/>
                </a:lnTo>
                <a:lnTo>
                  <a:pt x="135148" y="40028"/>
                </a:lnTo>
                <a:lnTo>
                  <a:pt x="131056" y="42878"/>
                </a:lnTo>
                <a:lnTo>
                  <a:pt x="127375" y="45730"/>
                </a:lnTo>
                <a:lnTo>
                  <a:pt x="123018" y="47632"/>
                </a:lnTo>
                <a:lnTo>
                  <a:pt x="118207" y="48900"/>
                </a:lnTo>
                <a:lnTo>
                  <a:pt x="113094" y="49745"/>
                </a:lnTo>
                <a:lnTo>
                  <a:pt x="107781" y="51261"/>
                </a:lnTo>
                <a:lnTo>
                  <a:pt x="102334" y="53224"/>
                </a:lnTo>
                <a:lnTo>
                  <a:pt x="96798" y="55485"/>
                </a:lnTo>
                <a:lnTo>
                  <a:pt x="92154" y="57945"/>
                </a:lnTo>
                <a:lnTo>
                  <a:pt x="88107" y="60538"/>
                </a:lnTo>
                <a:lnTo>
                  <a:pt x="84455" y="63218"/>
                </a:lnTo>
                <a:lnTo>
                  <a:pt x="80116" y="65958"/>
                </a:lnTo>
                <a:lnTo>
                  <a:pt x="75318" y="68737"/>
                </a:lnTo>
                <a:lnTo>
                  <a:pt x="70215" y="71542"/>
                </a:lnTo>
                <a:lnTo>
                  <a:pt x="65860" y="74365"/>
                </a:lnTo>
                <a:lnTo>
                  <a:pt x="62004" y="77199"/>
                </a:lnTo>
                <a:lnTo>
                  <a:pt x="58480" y="80041"/>
                </a:lnTo>
                <a:lnTo>
                  <a:pt x="54227" y="81936"/>
                </a:lnTo>
                <a:lnTo>
                  <a:pt x="49486" y="83199"/>
                </a:lnTo>
                <a:lnTo>
                  <a:pt x="44421" y="84041"/>
                </a:lnTo>
                <a:lnTo>
                  <a:pt x="40092" y="85555"/>
                </a:lnTo>
                <a:lnTo>
                  <a:pt x="32741" y="89777"/>
                </a:lnTo>
                <a:lnTo>
                  <a:pt x="26299" y="92288"/>
                </a:lnTo>
                <a:lnTo>
                  <a:pt x="18953" y="93901"/>
                </a:lnTo>
                <a:lnTo>
                  <a:pt x="13130" y="94180"/>
                </a:lnTo>
                <a:lnTo>
                  <a:pt x="10658" y="95172"/>
                </a:lnTo>
                <a:lnTo>
                  <a:pt x="3581" y="100166"/>
                </a:lnTo>
                <a:lnTo>
                  <a:pt x="3" y="102868"/>
                </a:lnTo>
                <a:lnTo>
                  <a:pt x="0" y="102870"/>
                </a:lnTo>
                <a:lnTo>
                  <a:pt x="4551" y="102870"/>
                </a:lnTo>
                <a:lnTo>
                  <a:pt x="5891" y="103823"/>
                </a:lnTo>
                <a:lnTo>
                  <a:pt x="6785" y="105410"/>
                </a:lnTo>
                <a:lnTo>
                  <a:pt x="7381" y="107421"/>
                </a:lnTo>
                <a:lnTo>
                  <a:pt x="8731" y="108762"/>
                </a:lnTo>
                <a:lnTo>
                  <a:pt x="10583" y="109655"/>
                </a:lnTo>
                <a:lnTo>
                  <a:pt x="12771" y="110251"/>
                </a:lnTo>
                <a:lnTo>
                  <a:pt x="17741" y="113453"/>
                </a:lnTo>
                <a:lnTo>
                  <a:pt x="20400" y="115640"/>
                </a:lnTo>
                <a:lnTo>
                  <a:pt x="24078" y="117099"/>
                </a:lnTo>
                <a:lnTo>
                  <a:pt x="28434" y="118071"/>
                </a:lnTo>
                <a:lnTo>
                  <a:pt x="33244" y="118719"/>
                </a:lnTo>
                <a:lnTo>
                  <a:pt x="37403" y="119151"/>
                </a:lnTo>
                <a:lnTo>
                  <a:pt x="44563" y="119631"/>
                </a:lnTo>
                <a:lnTo>
                  <a:pt x="48759" y="120712"/>
                </a:lnTo>
                <a:lnTo>
                  <a:pt x="53461" y="122385"/>
                </a:lnTo>
                <a:lnTo>
                  <a:pt x="58501" y="124452"/>
                </a:lnTo>
                <a:lnTo>
                  <a:pt x="63765" y="125831"/>
                </a:lnTo>
                <a:lnTo>
                  <a:pt x="69181" y="126750"/>
                </a:lnTo>
                <a:lnTo>
                  <a:pt x="74695" y="127362"/>
                </a:lnTo>
                <a:lnTo>
                  <a:pt x="80277" y="127771"/>
                </a:lnTo>
                <a:lnTo>
                  <a:pt x="85903" y="128043"/>
                </a:lnTo>
                <a:lnTo>
                  <a:pt x="91558" y="128224"/>
                </a:lnTo>
                <a:lnTo>
                  <a:pt x="96281" y="129298"/>
                </a:lnTo>
                <a:lnTo>
                  <a:pt x="100383" y="130966"/>
                </a:lnTo>
                <a:lnTo>
                  <a:pt x="104069" y="133031"/>
                </a:lnTo>
                <a:lnTo>
                  <a:pt x="108432" y="134407"/>
                </a:lnTo>
                <a:lnTo>
                  <a:pt x="113245" y="135325"/>
                </a:lnTo>
                <a:lnTo>
                  <a:pt x="118360" y="135937"/>
                </a:lnTo>
                <a:lnTo>
                  <a:pt x="123673" y="136344"/>
                </a:lnTo>
                <a:lnTo>
                  <a:pt x="129122" y="136616"/>
                </a:lnTo>
                <a:lnTo>
                  <a:pt x="134659" y="136798"/>
                </a:lnTo>
                <a:lnTo>
                  <a:pt x="140255" y="137871"/>
                </a:lnTo>
                <a:lnTo>
                  <a:pt x="145891" y="139539"/>
                </a:lnTo>
                <a:lnTo>
                  <a:pt x="151553" y="141603"/>
                </a:lnTo>
                <a:lnTo>
                  <a:pt x="157233" y="142980"/>
                </a:lnTo>
                <a:lnTo>
                  <a:pt x="162924" y="143897"/>
                </a:lnTo>
                <a:lnTo>
                  <a:pt x="168623" y="144509"/>
                </a:lnTo>
                <a:lnTo>
                  <a:pt x="174328" y="144917"/>
                </a:lnTo>
                <a:lnTo>
                  <a:pt x="180036" y="145189"/>
                </a:lnTo>
                <a:lnTo>
                  <a:pt x="185746" y="145370"/>
                </a:lnTo>
                <a:lnTo>
                  <a:pt x="190506" y="146443"/>
                </a:lnTo>
                <a:lnTo>
                  <a:pt x="194632" y="148111"/>
                </a:lnTo>
                <a:lnTo>
                  <a:pt x="201755" y="151552"/>
                </a:lnTo>
                <a:lnTo>
                  <a:pt x="208097" y="153082"/>
                </a:lnTo>
                <a:lnTo>
                  <a:pt x="212073" y="153490"/>
                </a:lnTo>
                <a:lnTo>
                  <a:pt x="216630" y="153761"/>
                </a:lnTo>
                <a:lnTo>
                  <a:pt x="221573" y="153943"/>
                </a:lnTo>
                <a:lnTo>
                  <a:pt x="224867" y="155016"/>
                </a:lnTo>
                <a:lnTo>
                  <a:pt x="227065" y="156684"/>
                </a:lnTo>
                <a:lnTo>
                  <a:pt x="228528" y="158749"/>
                </a:lnTo>
                <a:lnTo>
                  <a:pt x="230457" y="160125"/>
                </a:lnTo>
                <a:lnTo>
                  <a:pt x="235140" y="161654"/>
                </a:lnTo>
                <a:lnTo>
                  <a:pt x="240397" y="162334"/>
                </a:lnTo>
                <a:lnTo>
                  <a:pt x="248602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99"/>
          <p:cNvSpPr/>
          <p:nvPr/>
        </p:nvSpPr>
        <p:spPr>
          <a:xfrm>
            <a:off x="8069580" y="2640683"/>
            <a:ext cx="222841" cy="231061"/>
          </a:xfrm>
          <a:custGeom>
            <a:avLst/>
            <a:gdLst/>
            <a:ahLst/>
            <a:cxnLst/>
            <a:rect l="0" t="0" r="0" b="0"/>
            <a:pathLst>
              <a:path w="222841" h="231061">
                <a:moveTo>
                  <a:pt x="145732" y="8219"/>
                </a:moveTo>
                <a:lnTo>
                  <a:pt x="138351" y="838"/>
                </a:lnTo>
                <a:lnTo>
                  <a:pt x="135149" y="176"/>
                </a:lnTo>
                <a:lnTo>
                  <a:pt x="132962" y="0"/>
                </a:lnTo>
                <a:lnTo>
                  <a:pt x="130552" y="835"/>
                </a:lnTo>
                <a:lnTo>
                  <a:pt x="125332" y="4302"/>
                </a:lnTo>
                <a:lnTo>
                  <a:pt x="119839" y="9018"/>
                </a:lnTo>
                <a:lnTo>
                  <a:pt x="114222" y="14289"/>
                </a:lnTo>
                <a:lnTo>
                  <a:pt x="108550" y="19807"/>
                </a:lnTo>
                <a:lnTo>
                  <a:pt x="104751" y="22612"/>
                </a:lnTo>
                <a:lnTo>
                  <a:pt x="100314" y="25434"/>
                </a:lnTo>
                <a:lnTo>
                  <a:pt x="95451" y="28269"/>
                </a:lnTo>
                <a:lnTo>
                  <a:pt x="91256" y="31110"/>
                </a:lnTo>
                <a:lnTo>
                  <a:pt x="87508" y="33958"/>
                </a:lnTo>
                <a:lnTo>
                  <a:pt x="84055" y="36808"/>
                </a:lnTo>
                <a:lnTo>
                  <a:pt x="79850" y="40613"/>
                </a:lnTo>
                <a:lnTo>
                  <a:pt x="70096" y="49922"/>
                </a:lnTo>
                <a:lnTo>
                  <a:pt x="65780" y="55071"/>
                </a:lnTo>
                <a:lnTo>
                  <a:pt x="61951" y="60409"/>
                </a:lnTo>
                <a:lnTo>
                  <a:pt x="58446" y="65872"/>
                </a:lnTo>
                <a:lnTo>
                  <a:pt x="55155" y="70467"/>
                </a:lnTo>
                <a:lnTo>
                  <a:pt x="52011" y="74483"/>
                </a:lnTo>
                <a:lnTo>
                  <a:pt x="48960" y="78112"/>
                </a:lnTo>
                <a:lnTo>
                  <a:pt x="45975" y="82437"/>
                </a:lnTo>
                <a:lnTo>
                  <a:pt x="43033" y="87225"/>
                </a:lnTo>
                <a:lnTo>
                  <a:pt x="40118" y="92322"/>
                </a:lnTo>
                <a:lnTo>
                  <a:pt x="34340" y="103066"/>
                </a:lnTo>
                <a:lnTo>
                  <a:pt x="31465" y="108598"/>
                </a:lnTo>
                <a:lnTo>
                  <a:pt x="29549" y="114191"/>
                </a:lnTo>
                <a:lnTo>
                  <a:pt x="28273" y="119824"/>
                </a:lnTo>
                <a:lnTo>
                  <a:pt x="27421" y="125485"/>
                </a:lnTo>
                <a:lnTo>
                  <a:pt x="25900" y="131164"/>
                </a:lnTo>
                <a:lnTo>
                  <a:pt x="23934" y="136855"/>
                </a:lnTo>
                <a:lnTo>
                  <a:pt x="21671" y="142554"/>
                </a:lnTo>
                <a:lnTo>
                  <a:pt x="20162" y="148258"/>
                </a:lnTo>
                <a:lnTo>
                  <a:pt x="19156" y="153966"/>
                </a:lnTo>
                <a:lnTo>
                  <a:pt x="18486" y="159676"/>
                </a:lnTo>
                <a:lnTo>
                  <a:pt x="18039" y="164435"/>
                </a:lnTo>
                <a:lnTo>
                  <a:pt x="17741" y="168561"/>
                </a:lnTo>
                <a:lnTo>
                  <a:pt x="17542" y="172264"/>
                </a:lnTo>
                <a:lnTo>
                  <a:pt x="18362" y="176637"/>
                </a:lnTo>
                <a:lnTo>
                  <a:pt x="19861" y="181458"/>
                </a:lnTo>
                <a:lnTo>
                  <a:pt x="21814" y="186577"/>
                </a:lnTo>
                <a:lnTo>
                  <a:pt x="24067" y="190942"/>
                </a:lnTo>
                <a:lnTo>
                  <a:pt x="26521" y="194804"/>
                </a:lnTo>
                <a:lnTo>
                  <a:pt x="31791" y="201636"/>
                </a:lnTo>
                <a:lnTo>
                  <a:pt x="37306" y="207847"/>
                </a:lnTo>
                <a:lnTo>
                  <a:pt x="41063" y="210837"/>
                </a:lnTo>
                <a:lnTo>
                  <a:pt x="45473" y="213783"/>
                </a:lnTo>
                <a:lnTo>
                  <a:pt x="50318" y="216699"/>
                </a:lnTo>
                <a:lnTo>
                  <a:pt x="54500" y="219596"/>
                </a:lnTo>
                <a:lnTo>
                  <a:pt x="58240" y="222479"/>
                </a:lnTo>
                <a:lnTo>
                  <a:pt x="61687" y="225354"/>
                </a:lnTo>
                <a:lnTo>
                  <a:pt x="65889" y="227271"/>
                </a:lnTo>
                <a:lnTo>
                  <a:pt x="70596" y="228549"/>
                </a:lnTo>
                <a:lnTo>
                  <a:pt x="75639" y="229400"/>
                </a:lnTo>
                <a:lnTo>
                  <a:pt x="80906" y="229968"/>
                </a:lnTo>
                <a:lnTo>
                  <a:pt x="86322" y="230347"/>
                </a:lnTo>
                <a:lnTo>
                  <a:pt x="96468" y="230768"/>
                </a:lnTo>
                <a:lnTo>
                  <a:pt x="104152" y="230954"/>
                </a:lnTo>
                <a:lnTo>
                  <a:pt x="118384" y="231060"/>
                </a:lnTo>
                <a:lnTo>
                  <a:pt x="122737" y="230122"/>
                </a:lnTo>
                <a:lnTo>
                  <a:pt x="126593" y="228544"/>
                </a:lnTo>
                <a:lnTo>
                  <a:pt x="130115" y="226540"/>
                </a:lnTo>
                <a:lnTo>
                  <a:pt x="134368" y="225204"/>
                </a:lnTo>
                <a:lnTo>
                  <a:pt x="139108" y="224313"/>
                </a:lnTo>
                <a:lnTo>
                  <a:pt x="144174" y="223719"/>
                </a:lnTo>
                <a:lnTo>
                  <a:pt x="149455" y="222371"/>
                </a:lnTo>
                <a:lnTo>
                  <a:pt x="154882" y="220520"/>
                </a:lnTo>
                <a:lnTo>
                  <a:pt x="160404" y="218333"/>
                </a:lnTo>
                <a:lnTo>
                  <a:pt x="165039" y="215922"/>
                </a:lnTo>
                <a:lnTo>
                  <a:pt x="169080" y="213363"/>
                </a:lnTo>
                <a:lnTo>
                  <a:pt x="172727" y="210704"/>
                </a:lnTo>
                <a:lnTo>
                  <a:pt x="177063" y="207979"/>
                </a:lnTo>
                <a:lnTo>
                  <a:pt x="181861" y="205210"/>
                </a:lnTo>
                <a:lnTo>
                  <a:pt x="186962" y="202411"/>
                </a:lnTo>
                <a:lnTo>
                  <a:pt x="191316" y="199593"/>
                </a:lnTo>
                <a:lnTo>
                  <a:pt x="195172" y="196762"/>
                </a:lnTo>
                <a:lnTo>
                  <a:pt x="198695" y="193922"/>
                </a:lnTo>
                <a:lnTo>
                  <a:pt x="201995" y="190123"/>
                </a:lnTo>
                <a:lnTo>
                  <a:pt x="205149" y="185686"/>
                </a:lnTo>
                <a:lnTo>
                  <a:pt x="208203" y="180823"/>
                </a:lnTo>
                <a:lnTo>
                  <a:pt x="211192" y="176628"/>
                </a:lnTo>
                <a:lnTo>
                  <a:pt x="217052" y="169428"/>
                </a:lnTo>
                <a:lnTo>
                  <a:pt x="220293" y="163052"/>
                </a:lnTo>
                <a:lnTo>
                  <a:pt x="221732" y="156091"/>
                </a:lnTo>
                <a:lnTo>
                  <a:pt x="222116" y="151568"/>
                </a:lnTo>
                <a:lnTo>
                  <a:pt x="222544" y="142415"/>
                </a:lnTo>
                <a:lnTo>
                  <a:pt x="222733" y="135172"/>
                </a:lnTo>
                <a:lnTo>
                  <a:pt x="222840" y="125739"/>
                </a:lnTo>
                <a:lnTo>
                  <a:pt x="221902" y="121808"/>
                </a:lnTo>
                <a:lnTo>
                  <a:pt x="220325" y="117283"/>
                </a:lnTo>
                <a:lnTo>
                  <a:pt x="218321" y="112361"/>
                </a:lnTo>
                <a:lnTo>
                  <a:pt x="216985" y="107174"/>
                </a:lnTo>
                <a:lnTo>
                  <a:pt x="216094" y="101812"/>
                </a:lnTo>
                <a:lnTo>
                  <a:pt x="215500" y="96332"/>
                </a:lnTo>
                <a:lnTo>
                  <a:pt x="214151" y="91726"/>
                </a:lnTo>
                <a:lnTo>
                  <a:pt x="212300" y="87703"/>
                </a:lnTo>
                <a:lnTo>
                  <a:pt x="207703" y="80693"/>
                </a:lnTo>
                <a:lnTo>
                  <a:pt x="202485" y="74402"/>
                </a:lnTo>
                <a:lnTo>
                  <a:pt x="199759" y="70438"/>
                </a:lnTo>
                <a:lnTo>
                  <a:pt x="196990" y="65891"/>
                </a:lnTo>
                <a:lnTo>
                  <a:pt x="194192" y="60955"/>
                </a:lnTo>
                <a:lnTo>
                  <a:pt x="191374" y="56711"/>
                </a:lnTo>
                <a:lnTo>
                  <a:pt x="188543" y="52930"/>
                </a:lnTo>
                <a:lnTo>
                  <a:pt x="185702" y="49456"/>
                </a:lnTo>
                <a:lnTo>
                  <a:pt x="181903" y="46188"/>
                </a:lnTo>
                <a:lnTo>
                  <a:pt x="177466" y="43057"/>
                </a:lnTo>
                <a:lnTo>
                  <a:pt x="172604" y="40017"/>
                </a:lnTo>
                <a:lnTo>
                  <a:pt x="167456" y="37037"/>
                </a:lnTo>
                <a:lnTo>
                  <a:pt x="156657" y="31187"/>
                </a:lnTo>
                <a:lnTo>
                  <a:pt x="139868" y="22539"/>
                </a:lnTo>
                <a:lnTo>
                  <a:pt x="134202" y="20623"/>
                </a:lnTo>
                <a:lnTo>
                  <a:pt x="128521" y="19346"/>
                </a:lnTo>
                <a:lnTo>
                  <a:pt x="122829" y="18494"/>
                </a:lnTo>
                <a:lnTo>
                  <a:pt x="117128" y="17927"/>
                </a:lnTo>
                <a:lnTo>
                  <a:pt x="111422" y="17548"/>
                </a:lnTo>
                <a:lnTo>
                  <a:pt x="105714" y="17296"/>
                </a:lnTo>
                <a:lnTo>
                  <a:pt x="94292" y="17016"/>
                </a:lnTo>
                <a:lnTo>
                  <a:pt x="88578" y="16941"/>
                </a:lnTo>
                <a:lnTo>
                  <a:pt x="81913" y="17844"/>
                </a:lnTo>
                <a:lnTo>
                  <a:pt x="74610" y="19398"/>
                </a:lnTo>
                <a:lnTo>
                  <a:pt x="66886" y="21387"/>
                </a:lnTo>
                <a:lnTo>
                  <a:pt x="58878" y="22713"/>
                </a:lnTo>
                <a:lnTo>
                  <a:pt x="50682" y="23596"/>
                </a:lnTo>
                <a:lnTo>
                  <a:pt x="42361" y="24186"/>
                </a:lnTo>
                <a:lnTo>
                  <a:pt x="35860" y="25531"/>
                </a:lnTo>
                <a:lnTo>
                  <a:pt x="30575" y="27380"/>
                </a:lnTo>
                <a:lnTo>
                  <a:pt x="0" y="425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00"/>
          <p:cNvSpPr/>
          <p:nvPr/>
        </p:nvSpPr>
        <p:spPr>
          <a:xfrm>
            <a:off x="4829559" y="3797651"/>
            <a:ext cx="76769" cy="85574"/>
          </a:xfrm>
          <a:custGeom>
            <a:avLst/>
            <a:gdLst/>
            <a:ahLst/>
            <a:cxnLst/>
            <a:rect l="0" t="0" r="0" b="0"/>
            <a:pathLst>
              <a:path w="76769" h="85574">
                <a:moveTo>
                  <a:pt x="16761" y="25684"/>
                </a:moveTo>
                <a:lnTo>
                  <a:pt x="16761" y="33064"/>
                </a:lnTo>
                <a:lnTo>
                  <a:pt x="15808" y="34414"/>
                </a:lnTo>
                <a:lnTo>
                  <a:pt x="14221" y="36266"/>
                </a:lnTo>
                <a:lnTo>
                  <a:pt x="12210" y="38454"/>
                </a:lnTo>
                <a:lnTo>
                  <a:pt x="10869" y="40865"/>
                </a:lnTo>
                <a:lnTo>
                  <a:pt x="9975" y="43424"/>
                </a:lnTo>
                <a:lnTo>
                  <a:pt x="9379" y="46083"/>
                </a:lnTo>
                <a:lnTo>
                  <a:pt x="8030" y="48809"/>
                </a:lnTo>
                <a:lnTo>
                  <a:pt x="6178" y="51578"/>
                </a:lnTo>
                <a:lnTo>
                  <a:pt x="3990" y="54377"/>
                </a:lnTo>
                <a:lnTo>
                  <a:pt x="2532" y="57195"/>
                </a:lnTo>
                <a:lnTo>
                  <a:pt x="1560" y="60026"/>
                </a:lnTo>
                <a:lnTo>
                  <a:pt x="912" y="62866"/>
                </a:lnTo>
                <a:lnTo>
                  <a:pt x="480" y="65712"/>
                </a:lnTo>
                <a:lnTo>
                  <a:pt x="191" y="68561"/>
                </a:lnTo>
                <a:lnTo>
                  <a:pt x="0" y="71414"/>
                </a:lnTo>
                <a:lnTo>
                  <a:pt x="824" y="73316"/>
                </a:lnTo>
                <a:lnTo>
                  <a:pt x="2326" y="74583"/>
                </a:lnTo>
                <a:lnTo>
                  <a:pt x="4281" y="75428"/>
                </a:lnTo>
                <a:lnTo>
                  <a:pt x="5583" y="76944"/>
                </a:lnTo>
                <a:lnTo>
                  <a:pt x="6452" y="78908"/>
                </a:lnTo>
                <a:lnTo>
                  <a:pt x="7030" y="81169"/>
                </a:lnTo>
                <a:lnTo>
                  <a:pt x="8368" y="82676"/>
                </a:lnTo>
                <a:lnTo>
                  <a:pt x="10213" y="83681"/>
                </a:lnTo>
                <a:lnTo>
                  <a:pt x="12396" y="84351"/>
                </a:lnTo>
                <a:lnTo>
                  <a:pt x="14803" y="84798"/>
                </a:lnTo>
                <a:lnTo>
                  <a:pt x="17361" y="85096"/>
                </a:lnTo>
                <a:lnTo>
                  <a:pt x="20018" y="85294"/>
                </a:lnTo>
                <a:lnTo>
                  <a:pt x="22742" y="85426"/>
                </a:lnTo>
                <a:lnTo>
                  <a:pt x="28309" y="85573"/>
                </a:lnTo>
                <a:lnTo>
                  <a:pt x="30174" y="84660"/>
                </a:lnTo>
                <a:lnTo>
                  <a:pt x="31418" y="83099"/>
                </a:lnTo>
                <a:lnTo>
                  <a:pt x="32247" y="81106"/>
                </a:lnTo>
                <a:lnTo>
                  <a:pt x="33753" y="79777"/>
                </a:lnTo>
                <a:lnTo>
                  <a:pt x="35709" y="78891"/>
                </a:lnTo>
                <a:lnTo>
                  <a:pt x="37965" y="78300"/>
                </a:lnTo>
                <a:lnTo>
                  <a:pt x="40422" y="76954"/>
                </a:lnTo>
                <a:lnTo>
                  <a:pt x="43012" y="75104"/>
                </a:lnTo>
                <a:lnTo>
                  <a:pt x="45692" y="72918"/>
                </a:lnTo>
                <a:lnTo>
                  <a:pt x="48431" y="70508"/>
                </a:lnTo>
                <a:lnTo>
                  <a:pt x="51209" y="67949"/>
                </a:lnTo>
                <a:lnTo>
                  <a:pt x="54013" y="65291"/>
                </a:lnTo>
                <a:lnTo>
                  <a:pt x="55883" y="62566"/>
                </a:lnTo>
                <a:lnTo>
                  <a:pt x="57130" y="59797"/>
                </a:lnTo>
                <a:lnTo>
                  <a:pt x="57961" y="56998"/>
                </a:lnTo>
                <a:lnTo>
                  <a:pt x="59468" y="54180"/>
                </a:lnTo>
                <a:lnTo>
                  <a:pt x="61425" y="51349"/>
                </a:lnTo>
                <a:lnTo>
                  <a:pt x="63682" y="48509"/>
                </a:lnTo>
                <a:lnTo>
                  <a:pt x="66139" y="45663"/>
                </a:lnTo>
                <a:lnTo>
                  <a:pt x="68729" y="42813"/>
                </a:lnTo>
                <a:lnTo>
                  <a:pt x="71409" y="39961"/>
                </a:lnTo>
                <a:lnTo>
                  <a:pt x="73196" y="37107"/>
                </a:lnTo>
                <a:lnTo>
                  <a:pt x="74386" y="34251"/>
                </a:lnTo>
                <a:lnTo>
                  <a:pt x="75180" y="31396"/>
                </a:lnTo>
                <a:lnTo>
                  <a:pt x="75709" y="28539"/>
                </a:lnTo>
                <a:lnTo>
                  <a:pt x="76062" y="25682"/>
                </a:lnTo>
                <a:lnTo>
                  <a:pt x="76629" y="18804"/>
                </a:lnTo>
                <a:lnTo>
                  <a:pt x="75722" y="17287"/>
                </a:lnTo>
                <a:lnTo>
                  <a:pt x="74166" y="15324"/>
                </a:lnTo>
                <a:lnTo>
                  <a:pt x="69375" y="9879"/>
                </a:lnTo>
                <a:lnTo>
                  <a:pt x="66180" y="6594"/>
                </a:lnTo>
                <a:lnTo>
                  <a:pt x="63994" y="4385"/>
                </a:lnTo>
                <a:lnTo>
                  <a:pt x="61585" y="2912"/>
                </a:lnTo>
                <a:lnTo>
                  <a:pt x="59026" y="1930"/>
                </a:lnTo>
                <a:lnTo>
                  <a:pt x="56367" y="1276"/>
                </a:lnTo>
                <a:lnTo>
                  <a:pt x="53642" y="839"/>
                </a:lnTo>
                <a:lnTo>
                  <a:pt x="50874" y="548"/>
                </a:lnTo>
                <a:lnTo>
                  <a:pt x="44136" y="81"/>
                </a:lnTo>
                <a:lnTo>
                  <a:pt x="40675" y="17"/>
                </a:lnTo>
                <a:lnTo>
                  <a:pt x="38419" y="0"/>
                </a:lnTo>
                <a:lnTo>
                  <a:pt x="36914" y="941"/>
                </a:lnTo>
                <a:lnTo>
                  <a:pt x="35911" y="2521"/>
                </a:lnTo>
                <a:lnTo>
                  <a:pt x="35243" y="4527"/>
                </a:lnTo>
                <a:lnTo>
                  <a:pt x="33845" y="5864"/>
                </a:lnTo>
                <a:lnTo>
                  <a:pt x="31960" y="6756"/>
                </a:lnTo>
                <a:lnTo>
                  <a:pt x="29751" y="7350"/>
                </a:lnTo>
                <a:lnTo>
                  <a:pt x="27326" y="8699"/>
                </a:lnTo>
                <a:lnTo>
                  <a:pt x="24756" y="10551"/>
                </a:lnTo>
                <a:lnTo>
                  <a:pt x="22092" y="12737"/>
                </a:lnTo>
                <a:lnTo>
                  <a:pt x="20314" y="15148"/>
                </a:lnTo>
                <a:lnTo>
                  <a:pt x="19130" y="17707"/>
                </a:lnTo>
                <a:lnTo>
                  <a:pt x="17228" y="24108"/>
                </a:lnTo>
                <a:lnTo>
                  <a:pt x="17072" y="25586"/>
                </a:lnTo>
                <a:lnTo>
                  <a:pt x="16969" y="27524"/>
                </a:lnTo>
                <a:lnTo>
                  <a:pt x="16853" y="32216"/>
                </a:lnTo>
                <a:lnTo>
                  <a:pt x="16764" y="42359"/>
                </a:lnTo>
                <a:lnTo>
                  <a:pt x="17715" y="42515"/>
                </a:lnTo>
                <a:lnTo>
                  <a:pt x="19302" y="42620"/>
                </a:lnTo>
                <a:lnTo>
                  <a:pt x="21313" y="42689"/>
                </a:lnTo>
                <a:lnTo>
                  <a:pt x="32361" y="42816"/>
                </a:lnTo>
                <a:lnTo>
                  <a:pt x="76768" y="428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01"/>
          <p:cNvSpPr/>
          <p:nvPr/>
        </p:nvSpPr>
        <p:spPr>
          <a:xfrm>
            <a:off x="5197792" y="3900487"/>
            <a:ext cx="25718" cy="128589"/>
          </a:xfrm>
          <a:custGeom>
            <a:avLst/>
            <a:gdLst/>
            <a:ahLst/>
            <a:cxnLst/>
            <a:rect l="0" t="0" r="0" b="0"/>
            <a:pathLst>
              <a:path w="25718" h="128589">
                <a:moveTo>
                  <a:pt x="0" y="0"/>
                </a:moveTo>
                <a:lnTo>
                  <a:pt x="0" y="12771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381" y="28693"/>
                </a:lnTo>
                <a:lnTo>
                  <a:pt x="7778" y="31511"/>
                </a:lnTo>
                <a:lnTo>
                  <a:pt x="8043" y="34342"/>
                </a:lnTo>
                <a:lnTo>
                  <a:pt x="8219" y="37183"/>
                </a:lnTo>
                <a:lnTo>
                  <a:pt x="8416" y="45418"/>
                </a:lnTo>
                <a:lnTo>
                  <a:pt x="8542" y="61676"/>
                </a:lnTo>
                <a:lnTo>
                  <a:pt x="9504" y="64930"/>
                </a:lnTo>
                <a:lnTo>
                  <a:pt x="11098" y="68052"/>
                </a:lnTo>
                <a:lnTo>
                  <a:pt x="13114" y="71085"/>
                </a:lnTo>
                <a:lnTo>
                  <a:pt x="14458" y="74060"/>
                </a:lnTo>
                <a:lnTo>
                  <a:pt x="15354" y="76996"/>
                </a:lnTo>
                <a:lnTo>
                  <a:pt x="15950" y="79906"/>
                </a:lnTo>
                <a:lnTo>
                  <a:pt x="16349" y="82798"/>
                </a:lnTo>
                <a:lnTo>
                  <a:pt x="16614" y="85679"/>
                </a:lnTo>
                <a:lnTo>
                  <a:pt x="16791" y="88552"/>
                </a:lnTo>
                <a:lnTo>
                  <a:pt x="16988" y="94284"/>
                </a:lnTo>
                <a:lnTo>
                  <a:pt x="17136" y="109748"/>
                </a:lnTo>
                <a:lnTo>
                  <a:pt x="17145" y="128200"/>
                </a:lnTo>
                <a:lnTo>
                  <a:pt x="18098" y="128329"/>
                </a:lnTo>
                <a:lnTo>
                  <a:pt x="19685" y="128415"/>
                </a:lnTo>
                <a:lnTo>
                  <a:pt x="25717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02"/>
          <p:cNvSpPr/>
          <p:nvPr/>
        </p:nvSpPr>
        <p:spPr>
          <a:xfrm>
            <a:off x="3980500" y="4080510"/>
            <a:ext cx="120013" cy="94298"/>
          </a:xfrm>
          <a:custGeom>
            <a:avLst/>
            <a:gdLst/>
            <a:ahLst/>
            <a:cxnLst/>
            <a:rect l="0" t="0" r="0" b="0"/>
            <a:pathLst>
              <a:path w="120013" h="94298">
                <a:moveTo>
                  <a:pt x="8570" y="94297"/>
                </a:moveTo>
                <a:lnTo>
                  <a:pt x="4019" y="94297"/>
                </a:lnTo>
                <a:lnTo>
                  <a:pt x="2678" y="93344"/>
                </a:lnTo>
                <a:lnTo>
                  <a:pt x="1784" y="91757"/>
                </a:lnTo>
                <a:lnTo>
                  <a:pt x="18" y="85794"/>
                </a:lnTo>
                <a:lnTo>
                  <a:pt x="0" y="85734"/>
                </a:lnTo>
                <a:lnTo>
                  <a:pt x="15597" y="85725"/>
                </a:lnTo>
                <a:lnTo>
                  <a:pt x="18996" y="83185"/>
                </a:lnTo>
                <a:lnTo>
                  <a:pt x="24387" y="78344"/>
                </a:lnTo>
                <a:lnTo>
                  <a:pt x="32296" y="70543"/>
                </a:lnTo>
                <a:lnTo>
                  <a:pt x="37529" y="65325"/>
                </a:lnTo>
                <a:lnTo>
                  <a:pt x="40258" y="63552"/>
                </a:lnTo>
                <a:lnTo>
                  <a:pt x="43031" y="62371"/>
                </a:lnTo>
                <a:lnTo>
                  <a:pt x="45831" y="61583"/>
                </a:lnTo>
                <a:lnTo>
                  <a:pt x="48650" y="60105"/>
                </a:lnTo>
                <a:lnTo>
                  <a:pt x="51483" y="58167"/>
                </a:lnTo>
                <a:lnTo>
                  <a:pt x="54323" y="55923"/>
                </a:lnTo>
                <a:lnTo>
                  <a:pt x="57170" y="53475"/>
                </a:lnTo>
                <a:lnTo>
                  <a:pt x="60020" y="50890"/>
                </a:lnTo>
                <a:lnTo>
                  <a:pt x="62872" y="48213"/>
                </a:lnTo>
                <a:lnTo>
                  <a:pt x="65726" y="46430"/>
                </a:lnTo>
                <a:lnTo>
                  <a:pt x="68582" y="45241"/>
                </a:lnTo>
                <a:lnTo>
                  <a:pt x="71437" y="44448"/>
                </a:lnTo>
                <a:lnTo>
                  <a:pt x="74294" y="42967"/>
                </a:lnTo>
                <a:lnTo>
                  <a:pt x="77151" y="41027"/>
                </a:lnTo>
                <a:lnTo>
                  <a:pt x="80008" y="38781"/>
                </a:lnTo>
                <a:lnTo>
                  <a:pt x="82865" y="36332"/>
                </a:lnTo>
                <a:lnTo>
                  <a:pt x="85723" y="33746"/>
                </a:lnTo>
                <a:lnTo>
                  <a:pt x="91437" y="28333"/>
                </a:lnTo>
                <a:lnTo>
                  <a:pt x="1200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03"/>
          <p:cNvSpPr/>
          <p:nvPr/>
        </p:nvSpPr>
        <p:spPr>
          <a:xfrm>
            <a:off x="4143375" y="3943465"/>
            <a:ext cx="214313" cy="144394"/>
          </a:xfrm>
          <a:custGeom>
            <a:avLst/>
            <a:gdLst/>
            <a:ahLst/>
            <a:cxnLst/>
            <a:rect l="0" t="0" r="0" b="0"/>
            <a:pathLst>
              <a:path w="214313" h="144394">
                <a:moveTo>
                  <a:pt x="0" y="42747"/>
                </a:moveTo>
                <a:lnTo>
                  <a:pt x="0" y="34528"/>
                </a:lnTo>
                <a:lnTo>
                  <a:pt x="2540" y="31791"/>
                </a:lnTo>
                <a:lnTo>
                  <a:pt x="11931" y="22274"/>
                </a:lnTo>
                <a:lnTo>
                  <a:pt x="14621" y="20526"/>
                </a:lnTo>
                <a:lnTo>
                  <a:pt x="20150" y="18583"/>
                </a:lnTo>
                <a:lnTo>
                  <a:pt x="25783" y="15180"/>
                </a:lnTo>
                <a:lnTo>
                  <a:pt x="28619" y="12939"/>
                </a:lnTo>
                <a:lnTo>
                  <a:pt x="31462" y="11445"/>
                </a:lnTo>
                <a:lnTo>
                  <a:pt x="37160" y="9785"/>
                </a:lnTo>
                <a:lnTo>
                  <a:pt x="40966" y="8390"/>
                </a:lnTo>
                <a:lnTo>
                  <a:pt x="45408" y="6507"/>
                </a:lnTo>
                <a:lnTo>
                  <a:pt x="50274" y="4300"/>
                </a:lnTo>
                <a:lnTo>
                  <a:pt x="54471" y="2828"/>
                </a:lnTo>
                <a:lnTo>
                  <a:pt x="58221" y="1847"/>
                </a:lnTo>
                <a:lnTo>
                  <a:pt x="61674" y="1193"/>
                </a:lnTo>
                <a:lnTo>
                  <a:pt x="68050" y="466"/>
                </a:lnTo>
                <a:lnTo>
                  <a:pt x="74060" y="143"/>
                </a:lnTo>
                <a:lnTo>
                  <a:pt x="79905" y="0"/>
                </a:lnTo>
                <a:lnTo>
                  <a:pt x="82798" y="914"/>
                </a:lnTo>
                <a:lnTo>
                  <a:pt x="88551" y="4469"/>
                </a:lnTo>
                <a:lnTo>
                  <a:pt x="92594" y="7276"/>
                </a:lnTo>
                <a:lnTo>
                  <a:pt x="96080" y="7932"/>
                </a:lnTo>
                <a:lnTo>
                  <a:pt x="98343" y="8107"/>
                </a:lnTo>
                <a:lnTo>
                  <a:pt x="100804" y="9176"/>
                </a:lnTo>
                <a:lnTo>
                  <a:pt x="106079" y="12904"/>
                </a:lnTo>
                <a:lnTo>
                  <a:pt x="107867" y="15232"/>
                </a:lnTo>
                <a:lnTo>
                  <a:pt x="109059" y="17736"/>
                </a:lnTo>
                <a:lnTo>
                  <a:pt x="109853" y="20358"/>
                </a:lnTo>
                <a:lnTo>
                  <a:pt x="111335" y="23059"/>
                </a:lnTo>
                <a:lnTo>
                  <a:pt x="113276" y="25811"/>
                </a:lnTo>
                <a:lnTo>
                  <a:pt x="115522" y="28599"/>
                </a:lnTo>
                <a:lnTo>
                  <a:pt x="117019" y="31410"/>
                </a:lnTo>
                <a:lnTo>
                  <a:pt x="118018" y="34237"/>
                </a:lnTo>
                <a:lnTo>
                  <a:pt x="118683" y="37073"/>
                </a:lnTo>
                <a:lnTo>
                  <a:pt x="119127" y="39917"/>
                </a:lnTo>
                <a:lnTo>
                  <a:pt x="119423" y="42765"/>
                </a:lnTo>
                <a:lnTo>
                  <a:pt x="119620" y="45617"/>
                </a:lnTo>
                <a:lnTo>
                  <a:pt x="119752" y="48470"/>
                </a:lnTo>
                <a:lnTo>
                  <a:pt x="119898" y="54181"/>
                </a:lnTo>
                <a:lnTo>
                  <a:pt x="119980" y="62751"/>
                </a:lnTo>
                <a:lnTo>
                  <a:pt x="119039" y="65608"/>
                </a:lnTo>
                <a:lnTo>
                  <a:pt x="117459" y="68465"/>
                </a:lnTo>
                <a:lnTo>
                  <a:pt x="115454" y="71322"/>
                </a:lnTo>
                <a:lnTo>
                  <a:pt x="114116" y="75132"/>
                </a:lnTo>
                <a:lnTo>
                  <a:pt x="113225" y="79577"/>
                </a:lnTo>
                <a:lnTo>
                  <a:pt x="112631" y="84446"/>
                </a:lnTo>
                <a:lnTo>
                  <a:pt x="112235" y="88644"/>
                </a:lnTo>
                <a:lnTo>
                  <a:pt x="111971" y="92395"/>
                </a:lnTo>
                <a:lnTo>
                  <a:pt x="111794" y="95848"/>
                </a:lnTo>
                <a:lnTo>
                  <a:pt x="111599" y="102225"/>
                </a:lnTo>
                <a:lnTo>
                  <a:pt x="111455" y="113068"/>
                </a:lnTo>
                <a:lnTo>
                  <a:pt x="111443" y="126881"/>
                </a:lnTo>
                <a:lnTo>
                  <a:pt x="112395" y="127411"/>
                </a:lnTo>
                <a:lnTo>
                  <a:pt x="115993" y="128000"/>
                </a:lnTo>
                <a:lnTo>
                  <a:pt x="117333" y="129110"/>
                </a:lnTo>
                <a:lnTo>
                  <a:pt x="118227" y="130802"/>
                </a:lnTo>
                <a:lnTo>
                  <a:pt x="119910" y="136679"/>
                </a:lnTo>
                <a:lnTo>
                  <a:pt x="122508" y="139422"/>
                </a:lnTo>
                <a:lnTo>
                  <a:pt x="127386" y="144393"/>
                </a:lnTo>
                <a:lnTo>
                  <a:pt x="127786" y="143849"/>
                </a:lnTo>
                <a:lnTo>
                  <a:pt x="128231" y="140703"/>
                </a:lnTo>
                <a:lnTo>
                  <a:pt x="129302" y="139484"/>
                </a:lnTo>
                <a:lnTo>
                  <a:pt x="130969" y="138671"/>
                </a:lnTo>
                <a:lnTo>
                  <a:pt x="133033" y="138129"/>
                </a:lnTo>
                <a:lnTo>
                  <a:pt x="137865" y="134986"/>
                </a:lnTo>
                <a:lnTo>
                  <a:pt x="140488" y="132815"/>
                </a:lnTo>
                <a:lnTo>
                  <a:pt x="143188" y="131367"/>
                </a:lnTo>
                <a:lnTo>
                  <a:pt x="148729" y="129759"/>
                </a:lnTo>
                <a:lnTo>
                  <a:pt x="154367" y="126504"/>
                </a:lnTo>
                <a:lnTo>
                  <a:pt x="157203" y="124302"/>
                </a:lnTo>
                <a:lnTo>
                  <a:pt x="160047" y="121882"/>
                </a:lnTo>
                <a:lnTo>
                  <a:pt x="162895" y="119316"/>
                </a:lnTo>
                <a:lnTo>
                  <a:pt x="168600" y="113925"/>
                </a:lnTo>
                <a:lnTo>
                  <a:pt x="174311" y="108355"/>
                </a:lnTo>
                <a:lnTo>
                  <a:pt x="178120" y="105535"/>
                </a:lnTo>
                <a:lnTo>
                  <a:pt x="182564" y="102703"/>
                </a:lnTo>
                <a:lnTo>
                  <a:pt x="187431" y="99863"/>
                </a:lnTo>
                <a:lnTo>
                  <a:pt x="191629" y="97017"/>
                </a:lnTo>
                <a:lnTo>
                  <a:pt x="195380" y="94167"/>
                </a:lnTo>
                <a:lnTo>
                  <a:pt x="198833" y="91314"/>
                </a:lnTo>
                <a:lnTo>
                  <a:pt x="205210" y="88145"/>
                </a:lnTo>
                <a:lnTo>
                  <a:pt x="214312" y="85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04"/>
          <p:cNvSpPr/>
          <p:nvPr/>
        </p:nvSpPr>
        <p:spPr>
          <a:xfrm>
            <a:off x="2720339" y="3660457"/>
            <a:ext cx="154306" cy="17145"/>
          </a:xfrm>
          <a:custGeom>
            <a:avLst/>
            <a:gdLst/>
            <a:ahLst/>
            <a:cxnLst/>
            <a:rect l="0" t="0" r="0" b="0"/>
            <a:pathLst>
              <a:path w="154306" h="17145">
                <a:moveTo>
                  <a:pt x="0" y="0"/>
                </a:moveTo>
                <a:lnTo>
                  <a:pt x="0" y="13092"/>
                </a:lnTo>
                <a:lnTo>
                  <a:pt x="953" y="14443"/>
                </a:lnTo>
                <a:lnTo>
                  <a:pt x="2540" y="15344"/>
                </a:lnTo>
                <a:lnTo>
                  <a:pt x="7381" y="16789"/>
                </a:lnTo>
                <a:lnTo>
                  <a:pt x="10583" y="16987"/>
                </a:lnTo>
                <a:lnTo>
                  <a:pt x="15182" y="17075"/>
                </a:lnTo>
                <a:lnTo>
                  <a:pt x="48561" y="17144"/>
                </a:lnTo>
                <a:lnTo>
                  <a:pt x="51424" y="16192"/>
                </a:lnTo>
                <a:lnTo>
                  <a:pt x="55238" y="14605"/>
                </a:lnTo>
                <a:lnTo>
                  <a:pt x="59686" y="12594"/>
                </a:lnTo>
                <a:lnTo>
                  <a:pt x="63603" y="11254"/>
                </a:lnTo>
                <a:lnTo>
                  <a:pt x="67167" y="10360"/>
                </a:lnTo>
                <a:lnTo>
                  <a:pt x="70496" y="9764"/>
                </a:lnTo>
                <a:lnTo>
                  <a:pt x="74620" y="9367"/>
                </a:lnTo>
                <a:lnTo>
                  <a:pt x="79274" y="9102"/>
                </a:lnTo>
                <a:lnTo>
                  <a:pt x="88573" y="8808"/>
                </a:lnTo>
                <a:lnTo>
                  <a:pt x="100116" y="8643"/>
                </a:lnTo>
                <a:lnTo>
                  <a:pt x="121569" y="8582"/>
                </a:lnTo>
                <a:lnTo>
                  <a:pt x="124861" y="7626"/>
                </a:lnTo>
                <a:lnTo>
                  <a:pt x="128009" y="6037"/>
                </a:lnTo>
                <a:lnTo>
                  <a:pt x="135353" y="1193"/>
                </a:lnTo>
                <a:lnTo>
                  <a:pt x="136908" y="795"/>
                </a:lnTo>
                <a:lnTo>
                  <a:pt x="141176" y="354"/>
                </a:lnTo>
                <a:lnTo>
                  <a:pt x="143647" y="23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05"/>
          <p:cNvSpPr/>
          <p:nvPr/>
        </p:nvSpPr>
        <p:spPr>
          <a:xfrm>
            <a:off x="2891789" y="3480435"/>
            <a:ext cx="154306" cy="85721"/>
          </a:xfrm>
          <a:custGeom>
            <a:avLst/>
            <a:gdLst/>
            <a:ahLst/>
            <a:cxnLst/>
            <a:rect l="0" t="0" r="0" b="0"/>
            <a:pathLst>
              <a:path w="154306" h="85721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7779" y="6844"/>
                </a:lnTo>
                <a:lnTo>
                  <a:pt x="8043" y="9325"/>
                </a:lnTo>
                <a:lnTo>
                  <a:pt x="8220" y="11932"/>
                </a:lnTo>
                <a:lnTo>
                  <a:pt x="8338" y="14622"/>
                </a:lnTo>
                <a:lnTo>
                  <a:pt x="8468" y="20151"/>
                </a:lnTo>
                <a:lnTo>
                  <a:pt x="8573" y="80041"/>
                </a:lnTo>
                <a:lnTo>
                  <a:pt x="9525" y="81935"/>
                </a:lnTo>
                <a:lnTo>
                  <a:pt x="11113" y="83199"/>
                </a:lnTo>
                <a:lnTo>
                  <a:pt x="15954" y="85226"/>
                </a:lnTo>
                <a:lnTo>
                  <a:pt x="19156" y="85503"/>
                </a:lnTo>
                <a:lnTo>
                  <a:pt x="23754" y="85626"/>
                </a:lnTo>
                <a:lnTo>
                  <a:pt x="45755" y="85720"/>
                </a:lnTo>
                <a:lnTo>
                  <a:pt x="49554" y="84769"/>
                </a:lnTo>
                <a:lnTo>
                  <a:pt x="53991" y="83183"/>
                </a:lnTo>
                <a:lnTo>
                  <a:pt x="58854" y="81173"/>
                </a:lnTo>
                <a:lnTo>
                  <a:pt x="63049" y="79832"/>
                </a:lnTo>
                <a:lnTo>
                  <a:pt x="66798" y="78939"/>
                </a:lnTo>
                <a:lnTo>
                  <a:pt x="70249" y="78343"/>
                </a:lnTo>
                <a:lnTo>
                  <a:pt x="74455" y="77946"/>
                </a:lnTo>
                <a:lnTo>
                  <a:pt x="79165" y="77681"/>
                </a:lnTo>
                <a:lnTo>
                  <a:pt x="84209" y="77505"/>
                </a:lnTo>
                <a:lnTo>
                  <a:pt x="88525" y="76435"/>
                </a:lnTo>
                <a:lnTo>
                  <a:pt x="92354" y="74769"/>
                </a:lnTo>
                <a:lnTo>
                  <a:pt x="95860" y="72706"/>
                </a:lnTo>
                <a:lnTo>
                  <a:pt x="99149" y="71330"/>
                </a:lnTo>
                <a:lnTo>
                  <a:pt x="102295" y="70414"/>
                </a:lnTo>
                <a:lnTo>
                  <a:pt x="105344" y="69802"/>
                </a:lnTo>
                <a:lnTo>
                  <a:pt x="108330" y="69395"/>
                </a:lnTo>
                <a:lnTo>
                  <a:pt x="111272" y="69123"/>
                </a:lnTo>
                <a:lnTo>
                  <a:pt x="114187" y="68942"/>
                </a:lnTo>
                <a:lnTo>
                  <a:pt x="122505" y="68741"/>
                </a:lnTo>
                <a:lnTo>
                  <a:pt x="145404" y="68589"/>
                </a:lnTo>
                <a:lnTo>
                  <a:pt x="148371" y="67633"/>
                </a:lnTo>
                <a:lnTo>
                  <a:pt x="150349" y="66044"/>
                </a:lnTo>
                <a:lnTo>
                  <a:pt x="154305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06"/>
          <p:cNvSpPr/>
          <p:nvPr/>
        </p:nvSpPr>
        <p:spPr>
          <a:xfrm>
            <a:off x="2981148" y="3471862"/>
            <a:ext cx="124955" cy="197168"/>
          </a:xfrm>
          <a:custGeom>
            <a:avLst/>
            <a:gdLst/>
            <a:ahLst/>
            <a:cxnLst/>
            <a:rect l="0" t="0" r="0" b="0"/>
            <a:pathLst>
              <a:path w="124955" h="197168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3"/>
                </a:lnTo>
                <a:lnTo>
                  <a:pt x="4829" y="6785"/>
                </a:lnTo>
                <a:lnTo>
                  <a:pt x="4865" y="7381"/>
                </a:lnTo>
                <a:lnTo>
                  <a:pt x="6795" y="8731"/>
                </a:lnTo>
                <a:lnTo>
                  <a:pt x="9986" y="10583"/>
                </a:lnTo>
                <a:lnTo>
                  <a:pt x="14019" y="12771"/>
                </a:lnTo>
                <a:lnTo>
                  <a:pt x="16707" y="15181"/>
                </a:lnTo>
                <a:lnTo>
                  <a:pt x="18499" y="17741"/>
                </a:lnTo>
                <a:lnTo>
                  <a:pt x="19694" y="20400"/>
                </a:lnTo>
                <a:lnTo>
                  <a:pt x="23562" y="25894"/>
                </a:lnTo>
                <a:lnTo>
                  <a:pt x="25927" y="28693"/>
                </a:lnTo>
                <a:lnTo>
                  <a:pt x="28456" y="31511"/>
                </a:lnTo>
                <a:lnTo>
                  <a:pt x="33806" y="37183"/>
                </a:lnTo>
                <a:lnTo>
                  <a:pt x="36566" y="40981"/>
                </a:lnTo>
                <a:lnTo>
                  <a:pt x="39359" y="45418"/>
                </a:lnTo>
                <a:lnTo>
                  <a:pt x="42173" y="50281"/>
                </a:lnTo>
                <a:lnTo>
                  <a:pt x="44049" y="55428"/>
                </a:lnTo>
                <a:lnTo>
                  <a:pt x="45300" y="60765"/>
                </a:lnTo>
                <a:lnTo>
                  <a:pt x="46134" y="66227"/>
                </a:lnTo>
                <a:lnTo>
                  <a:pt x="47642" y="70822"/>
                </a:lnTo>
                <a:lnTo>
                  <a:pt x="49600" y="74837"/>
                </a:lnTo>
                <a:lnTo>
                  <a:pt x="51858" y="78467"/>
                </a:lnTo>
                <a:lnTo>
                  <a:pt x="53364" y="81838"/>
                </a:lnTo>
                <a:lnTo>
                  <a:pt x="54367" y="85039"/>
                </a:lnTo>
                <a:lnTo>
                  <a:pt x="55036" y="88125"/>
                </a:lnTo>
                <a:lnTo>
                  <a:pt x="56435" y="92088"/>
                </a:lnTo>
                <a:lnTo>
                  <a:pt x="58319" y="96634"/>
                </a:lnTo>
                <a:lnTo>
                  <a:pt x="60528" y="101571"/>
                </a:lnTo>
                <a:lnTo>
                  <a:pt x="62954" y="105814"/>
                </a:lnTo>
                <a:lnTo>
                  <a:pt x="65523" y="109595"/>
                </a:lnTo>
                <a:lnTo>
                  <a:pt x="68188" y="113068"/>
                </a:lnTo>
                <a:lnTo>
                  <a:pt x="70918" y="116337"/>
                </a:lnTo>
                <a:lnTo>
                  <a:pt x="73690" y="119468"/>
                </a:lnTo>
                <a:lnTo>
                  <a:pt x="76490" y="122508"/>
                </a:lnTo>
                <a:lnTo>
                  <a:pt x="79310" y="126439"/>
                </a:lnTo>
                <a:lnTo>
                  <a:pt x="82142" y="130965"/>
                </a:lnTo>
                <a:lnTo>
                  <a:pt x="84983" y="135888"/>
                </a:lnTo>
                <a:lnTo>
                  <a:pt x="87829" y="140122"/>
                </a:lnTo>
                <a:lnTo>
                  <a:pt x="90679" y="143897"/>
                </a:lnTo>
                <a:lnTo>
                  <a:pt x="93531" y="147366"/>
                </a:lnTo>
                <a:lnTo>
                  <a:pt x="96386" y="151584"/>
                </a:lnTo>
                <a:lnTo>
                  <a:pt x="99241" y="156301"/>
                </a:lnTo>
                <a:lnTo>
                  <a:pt x="102097" y="161351"/>
                </a:lnTo>
                <a:lnTo>
                  <a:pt x="104001" y="165670"/>
                </a:lnTo>
                <a:lnTo>
                  <a:pt x="105270" y="169502"/>
                </a:lnTo>
                <a:lnTo>
                  <a:pt x="106117" y="173008"/>
                </a:lnTo>
                <a:lnTo>
                  <a:pt x="108586" y="177252"/>
                </a:lnTo>
                <a:lnTo>
                  <a:pt x="112137" y="181985"/>
                </a:lnTo>
                <a:lnTo>
                  <a:pt x="124954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07"/>
          <p:cNvSpPr/>
          <p:nvPr/>
        </p:nvSpPr>
        <p:spPr>
          <a:xfrm>
            <a:off x="3278788" y="3797620"/>
            <a:ext cx="84446" cy="60003"/>
          </a:xfrm>
          <a:custGeom>
            <a:avLst/>
            <a:gdLst/>
            <a:ahLst/>
            <a:cxnLst/>
            <a:rect l="0" t="0" r="0" b="0"/>
            <a:pathLst>
              <a:path w="84446" h="60003">
                <a:moveTo>
                  <a:pt x="7337" y="42859"/>
                </a:moveTo>
                <a:lnTo>
                  <a:pt x="7337" y="34640"/>
                </a:lnTo>
                <a:lnTo>
                  <a:pt x="8289" y="33570"/>
                </a:lnTo>
                <a:lnTo>
                  <a:pt x="14717" y="26937"/>
                </a:lnTo>
                <a:lnTo>
                  <a:pt x="20107" y="21526"/>
                </a:lnTo>
                <a:lnTo>
                  <a:pt x="22517" y="20065"/>
                </a:lnTo>
                <a:lnTo>
                  <a:pt x="25077" y="19091"/>
                </a:lnTo>
                <a:lnTo>
                  <a:pt x="27736" y="18441"/>
                </a:lnTo>
                <a:lnTo>
                  <a:pt x="30461" y="18008"/>
                </a:lnTo>
                <a:lnTo>
                  <a:pt x="33231" y="17719"/>
                </a:lnTo>
                <a:lnTo>
                  <a:pt x="36029" y="17527"/>
                </a:lnTo>
                <a:lnTo>
                  <a:pt x="38848" y="17399"/>
                </a:lnTo>
                <a:lnTo>
                  <a:pt x="44519" y="17256"/>
                </a:lnTo>
                <a:lnTo>
                  <a:pt x="53067" y="17176"/>
                </a:lnTo>
                <a:lnTo>
                  <a:pt x="54968" y="18117"/>
                </a:lnTo>
                <a:lnTo>
                  <a:pt x="56236" y="19697"/>
                </a:lnTo>
                <a:lnTo>
                  <a:pt x="57082" y="21703"/>
                </a:lnTo>
                <a:lnTo>
                  <a:pt x="58597" y="23040"/>
                </a:lnTo>
                <a:lnTo>
                  <a:pt x="60560" y="23932"/>
                </a:lnTo>
                <a:lnTo>
                  <a:pt x="62821" y="24526"/>
                </a:lnTo>
                <a:lnTo>
                  <a:pt x="65281" y="24922"/>
                </a:lnTo>
                <a:lnTo>
                  <a:pt x="67874" y="25186"/>
                </a:lnTo>
                <a:lnTo>
                  <a:pt x="70555" y="25362"/>
                </a:lnTo>
                <a:lnTo>
                  <a:pt x="72342" y="26432"/>
                </a:lnTo>
                <a:lnTo>
                  <a:pt x="73534" y="28098"/>
                </a:lnTo>
                <a:lnTo>
                  <a:pt x="74328" y="30161"/>
                </a:lnTo>
                <a:lnTo>
                  <a:pt x="73905" y="32489"/>
                </a:lnTo>
                <a:lnTo>
                  <a:pt x="72670" y="34993"/>
                </a:lnTo>
                <a:lnTo>
                  <a:pt x="70895" y="37615"/>
                </a:lnTo>
                <a:lnTo>
                  <a:pt x="69711" y="40316"/>
                </a:lnTo>
                <a:lnTo>
                  <a:pt x="68922" y="43069"/>
                </a:lnTo>
                <a:lnTo>
                  <a:pt x="68396" y="45857"/>
                </a:lnTo>
                <a:lnTo>
                  <a:pt x="67093" y="47715"/>
                </a:lnTo>
                <a:lnTo>
                  <a:pt x="65272" y="48954"/>
                </a:lnTo>
                <a:lnTo>
                  <a:pt x="63105" y="49780"/>
                </a:lnTo>
                <a:lnTo>
                  <a:pt x="61660" y="51283"/>
                </a:lnTo>
                <a:lnTo>
                  <a:pt x="60698" y="53238"/>
                </a:lnTo>
                <a:lnTo>
                  <a:pt x="60055" y="55493"/>
                </a:lnTo>
                <a:lnTo>
                  <a:pt x="58675" y="56997"/>
                </a:lnTo>
                <a:lnTo>
                  <a:pt x="56802" y="58000"/>
                </a:lnTo>
                <a:lnTo>
                  <a:pt x="51503" y="59608"/>
                </a:lnTo>
                <a:lnTo>
                  <a:pt x="49163" y="59741"/>
                </a:lnTo>
                <a:lnTo>
                  <a:pt x="41484" y="59887"/>
                </a:lnTo>
                <a:lnTo>
                  <a:pt x="13122" y="60002"/>
                </a:lnTo>
                <a:lnTo>
                  <a:pt x="11194" y="59050"/>
                </a:lnTo>
                <a:lnTo>
                  <a:pt x="9908" y="57463"/>
                </a:lnTo>
                <a:lnTo>
                  <a:pt x="7844" y="52624"/>
                </a:lnTo>
                <a:lnTo>
                  <a:pt x="6723" y="51274"/>
                </a:lnTo>
                <a:lnTo>
                  <a:pt x="5022" y="49421"/>
                </a:lnTo>
                <a:lnTo>
                  <a:pt x="2936" y="47234"/>
                </a:lnTo>
                <a:lnTo>
                  <a:pt x="1545" y="44824"/>
                </a:lnTo>
                <a:lnTo>
                  <a:pt x="618" y="42264"/>
                </a:lnTo>
                <a:lnTo>
                  <a:pt x="0" y="39605"/>
                </a:lnTo>
                <a:lnTo>
                  <a:pt x="540" y="36880"/>
                </a:lnTo>
                <a:lnTo>
                  <a:pt x="1854" y="34110"/>
                </a:lnTo>
                <a:lnTo>
                  <a:pt x="3681" y="31312"/>
                </a:lnTo>
                <a:lnTo>
                  <a:pt x="4899" y="28494"/>
                </a:lnTo>
                <a:lnTo>
                  <a:pt x="5712" y="25662"/>
                </a:lnTo>
                <a:lnTo>
                  <a:pt x="6253" y="22822"/>
                </a:lnTo>
                <a:lnTo>
                  <a:pt x="7567" y="19976"/>
                </a:lnTo>
                <a:lnTo>
                  <a:pt x="9395" y="17126"/>
                </a:lnTo>
                <a:lnTo>
                  <a:pt x="11566" y="14274"/>
                </a:lnTo>
                <a:lnTo>
                  <a:pt x="13966" y="12373"/>
                </a:lnTo>
                <a:lnTo>
                  <a:pt x="16519" y="11105"/>
                </a:lnTo>
                <a:lnTo>
                  <a:pt x="19173" y="10260"/>
                </a:lnTo>
                <a:lnTo>
                  <a:pt x="22848" y="8744"/>
                </a:lnTo>
                <a:lnTo>
                  <a:pt x="27202" y="6781"/>
                </a:lnTo>
                <a:lnTo>
                  <a:pt x="32010" y="4520"/>
                </a:lnTo>
                <a:lnTo>
                  <a:pt x="36168" y="3012"/>
                </a:lnTo>
                <a:lnTo>
                  <a:pt x="39893" y="2007"/>
                </a:lnTo>
                <a:lnTo>
                  <a:pt x="43328" y="1337"/>
                </a:lnTo>
                <a:lnTo>
                  <a:pt x="46571" y="890"/>
                </a:lnTo>
                <a:lnTo>
                  <a:pt x="49685" y="593"/>
                </a:lnTo>
                <a:lnTo>
                  <a:pt x="52714" y="394"/>
                </a:lnTo>
                <a:lnTo>
                  <a:pt x="55685" y="262"/>
                </a:lnTo>
                <a:lnTo>
                  <a:pt x="61527" y="115"/>
                </a:lnTo>
                <a:lnTo>
                  <a:pt x="82793" y="0"/>
                </a:lnTo>
                <a:lnTo>
                  <a:pt x="83358" y="952"/>
                </a:lnTo>
                <a:lnTo>
                  <a:pt x="83735" y="2539"/>
                </a:lnTo>
                <a:lnTo>
                  <a:pt x="83986" y="4549"/>
                </a:lnTo>
                <a:lnTo>
                  <a:pt x="84154" y="6841"/>
                </a:lnTo>
                <a:lnTo>
                  <a:pt x="84266" y="9323"/>
                </a:lnTo>
                <a:lnTo>
                  <a:pt x="84445" y="15598"/>
                </a:lnTo>
                <a:lnTo>
                  <a:pt x="83507" y="17065"/>
                </a:lnTo>
                <a:lnTo>
                  <a:pt x="81929" y="18996"/>
                </a:lnTo>
                <a:lnTo>
                  <a:pt x="79925" y="21235"/>
                </a:lnTo>
                <a:lnTo>
                  <a:pt x="77636" y="22728"/>
                </a:lnTo>
                <a:lnTo>
                  <a:pt x="75158" y="23724"/>
                </a:lnTo>
                <a:lnTo>
                  <a:pt x="72554" y="24387"/>
                </a:lnTo>
                <a:lnTo>
                  <a:pt x="68912" y="24830"/>
                </a:lnTo>
                <a:lnTo>
                  <a:pt x="64580" y="25124"/>
                </a:lnTo>
                <a:lnTo>
                  <a:pt x="59786" y="25321"/>
                </a:lnTo>
                <a:lnTo>
                  <a:pt x="56590" y="26405"/>
                </a:lnTo>
                <a:lnTo>
                  <a:pt x="54460" y="28080"/>
                </a:lnTo>
                <a:lnTo>
                  <a:pt x="53040" y="30149"/>
                </a:lnTo>
                <a:lnTo>
                  <a:pt x="50188" y="31528"/>
                </a:lnTo>
                <a:lnTo>
                  <a:pt x="46381" y="32448"/>
                </a:lnTo>
                <a:lnTo>
                  <a:pt x="41939" y="33061"/>
                </a:lnTo>
                <a:lnTo>
                  <a:pt x="38025" y="32517"/>
                </a:lnTo>
                <a:lnTo>
                  <a:pt x="34463" y="31202"/>
                </a:lnTo>
                <a:lnTo>
                  <a:pt x="31135" y="29373"/>
                </a:lnTo>
                <a:lnTo>
                  <a:pt x="27965" y="28154"/>
                </a:lnTo>
                <a:lnTo>
                  <a:pt x="24899" y="27341"/>
                </a:lnTo>
                <a:lnTo>
                  <a:pt x="17685" y="26036"/>
                </a:lnTo>
                <a:lnTo>
                  <a:pt x="17093" y="24976"/>
                </a:lnTo>
                <a:lnTo>
                  <a:pt x="16698" y="23318"/>
                </a:lnTo>
                <a:lnTo>
                  <a:pt x="15909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08"/>
          <p:cNvSpPr/>
          <p:nvPr/>
        </p:nvSpPr>
        <p:spPr>
          <a:xfrm>
            <a:off x="4006215" y="3806190"/>
            <a:ext cx="59995" cy="58671"/>
          </a:xfrm>
          <a:custGeom>
            <a:avLst/>
            <a:gdLst/>
            <a:ahLst/>
            <a:cxnLst/>
            <a:rect l="0" t="0" r="0" b="0"/>
            <a:pathLst>
              <a:path w="59995" h="58671">
                <a:moveTo>
                  <a:pt x="0" y="8572"/>
                </a:moveTo>
                <a:lnTo>
                  <a:pt x="8467" y="104"/>
                </a:lnTo>
                <a:lnTo>
                  <a:pt x="9455" y="69"/>
                </a:lnTo>
                <a:lnTo>
                  <a:pt x="31530" y="1"/>
                </a:lnTo>
                <a:lnTo>
                  <a:pt x="37190" y="0"/>
                </a:lnTo>
                <a:lnTo>
                  <a:pt x="40033" y="953"/>
                </a:lnTo>
                <a:lnTo>
                  <a:pt x="42881" y="2540"/>
                </a:lnTo>
                <a:lnTo>
                  <a:pt x="45733" y="4551"/>
                </a:lnTo>
                <a:lnTo>
                  <a:pt x="48585" y="5891"/>
                </a:lnTo>
                <a:lnTo>
                  <a:pt x="51440" y="6785"/>
                </a:lnTo>
                <a:lnTo>
                  <a:pt x="54296" y="7381"/>
                </a:lnTo>
                <a:lnTo>
                  <a:pt x="56199" y="8731"/>
                </a:lnTo>
                <a:lnTo>
                  <a:pt x="57469" y="10583"/>
                </a:lnTo>
                <a:lnTo>
                  <a:pt x="58315" y="12770"/>
                </a:lnTo>
                <a:lnTo>
                  <a:pt x="58879" y="15181"/>
                </a:lnTo>
                <a:lnTo>
                  <a:pt x="59255" y="17740"/>
                </a:lnTo>
                <a:lnTo>
                  <a:pt x="59858" y="24142"/>
                </a:lnTo>
                <a:lnTo>
                  <a:pt x="59908" y="25619"/>
                </a:lnTo>
                <a:lnTo>
                  <a:pt x="59987" y="34835"/>
                </a:lnTo>
                <a:lnTo>
                  <a:pt x="59994" y="37511"/>
                </a:lnTo>
                <a:lnTo>
                  <a:pt x="59046" y="40247"/>
                </a:lnTo>
                <a:lnTo>
                  <a:pt x="57462" y="43024"/>
                </a:lnTo>
                <a:lnTo>
                  <a:pt x="55452" y="45827"/>
                </a:lnTo>
                <a:lnTo>
                  <a:pt x="53161" y="47696"/>
                </a:lnTo>
                <a:lnTo>
                  <a:pt x="50680" y="48942"/>
                </a:lnTo>
                <a:lnTo>
                  <a:pt x="48074" y="49773"/>
                </a:lnTo>
                <a:lnTo>
                  <a:pt x="45384" y="51279"/>
                </a:lnTo>
                <a:lnTo>
                  <a:pt x="42639" y="53236"/>
                </a:lnTo>
                <a:lnTo>
                  <a:pt x="39855" y="55493"/>
                </a:lnTo>
                <a:lnTo>
                  <a:pt x="37047" y="56998"/>
                </a:lnTo>
                <a:lnTo>
                  <a:pt x="34223" y="58001"/>
                </a:lnTo>
                <a:lnTo>
                  <a:pt x="31388" y="58670"/>
                </a:lnTo>
                <a:lnTo>
                  <a:pt x="28545" y="58163"/>
                </a:lnTo>
                <a:lnTo>
                  <a:pt x="25698" y="56873"/>
                </a:lnTo>
                <a:lnTo>
                  <a:pt x="18834" y="52509"/>
                </a:lnTo>
                <a:lnTo>
                  <a:pt x="17318" y="51198"/>
                </a:lnTo>
                <a:lnTo>
                  <a:pt x="15356" y="49372"/>
                </a:lnTo>
                <a:lnTo>
                  <a:pt x="9912" y="44148"/>
                </a:lnTo>
                <a:lnTo>
                  <a:pt x="9466" y="42767"/>
                </a:lnTo>
                <a:lnTo>
                  <a:pt x="9167" y="40894"/>
                </a:lnTo>
                <a:lnTo>
                  <a:pt x="8969" y="38692"/>
                </a:lnTo>
                <a:lnTo>
                  <a:pt x="8837" y="36272"/>
                </a:lnTo>
                <a:lnTo>
                  <a:pt x="8690" y="31043"/>
                </a:lnTo>
                <a:lnTo>
                  <a:pt x="8607" y="22744"/>
                </a:lnTo>
                <a:lnTo>
                  <a:pt x="9548" y="19925"/>
                </a:lnTo>
                <a:lnTo>
                  <a:pt x="11127" y="17094"/>
                </a:lnTo>
                <a:lnTo>
                  <a:pt x="13133" y="14253"/>
                </a:lnTo>
                <a:lnTo>
                  <a:pt x="15423" y="12359"/>
                </a:lnTo>
                <a:lnTo>
                  <a:pt x="17902" y="11097"/>
                </a:lnTo>
                <a:lnTo>
                  <a:pt x="20507" y="10255"/>
                </a:lnTo>
                <a:lnTo>
                  <a:pt x="23196" y="8742"/>
                </a:lnTo>
                <a:lnTo>
                  <a:pt x="25941" y="6780"/>
                </a:lnTo>
                <a:lnTo>
                  <a:pt x="28724" y="4520"/>
                </a:lnTo>
                <a:lnTo>
                  <a:pt x="31531" y="3013"/>
                </a:lnTo>
                <a:lnTo>
                  <a:pt x="34356" y="2009"/>
                </a:lnTo>
                <a:lnTo>
                  <a:pt x="41182" y="397"/>
                </a:lnTo>
                <a:lnTo>
                  <a:pt x="42695" y="264"/>
                </a:lnTo>
                <a:lnTo>
                  <a:pt x="44655" y="176"/>
                </a:lnTo>
                <a:lnTo>
                  <a:pt x="46915" y="117"/>
                </a:lnTo>
                <a:lnTo>
                  <a:pt x="48422" y="1031"/>
                </a:lnTo>
                <a:lnTo>
                  <a:pt x="49426" y="2592"/>
                </a:lnTo>
                <a:lnTo>
                  <a:pt x="50095" y="4585"/>
                </a:lnTo>
                <a:lnTo>
                  <a:pt x="51494" y="5914"/>
                </a:lnTo>
                <a:lnTo>
                  <a:pt x="53379" y="6800"/>
                </a:lnTo>
                <a:lnTo>
                  <a:pt x="55589" y="7391"/>
                </a:lnTo>
                <a:lnTo>
                  <a:pt x="57061" y="8737"/>
                </a:lnTo>
                <a:lnTo>
                  <a:pt x="58043" y="10587"/>
                </a:lnTo>
                <a:lnTo>
                  <a:pt x="58698" y="12773"/>
                </a:lnTo>
                <a:lnTo>
                  <a:pt x="58182" y="14230"/>
                </a:lnTo>
                <a:lnTo>
                  <a:pt x="56885" y="15201"/>
                </a:lnTo>
                <a:lnTo>
                  <a:pt x="55068" y="15849"/>
                </a:lnTo>
                <a:lnTo>
                  <a:pt x="53857" y="17233"/>
                </a:lnTo>
                <a:lnTo>
                  <a:pt x="53050" y="19109"/>
                </a:lnTo>
                <a:lnTo>
                  <a:pt x="52511" y="21312"/>
                </a:lnTo>
                <a:lnTo>
                  <a:pt x="51200" y="22780"/>
                </a:lnTo>
                <a:lnTo>
                  <a:pt x="49373" y="23759"/>
                </a:lnTo>
                <a:lnTo>
                  <a:pt x="42862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09"/>
          <p:cNvSpPr/>
          <p:nvPr/>
        </p:nvSpPr>
        <p:spPr>
          <a:xfrm>
            <a:off x="4743453" y="4149090"/>
            <a:ext cx="145730" cy="291465"/>
          </a:xfrm>
          <a:custGeom>
            <a:avLst/>
            <a:gdLst/>
            <a:ahLst/>
            <a:cxnLst/>
            <a:rect l="0" t="0" r="0" b="0"/>
            <a:pathLst>
              <a:path w="145730" h="291465">
                <a:moveTo>
                  <a:pt x="94294" y="0"/>
                </a:moveTo>
                <a:lnTo>
                  <a:pt x="89743" y="0"/>
                </a:lnTo>
                <a:lnTo>
                  <a:pt x="88402" y="952"/>
                </a:lnTo>
                <a:lnTo>
                  <a:pt x="87509" y="2539"/>
                </a:lnTo>
                <a:lnTo>
                  <a:pt x="86516" y="6843"/>
                </a:lnTo>
                <a:lnTo>
                  <a:pt x="86075" y="11931"/>
                </a:lnTo>
                <a:lnTo>
                  <a:pt x="85004" y="14622"/>
                </a:lnTo>
                <a:lnTo>
                  <a:pt x="81275" y="20150"/>
                </a:lnTo>
                <a:lnTo>
                  <a:pt x="78947" y="22959"/>
                </a:lnTo>
                <a:lnTo>
                  <a:pt x="76443" y="25783"/>
                </a:lnTo>
                <a:lnTo>
                  <a:pt x="71120" y="31462"/>
                </a:lnTo>
                <a:lnTo>
                  <a:pt x="65579" y="37160"/>
                </a:lnTo>
                <a:lnTo>
                  <a:pt x="62769" y="40966"/>
                </a:lnTo>
                <a:lnTo>
                  <a:pt x="59942" y="45408"/>
                </a:lnTo>
                <a:lnTo>
                  <a:pt x="57105" y="50274"/>
                </a:lnTo>
                <a:lnTo>
                  <a:pt x="54261" y="54471"/>
                </a:lnTo>
                <a:lnTo>
                  <a:pt x="51413" y="58222"/>
                </a:lnTo>
                <a:lnTo>
                  <a:pt x="48562" y="61674"/>
                </a:lnTo>
                <a:lnTo>
                  <a:pt x="45708" y="65881"/>
                </a:lnTo>
                <a:lnTo>
                  <a:pt x="42854" y="70591"/>
                </a:lnTo>
                <a:lnTo>
                  <a:pt x="39998" y="75635"/>
                </a:lnTo>
                <a:lnTo>
                  <a:pt x="37142" y="79951"/>
                </a:lnTo>
                <a:lnTo>
                  <a:pt x="34285" y="83781"/>
                </a:lnTo>
                <a:lnTo>
                  <a:pt x="31428" y="87286"/>
                </a:lnTo>
                <a:lnTo>
                  <a:pt x="28571" y="90576"/>
                </a:lnTo>
                <a:lnTo>
                  <a:pt x="25714" y="93721"/>
                </a:lnTo>
                <a:lnTo>
                  <a:pt x="22856" y="96771"/>
                </a:lnTo>
                <a:lnTo>
                  <a:pt x="19999" y="100709"/>
                </a:lnTo>
                <a:lnTo>
                  <a:pt x="17142" y="105239"/>
                </a:lnTo>
                <a:lnTo>
                  <a:pt x="14284" y="110164"/>
                </a:lnTo>
                <a:lnTo>
                  <a:pt x="11109" y="118177"/>
                </a:lnTo>
                <a:lnTo>
                  <a:pt x="10262" y="121647"/>
                </a:lnTo>
                <a:lnTo>
                  <a:pt x="6782" y="128043"/>
                </a:lnTo>
                <a:lnTo>
                  <a:pt x="4520" y="131082"/>
                </a:lnTo>
                <a:lnTo>
                  <a:pt x="2007" y="136998"/>
                </a:lnTo>
                <a:lnTo>
                  <a:pt x="593" y="145684"/>
                </a:lnTo>
                <a:lnTo>
                  <a:pt x="173" y="154291"/>
                </a:lnTo>
                <a:lnTo>
                  <a:pt x="75" y="160966"/>
                </a:lnTo>
                <a:lnTo>
                  <a:pt x="0" y="191099"/>
                </a:lnTo>
                <a:lnTo>
                  <a:pt x="951" y="194074"/>
                </a:lnTo>
                <a:lnTo>
                  <a:pt x="4548" y="199920"/>
                </a:lnTo>
                <a:lnTo>
                  <a:pt x="6782" y="205693"/>
                </a:lnTo>
                <a:lnTo>
                  <a:pt x="7377" y="208566"/>
                </a:lnTo>
                <a:lnTo>
                  <a:pt x="10580" y="214299"/>
                </a:lnTo>
                <a:lnTo>
                  <a:pt x="12767" y="217160"/>
                </a:lnTo>
                <a:lnTo>
                  <a:pt x="15178" y="220021"/>
                </a:lnTo>
                <a:lnTo>
                  <a:pt x="17737" y="222880"/>
                </a:lnTo>
                <a:lnTo>
                  <a:pt x="23121" y="228598"/>
                </a:lnTo>
                <a:lnTo>
                  <a:pt x="37179" y="242887"/>
                </a:lnTo>
                <a:lnTo>
                  <a:pt x="39072" y="245744"/>
                </a:lnTo>
                <a:lnTo>
                  <a:pt x="41176" y="251460"/>
                </a:lnTo>
                <a:lnTo>
                  <a:pt x="42690" y="253364"/>
                </a:lnTo>
                <a:lnTo>
                  <a:pt x="44651" y="254635"/>
                </a:lnTo>
                <a:lnTo>
                  <a:pt x="46911" y="255481"/>
                </a:lnTo>
                <a:lnTo>
                  <a:pt x="49371" y="256998"/>
                </a:lnTo>
                <a:lnTo>
                  <a:pt x="51963" y="258962"/>
                </a:lnTo>
                <a:lnTo>
                  <a:pt x="54643" y="261224"/>
                </a:lnTo>
                <a:lnTo>
                  <a:pt x="57383" y="263684"/>
                </a:lnTo>
                <a:lnTo>
                  <a:pt x="62966" y="268958"/>
                </a:lnTo>
                <a:lnTo>
                  <a:pt x="65789" y="270745"/>
                </a:lnTo>
                <a:lnTo>
                  <a:pt x="68623" y="271937"/>
                </a:lnTo>
                <a:lnTo>
                  <a:pt x="71465" y="272731"/>
                </a:lnTo>
                <a:lnTo>
                  <a:pt x="74312" y="273260"/>
                </a:lnTo>
                <a:lnTo>
                  <a:pt x="77163" y="273614"/>
                </a:lnTo>
                <a:lnTo>
                  <a:pt x="80016" y="273849"/>
                </a:lnTo>
                <a:lnTo>
                  <a:pt x="82871" y="274958"/>
                </a:lnTo>
                <a:lnTo>
                  <a:pt x="85726" y="276651"/>
                </a:lnTo>
                <a:lnTo>
                  <a:pt x="88582" y="278731"/>
                </a:lnTo>
                <a:lnTo>
                  <a:pt x="91438" y="280118"/>
                </a:lnTo>
                <a:lnTo>
                  <a:pt x="94295" y="281043"/>
                </a:lnTo>
                <a:lnTo>
                  <a:pt x="97152" y="281659"/>
                </a:lnTo>
                <a:lnTo>
                  <a:pt x="100010" y="282070"/>
                </a:lnTo>
                <a:lnTo>
                  <a:pt x="102867" y="282344"/>
                </a:lnTo>
                <a:lnTo>
                  <a:pt x="105724" y="282527"/>
                </a:lnTo>
                <a:lnTo>
                  <a:pt x="108582" y="283601"/>
                </a:lnTo>
                <a:lnTo>
                  <a:pt x="111439" y="285269"/>
                </a:lnTo>
                <a:lnTo>
                  <a:pt x="114296" y="287335"/>
                </a:lnTo>
                <a:lnTo>
                  <a:pt x="117154" y="288711"/>
                </a:lnTo>
                <a:lnTo>
                  <a:pt x="120012" y="289629"/>
                </a:lnTo>
                <a:lnTo>
                  <a:pt x="122869" y="290241"/>
                </a:lnTo>
                <a:lnTo>
                  <a:pt x="125727" y="290649"/>
                </a:lnTo>
                <a:lnTo>
                  <a:pt x="128584" y="290921"/>
                </a:lnTo>
                <a:lnTo>
                  <a:pt x="131441" y="291102"/>
                </a:lnTo>
                <a:lnTo>
                  <a:pt x="137156" y="291304"/>
                </a:lnTo>
                <a:lnTo>
                  <a:pt x="145729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10"/>
          <p:cNvSpPr/>
          <p:nvPr/>
        </p:nvSpPr>
        <p:spPr>
          <a:xfrm>
            <a:off x="4906327" y="4243387"/>
            <a:ext cx="180024" cy="171451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54294" y="45724"/>
                </a:lnTo>
                <a:lnTo>
                  <a:pt x="58104" y="48580"/>
                </a:lnTo>
                <a:lnTo>
                  <a:pt x="62548" y="51437"/>
                </a:lnTo>
                <a:lnTo>
                  <a:pt x="67416" y="54294"/>
                </a:lnTo>
                <a:lnTo>
                  <a:pt x="71614" y="57151"/>
                </a:lnTo>
                <a:lnTo>
                  <a:pt x="75365" y="60008"/>
                </a:lnTo>
                <a:lnTo>
                  <a:pt x="78819" y="62866"/>
                </a:lnTo>
                <a:lnTo>
                  <a:pt x="83026" y="66675"/>
                </a:lnTo>
                <a:lnTo>
                  <a:pt x="92781" y="75989"/>
                </a:lnTo>
                <a:lnTo>
                  <a:pt x="165725" y="148580"/>
                </a:lnTo>
                <a:lnTo>
                  <a:pt x="167634" y="151441"/>
                </a:lnTo>
                <a:lnTo>
                  <a:pt x="168906" y="154301"/>
                </a:lnTo>
                <a:lnTo>
                  <a:pt x="169754" y="157160"/>
                </a:lnTo>
                <a:lnTo>
                  <a:pt x="171271" y="159066"/>
                </a:lnTo>
                <a:lnTo>
                  <a:pt x="173236" y="160336"/>
                </a:lnTo>
                <a:lnTo>
                  <a:pt x="175498" y="161184"/>
                </a:lnTo>
                <a:lnTo>
                  <a:pt x="177006" y="162701"/>
                </a:lnTo>
                <a:lnTo>
                  <a:pt x="178012" y="164665"/>
                </a:lnTo>
                <a:lnTo>
                  <a:pt x="180023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11"/>
          <p:cNvSpPr/>
          <p:nvPr/>
        </p:nvSpPr>
        <p:spPr>
          <a:xfrm>
            <a:off x="4923943" y="4235168"/>
            <a:ext cx="136690" cy="171098"/>
          </a:xfrm>
          <a:custGeom>
            <a:avLst/>
            <a:gdLst/>
            <a:ahLst/>
            <a:cxnLst/>
            <a:rect l="0" t="0" r="0" b="0"/>
            <a:pathLst>
              <a:path w="136690" h="171098">
                <a:moveTo>
                  <a:pt x="136689" y="8219"/>
                </a:moveTo>
                <a:lnTo>
                  <a:pt x="136689" y="0"/>
                </a:lnTo>
                <a:lnTo>
                  <a:pt x="136689" y="4302"/>
                </a:lnTo>
                <a:lnTo>
                  <a:pt x="135737" y="6560"/>
                </a:lnTo>
                <a:lnTo>
                  <a:pt x="132139" y="11609"/>
                </a:lnTo>
                <a:lnTo>
                  <a:pt x="129308" y="15256"/>
                </a:lnTo>
                <a:lnTo>
                  <a:pt x="127959" y="17673"/>
                </a:lnTo>
                <a:lnTo>
                  <a:pt x="123919" y="25438"/>
                </a:lnTo>
                <a:lnTo>
                  <a:pt x="121508" y="29224"/>
                </a:lnTo>
                <a:lnTo>
                  <a:pt x="118949" y="32700"/>
                </a:lnTo>
                <a:lnTo>
                  <a:pt x="116290" y="35969"/>
                </a:lnTo>
                <a:lnTo>
                  <a:pt x="112612" y="40054"/>
                </a:lnTo>
                <a:lnTo>
                  <a:pt x="103445" y="49673"/>
                </a:lnTo>
                <a:lnTo>
                  <a:pt x="99287" y="54905"/>
                </a:lnTo>
                <a:lnTo>
                  <a:pt x="95561" y="60298"/>
                </a:lnTo>
                <a:lnTo>
                  <a:pt x="92126" y="65798"/>
                </a:lnTo>
                <a:lnTo>
                  <a:pt x="88883" y="70418"/>
                </a:lnTo>
                <a:lnTo>
                  <a:pt x="85768" y="74450"/>
                </a:lnTo>
                <a:lnTo>
                  <a:pt x="82739" y="78090"/>
                </a:lnTo>
                <a:lnTo>
                  <a:pt x="79767" y="82423"/>
                </a:lnTo>
                <a:lnTo>
                  <a:pt x="76834" y="87216"/>
                </a:lnTo>
                <a:lnTo>
                  <a:pt x="73925" y="92316"/>
                </a:lnTo>
                <a:lnTo>
                  <a:pt x="70082" y="97621"/>
                </a:lnTo>
                <a:lnTo>
                  <a:pt x="65614" y="103063"/>
                </a:lnTo>
                <a:lnTo>
                  <a:pt x="56523" y="113237"/>
                </a:lnTo>
                <a:lnTo>
                  <a:pt x="49307" y="120934"/>
                </a:lnTo>
                <a:lnTo>
                  <a:pt x="36914" y="133636"/>
                </a:lnTo>
                <a:lnTo>
                  <a:pt x="22420" y="148195"/>
                </a:lnTo>
                <a:lnTo>
                  <a:pt x="20505" y="151066"/>
                </a:lnTo>
                <a:lnTo>
                  <a:pt x="19228" y="153933"/>
                </a:lnTo>
                <a:lnTo>
                  <a:pt x="18377" y="156797"/>
                </a:lnTo>
                <a:lnTo>
                  <a:pt x="16856" y="158706"/>
                </a:lnTo>
                <a:lnTo>
                  <a:pt x="14891" y="159979"/>
                </a:lnTo>
                <a:lnTo>
                  <a:pt x="12628" y="160827"/>
                </a:lnTo>
                <a:lnTo>
                  <a:pt x="10167" y="161393"/>
                </a:lnTo>
                <a:lnTo>
                  <a:pt x="7573" y="161770"/>
                </a:lnTo>
                <a:lnTo>
                  <a:pt x="0" y="162480"/>
                </a:lnTo>
                <a:lnTo>
                  <a:pt x="4220" y="167062"/>
                </a:lnTo>
                <a:lnTo>
                  <a:pt x="8102" y="1710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12"/>
          <p:cNvSpPr/>
          <p:nvPr/>
        </p:nvSpPr>
        <p:spPr>
          <a:xfrm>
            <a:off x="5120640" y="431196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0" y="1192"/>
                </a:lnTo>
                <a:lnTo>
                  <a:pt x="952" y="794"/>
                </a:lnTo>
                <a:lnTo>
                  <a:pt x="2540" y="530"/>
                </a:lnTo>
                <a:lnTo>
                  <a:pt x="4551" y="353"/>
                </a:lnTo>
                <a:lnTo>
                  <a:pt x="9324" y="157"/>
                </a:lnTo>
                <a:lnTo>
                  <a:pt x="17367" y="47"/>
                </a:lnTo>
                <a:lnTo>
                  <a:pt x="139556" y="0"/>
                </a:lnTo>
                <a:lnTo>
                  <a:pt x="142567" y="953"/>
                </a:lnTo>
                <a:lnTo>
                  <a:pt x="145528" y="2540"/>
                </a:lnTo>
                <a:lnTo>
                  <a:pt x="148453" y="4551"/>
                </a:lnTo>
                <a:lnTo>
                  <a:pt x="152309" y="5891"/>
                </a:lnTo>
                <a:lnTo>
                  <a:pt x="156784" y="6785"/>
                </a:lnTo>
                <a:lnTo>
                  <a:pt x="161672" y="7381"/>
                </a:lnTo>
                <a:lnTo>
                  <a:pt x="165884" y="7778"/>
                </a:lnTo>
                <a:lnTo>
                  <a:pt x="169644" y="8043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13"/>
          <p:cNvSpPr/>
          <p:nvPr/>
        </p:nvSpPr>
        <p:spPr>
          <a:xfrm>
            <a:off x="5334953" y="4209097"/>
            <a:ext cx="60007" cy="180024"/>
          </a:xfrm>
          <a:custGeom>
            <a:avLst/>
            <a:gdLst/>
            <a:ahLst/>
            <a:cxnLst/>
            <a:rect l="0" t="0" r="0" b="0"/>
            <a:pathLst>
              <a:path w="60007" h="180024">
                <a:moveTo>
                  <a:pt x="8572" y="0"/>
                </a:moveTo>
                <a:lnTo>
                  <a:pt x="104" y="0"/>
                </a:lnTo>
                <a:lnTo>
                  <a:pt x="30" y="4551"/>
                </a:lnTo>
                <a:lnTo>
                  <a:pt x="0" y="28619"/>
                </a:lnTo>
                <a:lnTo>
                  <a:pt x="952" y="32415"/>
                </a:lnTo>
                <a:lnTo>
                  <a:pt x="2539" y="36850"/>
                </a:lnTo>
                <a:lnTo>
                  <a:pt x="4550" y="41712"/>
                </a:lnTo>
                <a:lnTo>
                  <a:pt x="5891" y="45905"/>
                </a:lnTo>
                <a:lnTo>
                  <a:pt x="6784" y="49653"/>
                </a:lnTo>
                <a:lnTo>
                  <a:pt x="7380" y="53105"/>
                </a:lnTo>
                <a:lnTo>
                  <a:pt x="7777" y="57311"/>
                </a:lnTo>
                <a:lnTo>
                  <a:pt x="8042" y="62020"/>
                </a:lnTo>
                <a:lnTo>
                  <a:pt x="8336" y="71379"/>
                </a:lnTo>
                <a:lnTo>
                  <a:pt x="8467" y="78714"/>
                </a:lnTo>
                <a:lnTo>
                  <a:pt x="9454" y="82004"/>
                </a:lnTo>
                <a:lnTo>
                  <a:pt x="11065" y="85149"/>
                </a:lnTo>
                <a:lnTo>
                  <a:pt x="13092" y="88199"/>
                </a:lnTo>
                <a:lnTo>
                  <a:pt x="15395" y="92136"/>
                </a:lnTo>
                <a:lnTo>
                  <a:pt x="17883" y="96667"/>
                </a:lnTo>
                <a:lnTo>
                  <a:pt x="20494" y="101592"/>
                </a:lnTo>
                <a:lnTo>
                  <a:pt x="22235" y="105828"/>
                </a:lnTo>
                <a:lnTo>
                  <a:pt x="23395" y="109605"/>
                </a:lnTo>
                <a:lnTo>
                  <a:pt x="24169" y="113075"/>
                </a:lnTo>
                <a:lnTo>
                  <a:pt x="25638" y="116341"/>
                </a:lnTo>
                <a:lnTo>
                  <a:pt x="27569" y="119471"/>
                </a:lnTo>
                <a:lnTo>
                  <a:pt x="29809" y="122509"/>
                </a:lnTo>
                <a:lnTo>
                  <a:pt x="31302" y="125488"/>
                </a:lnTo>
                <a:lnTo>
                  <a:pt x="32298" y="128426"/>
                </a:lnTo>
                <a:lnTo>
                  <a:pt x="32961" y="131338"/>
                </a:lnTo>
                <a:lnTo>
                  <a:pt x="34356" y="134231"/>
                </a:lnTo>
                <a:lnTo>
                  <a:pt x="36239" y="137112"/>
                </a:lnTo>
                <a:lnTo>
                  <a:pt x="38446" y="139986"/>
                </a:lnTo>
                <a:lnTo>
                  <a:pt x="39918" y="142854"/>
                </a:lnTo>
                <a:lnTo>
                  <a:pt x="40899" y="145718"/>
                </a:lnTo>
                <a:lnTo>
                  <a:pt x="41554" y="148581"/>
                </a:lnTo>
                <a:lnTo>
                  <a:pt x="41989" y="151441"/>
                </a:lnTo>
                <a:lnTo>
                  <a:pt x="42280" y="154301"/>
                </a:lnTo>
                <a:lnTo>
                  <a:pt x="42474" y="157160"/>
                </a:lnTo>
                <a:lnTo>
                  <a:pt x="43556" y="160018"/>
                </a:lnTo>
                <a:lnTo>
                  <a:pt x="45229" y="162876"/>
                </a:lnTo>
                <a:lnTo>
                  <a:pt x="51071" y="170948"/>
                </a:lnTo>
                <a:lnTo>
                  <a:pt x="53813" y="173767"/>
                </a:lnTo>
                <a:lnTo>
                  <a:pt x="60006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14"/>
          <p:cNvSpPr/>
          <p:nvPr/>
        </p:nvSpPr>
        <p:spPr>
          <a:xfrm>
            <a:off x="5429250" y="4166339"/>
            <a:ext cx="158279" cy="231319"/>
          </a:xfrm>
          <a:custGeom>
            <a:avLst/>
            <a:gdLst/>
            <a:ahLst/>
            <a:cxnLst/>
            <a:rect l="0" t="0" r="0" b="0"/>
            <a:pathLst>
              <a:path w="158279" h="231319">
                <a:moveTo>
                  <a:pt x="0" y="8468"/>
                </a:moveTo>
                <a:lnTo>
                  <a:pt x="0" y="249"/>
                </a:lnTo>
                <a:lnTo>
                  <a:pt x="4550" y="0"/>
                </a:lnTo>
                <a:lnTo>
                  <a:pt x="6843" y="918"/>
                </a:lnTo>
                <a:lnTo>
                  <a:pt x="9325" y="2482"/>
                </a:lnTo>
                <a:lnTo>
                  <a:pt x="11931" y="4478"/>
                </a:lnTo>
                <a:lnTo>
                  <a:pt x="15574" y="5808"/>
                </a:lnTo>
                <a:lnTo>
                  <a:pt x="19908" y="6695"/>
                </a:lnTo>
                <a:lnTo>
                  <a:pt x="24701" y="7286"/>
                </a:lnTo>
                <a:lnTo>
                  <a:pt x="28850" y="8632"/>
                </a:lnTo>
                <a:lnTo>
                  <a:pt x="32568" y="10483"/>
                </a:lnTo>
                <a:lnTo>
                  <a:pt x="35999" y="12669"/>
                </a:lnTo>
                <a:lnTo>
                  <a:pt x="39240" y="14126"/>
                </a:lnTo>
                <a:lnTo>
                  <a:pt x="42352" y="15098"/>
                </a:lnTo>
                <a:lnTo>
                  <a:pt x="45380" y="15745"/>
                </a:lnTo>
                <a:lnTo>
                  <a:pt x="49303" y="17130"/>
                </a:lnTo>
                <a:lnTo>
                  <a:pt x="53823" y="19005"/>
                </a:lnTo>
                <a:lnTo>
                  <a:pt x="58742" y="21208"/>
                </a:lnTo>
                <a:lnTo>
                  <a:pt x="63927" y="22676"/>
                </a:lnTo>
                <a:lnTo>
                  <a:pt x="69288" y="23655"/>
                </a:lnTo>
                <a:lnTo>
                  <a:pt x="74767" y="24308"/>
                </a:lnTo>
                <a:lnTo>
                  <a:pt x="79371" y="25695"/>
                </a:lnTo>
                <a:lnTo>
                  <a:pt x="83394" y="27573"/>
                </a:lnTo>
                <a:lnTo>
                  <a:pt x="87029" y="29777"/>
                </a:lnTo>
                <a:lnTo>
                  <a:pt x="91356" y="32199"/>
                </a:lnTo>
                <a:lnTo>
                  <a:pt x="101245" y="37430"/>
                </a:lnTo>
                <a:lnTo>
                  <a:pt x="105597" y="40159"/>
                </a:lnTo>
                <a:lnTo>
                  <a:pt x="109450" y="42930"/>
                </a:lnTo>
                <a:lnTo>
                  <a:pt x="112971" y="45730"/>
                </a:lnTo>
                <a:lnTo>
                  <a:pt x="116272" y="49502"/>
                </a:lnTo>
                <a:lnTo>
                  <a:pt x="119424" y="53922"/>
                </a:lnTo>
                <a:lnTo>
                  <a:pt x="122478" y="58773"/>
                </a:lnTo>
                <a:lnTo>
                  <a:pt x="126420" y="62960"/>
                </a:lnTo>
                <a:lnTo>
                  <a:pt x="130952" y="66703"/>
                </a:lnTo>
                <a:lnTo>
                  <a:pt x="135879" y="70152"/>
                </a:lnTo>
                <a:lnTo>
                  <a:pt x="139163" y="74355"/>
                </a:lnTo>
                <a:lnTo>
                  <a:pt x="141352" y="79063"/>
                </a:lnTo>
                <a:lnTo>
                  <a:pt x="142812" y="84106"/>
                </a:lnTo>
                <a:lnTo>
                  <a:pt x="144738" y="89374"/>
                </a:lnTo>
                <a:lnTo>
                  <a:pt x="146975" y="94790"/>
                </a:lnTo>
                <a:lnTo>
                  <a:pt x="149418" y="100306"/>
                </a:lnTo>
                <a:lnTo>
                  <a:pt x="151999" y="104936"/>
                </a:lnTo>
                <a:lnTo>
                  <a:pt x="154673" y="108975"/>
                </a:lnTo>
                <a:lnTo>
                  <a:pt x="157408" y="112620"/>
                </a:lnTo>
                <a:lnTo>
                  <a:pt x="158278" y="116955"/>
                </a:lnTo>
                <a:lnTo>
                  <a:pt x="157907" y="121750"/>
                </a:lnTo>
                <a:lnTo>
                  <a:pt x="156705" y="126852"/>
                </a:lnTo>
                <a:lnTo>
                  <a:pt x="155905" y="132159"/>
                </a:lnTo>
                <a:lnTo>
                  <a:pt x="155372" y="137601"/>
                </a:lnTo>
                <a:lnTo>
                  <a:pt x="155016" y="143134"/>
                </a:lnTo>
                <a:lnTo>
                  <a:pt x="153826" y="148728"/>
                </a:lnTo>
                <a:lnTo>
                  <a:pt x="152081" y="154362"/>
                </a:lnTo>
                <a:lnTo>
                  <a:pt x="149965" y="160023"/>
                </a:lnTo>
                <a:lnTo>
                  <a:pt x="148554" y="165702"/>
                </a:lnTo>
                <a:lnTo>
                  <a:pt x="147613" y="171393"/>
                </a:lnTo>
                <a:lnTo>
                  <a:pt x="146986" y="177093"/>
                </a:lnTo>
                <a:lnTo>
                  <a:pt x="144663" y="181844"/>
                </a:lnTo>
                <a:lnTo>
                  <a:pt x="141209" y="185965"/>
                </a:lnTo>
                <a:lnTo>
                  <a:pt x="137002" y="189664"/>
                </a:lnTo>
                <a:lnTo>
                  <a:pt x="134197" y="193083"/>
                </a:lnTo>
                <a:lnTo>
                  <a:pt x="129297" y="202445"/>
                </a:lnTo>
                <a:lnTo>
                  <a:pt x="124775" y="208345"/>
                </a:lnTo>
                <a:lnTo>
                  <a:pt x="122235" y="211252"/>
                </a:lnTo>
                <a:lnTo>
                  <a:pt x="119591" y="214142"/>
                </a:lnTo>
                <a:lnTo>
                  <a:pt x="113052" y="221074"/>
                </a:lnTo>
                <a:lnTo>
                  <a:pt x="112515" y="222596"/>
                </a:lnTo>
                <a:lnTo>
                  <a:pt x="111919" y="226826"/>
                </a:lnTo>
                <a:lnTo>
                  <a:pt x="110807" y="228335"/>
                </a:lnTo>
                <a:lnTo>
                  <a:pt x="109114" y="229341"/>
                </a:lnTo>
                <a:lnTo>
                  <a:pt x="102978" y="231318"/>
                </a:lnTo>
                <a:lnTo>
                  <a:pt x="98351" y="226792"/>
                </a:lnTo>
                <a:lnTo>
                  <a:pt x="94297" y="222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15"/>
          <p:cNvSpPr/>
          <p:nvPr/>
        </p:nvSpPr>
        <p:spPr>
          <a:xfrm>
            <a:off x="3596041" y="4380547"/>
            <a:ext cx="152999" cy="214314"/>
          </a:xfrm>
          <a:custGeom>
            <a:avLst/>
            <a:gdLst/>
            <a:ahLst/>
            <a:cxnLst/>
            <a:rect l="0" t="0" r="0" b="0"/>
            <a:pathLst>
              <a:path w="152999" h="214314">
                <a:moveTo>
                  <a:pt x="50129" y="0"/>
                </a:moveTo>
                <a:lnTo>
                  <a:pt x="41909" y="0"/>
                </a:lnTo>
                <a:lnTo>
                  <a:pt x="41660" y="4551"/>
                </a:lnTo>
                <a:lnTo>
                  <a:pt x="40673" y="6844"/>
                </a:lnTo>
                <a:lnTo>
                  <a:pt x="37036" y="11932"/>
                </a:lnTo>
                <a:lnTo>
                  <a:pt x="35685" y="14622"/>
                </a:lnTo>
                <a:lnTo>
                  <a:pt x="34184" y="20151"/>
                </a:lnTo>
                <a:lnTo>
                  <a:pt x="33517" y="25784"/>
                </a:lnTo>
                <a:lnTo>
                  <a:pt x="33339" y="28619"/>
                </a:lnTo>
                <a:lnTo>
                  <a:pt x="32268" y="31462"/>
                </a:lnTo>
                <a:lnTo>
                  <a:pt x="28538" y="37160"/>
                </a:lnTo>
                <a:lnTo>
                  <a:pt x="27163" y="40966"/>
                </a:lnTo>
                <a:lnTo>
                  <a:pt x="26246" y="45409"/>
                </a:lnTo>
                <a:lnTo>
                  <a:pt x="25634" y="50275"/>
                </a:lnTo>
                <a:lnTo>
                  <a:pt x="24274" y="55424"/>
                </a:lnTo>
                <a:lnTo>
                  <a:pt x="22414" y="60762"/>
                </a:lnTo>
                <a:lnTo>
                  <a:pt x="20223" y="66226"/>
                </a:lnTo>
                <a:lnTo>
                  <a:pt x="18761" y="70821"/>
                </a:lnTo>
                <a:lnTo>
                  <a:pt x="17787" y="74836"/>
                </a:lnTo>
                <a:lnTo>
                  <a:pt x="17137" y="78466"/>
                </a:lnTo>
                <a:lnTo>
                  <a:pt x="15752" y="82790"/>
                </a:lnTo>
                <a:lnTo>
                  <a:pt x="13876" y="87579"/>
                </a:lnTo>
                <a:lnTo>
                  <a:pt x="11672" y="92676"/>
                </a:lnTo>
                <a:lnTo>
                  <a:pt x="10204" y="97979"/>
                </a:lnTo>
                <a:lnTo>
                  <a:pt x="9224" y="103420"/>
                </a:lnTo>
                <a:lnTo>
                  <a:pt x="8571" y="108951"/>
                </a:lnTo>
                <a:lnTo>
                  <a:pt x="7184" y="114544"/>
                </a:lnTo>
                <a:lnTo>
                  <a:pt x="5307" y="120178"/>
                </a:lnTo>
                <a:lnTo>
                  <a:pt x="3102" y="125839"/>
                </a:lnTo>
                <a:lnTo>
                  <a:pt x="1632" y="130565"/>
                </a:lnTo>
                <a:lnTo>
                  <a:pt x="653" y="134668"/>
                </a:lnTo>
                <a:lnTo>
                  <a:pt x="0" y="138356"/>
                </a:lnTo>
                <a:lnTo>
                  <a:pt x="517" y="142720"/>
                </a:lnTo>
                <a:lnTo>
                  <a:pt x="1814" y="147534"/>
                </a:lnTo>
                <a:lnTo>
                  <a:pt x="3632" y="152649"/>
                </a:lnTo>
                <a:lnTo>
                  <a:pt x="4843" y="157011"/>
                </a:lnTo>
                <a:lnTo>
                  <a:pt x="5651" y="160871"/>
                </a:lnTo>
                <a:lnTo>
                  <a:pt x="6189" y="164398"/>
                </a:lnTo>
                <a:lnTo>
                  <a:pt x="9328" y="170856"/>
                </a:lnTo>
                <a:lnTo>
                  <a:pt x="13897" y="176901"/>
                </a:lnTo>
                <a:lnTo>
                  <a:pt x="16449" y="179847"/>
                </a:lnTo>
                <a:lnTo>
                  <a:pt x="22838" y="186867"/>
                </a:lnTo>
                <a:lnTo>
                  <a:pt x="28496" y="192634"/>
                </a:lnTo>
                <a:lnTo>
                  <a:pt x="31897" y="195098"/>
                </a:lnTo>
                <a:lnTo>
                  <a:pt x="36069" y="197693"/>
                </a:lnTo>
                <a:lnTo>
                  <a:pt x="40756" y="200375"/>
                </a:lnTo>
                <a:lnTo>
                  <a:pt x="44832" y="202163"/>
                </a:lnTo>
                <a:lnTo>
                  <a:pt x="48503" y="203356"/>
                </a:lnTo>
                <a:lnTo>
                  <a:pt x="51902" y="204151"/>
                </a:lnTo>
                <a:lnTo>
                  <a:pt x="56073" y="204680"/>
                </a:lnTo>
                <a:lnTo>
                  <a:pt x="60759" y="205034"/>
                </a:lnTo>
                <a:lnTo>
                  <a:pt x="65788" y="205269"/>
                </a:lnTo>
                <a:lnTo>
                  <a:pt x="71046" y="206378"/>
                </a:lnTo>
                <a:lnTo>
                  <a:pt x="76456" y="208071"/>
                </a:lnTo>
                <a:lnTo>
                  <a:pt x="81968" y="210151"/>
                </a:lnTo>
                <a:lnTo>
                  <a:pt x="86595" y="211538"/>
                </a:lnTo>
                <a:lnTo>
                  <a:pt x="90632" y="212463"/>
                </a:lnTo>
                <a:lnTo>
                  <a:pt x="94275" y="213079"/>
                </a:lnTo>
                <a:lnTo>
                  <a:pt x="98610" y="213491"/>
                </a:lnTo>
                <a:lnTo>
                  <a:pt x="103405" y="213765"/>
                </a:lnTo>
                <a:lnTo>
                  <a:pt x="113812" y="214069"/>
                </a:lnTo>
                <a:lnTo>
                  <a:pt x="152998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16"/>
          <p:cNvSpPr/>
          <p:nvPr/>
        </p:nvSpPr>
        <p:spPr>
          <a:xfrm>
            <a:off x="3757612" y="4406265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10956" y="10582"/>
                </a:lnTo>
                <a:lnTo>
                  <a:pt x="13019" y="12770"/>
                </a:lnTo>
                <a:lnTo>
                  <a:pt x="15347" y="14228"/>
                </a:lnTo>
                <a:lnTo>
                  <a:pt x="20473" y="15849"/>
                </a:lnTo>
                <a:lnTo>
                  <a:pt x="22221" y="17233"/>
                </a:lnTo>
                <a:lnTo>
                  <a:pt x="23387" y="19109"/>
                </a:lnTo>
                <a:lnTo>
                  <a:pt x="24164" y="21312"/>
                </a:lnTo>
                <a:lnTo>
                  <a:pt x="25634" y="23732"/>
                </a:lnTo>
                <a:lnTo>
                  <a:pt x="27567" y="26299"/>
                </a:lnTo>
                <a:lnTo>
                  <a:pt x="29808" y="28963"/>
                </a:lnTo>
                <a:lnTo>
                  <a:pt x="32255" y="31691"/>
                </a:lnTo>
                <a:lnTo>
                  <a:pt x="37512" y="37262"/>
                </a:lnTo>
                <a:lnTo>
                  <a:pt x="54324" y="54303"/>
                </a:lnTo>
                <a:lnTo>
                  <a:pt x="58124" y="57157"/>
                </a:lnTo>
                <a:lnTo>
                  <a:pt x="62562" y="60012"/>
                </a:lnTo>
                <a:lnTo>
                  <a:pt x="67425" y="62868"/>
                </a:lnTo>
                <a:lnTo>
                  <a:pt x="71620" y="65724"/>
                </a:lnTo>
                <a:lnTo>
                  <a:pt x="75369" y="68581"/>
                </a:lnTo>
                <a:lnTo>
                  <a:pt x="78821" y="71438"/>
                </a:lnTo>
                <a:lnTo>
                  <a:pt x="83028" y="74295"/>
                </a:lnTo>
                <a:lnTo>
                  <a:pt x="87737" y="77153"/>
                </a:lnTo>
                <a:lnTo>
                  <a:pt x="92781" y="80010"/>
                </a:lnTo>
                <a:lnTo>
                  <a:pt x="97097" y="82867"/>
                </a:lnTo>
                <a:lnTo>
                  <a:pt x="100926" y="85725"/>
                </a:lnTo>
                <a:lnTo>
                  <a:pt x="104431" y="88582"/>
                </a:lnTo>
                <a:lnTo>
                  <a:pt x="107721" y="92392"/>
                </a:lnTo>
                <a:lnTo>
                  <a:pt x="110866" y="96837"/>
                </a:lnTo>
                <a:lnTo>
                  <a:pt x="113916" y="101705"/>
                </a:lnTo>
                <a:lnTo>
                  <a:pt x="116902" y="105903"/>
                </a:lnTo>
                <a:lnTo>
                  <a:pt x="119844" y="109655"/>
                </a:lnTo>
                <a:lnTo>
                  <a:pt x="122759" y="113108"/>
                </a:lnTo>
                <a:lnTo>
                  <a:pt x="125654" y="116363"/>
                </a:lnTo>
                <a:lnTo>
                  <a:pt x="131411" y="122519"/>
                </a:lnTo>
                <a:lnTo>
                  <a:pt x="142868" y="134233"/>
                </a:lnTo>
                <a:lnTo>
                  <a:pt x="148587" y="139986"/>
                </a:lnTo>
                <a:lnTo>
                  <a:pt x="151445" y="141901"/>
                </a:lnTo>
                <a:lnTo>
                  <a:pt x="154304" y="143178"/>
                </a:lnTo>
                <a:lnTo>
                  <a:pt x="157162" y="144030"/>
                </a:lnTo>
                <a:lnTo>
                  <a:pt x="160020" y="145549"/>
                </a:lnTo>
                <a:lnTo>
                  <a:pt x="162877" y="147515"/>
                </a:lnTo>
                <a:lnTo>
                  <a:pt x="17145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17"/>
          <p:cNvSpPr/>
          <p:nvPr/>
        </p:nvSpPr>
        <p:spPr>
          <a:xfrm>
            <a:off x="3791902" y="4389120"/>
            <a:ext cx="94299" cy="154306"/>
          </a:xfrm>
          <a:custGeom>
            <a:avLst/>
            <a:gdLst/>
            <a:ahLst/>
            <a:cxnLst/>
            <a:rect l="0" t="0" r="0" b="0"/>
            <a:pathLst>
              <a:path w="94299" h="154306">
                <a:moveTo>
                  <a:pt x="94298" y="0"/>
                </a:moveTo>
                <a:lnTo>
                  <a:pt x="94298" y="4550"/>
                </a:lnTo>
                <a:lnTo>
                  <a:pt x="93345" y="7796"/>
                </a:lnTo>
                <a:lnTo>
                  <a:pt x="91758" y="11865"/>
                </a:lnTo>
                <a:lnTo>
                  <a:pt x="89747" y="16482"/>
                </a:lnTo>
                <a:lnTo>
                  <a:pt x="87454" y="20513"/>
                </a:lnTo>
                <a:lnTo>
                  <a:pt x="84972" y="24153"/>
                </a:lnTo>
                <a:lnTo>
                  <a:pt x="82366" y="27532"/>
                </a:lnTo>
                <a:lnTo>
                  <a:pt x="79676" y="31689"/>
                </a:lnTo>
                <a:lnTo>
                  <a:pt x="76930" y="36366"/>
                </a:lnTo>
                <a:lnTo>
                  <a:pt x="74146" y="41389"/>
                </a:lnTo>
                <a:lnTo>
                  <a:pt x="71338" y="45690"/>
                </a:lnTo>
                <a:lnTo>
                  <a:pt x="68514" y="49510"/>
                </a:lnTo>
                <a:lnTo>
                  <a:pt x="65679" y="53009"/>
                </a:lnTo>
                <a:lnTo>
                  <a:pt x="62835" y="57246"/>
                </a:lnTo>
                <a:lnTo>
                  <a:pt x="59988" y="61977"/>
                </a:lnTo>
                <a:lnTo>
                  <a:pt x="57137" y="67035"/>
                </a:lnTo>
                <a:lnTo>
                  <a:pt x="54284" y="71360"/>
                </a:lnTo>
                <a:lnTo>
                  <a:pt x="51429" y="75196"/>
                </a:lnTo>
                <a:lnTo>
                  <a:pt x="48574" y="78706"/>
                </a:lnTo>
                <a:lnTo>
                  <a:pt x="46670" y="81998"/>
                </a:lnTo>
                <a:lnTo>
                  <a:pt x="45400" y="85145"/>
                </a:lnTo>
                <a:lnTo>
                  <a:pt x="44554" y="88196"/>
                </a:lnTo>
                <a:lnTo>
                  <a:pt x="43038" y="91182"/>
                </a:lnTo>
                <a:lnTo>
                  <a:pt x="41075" y="94126"/>
                </a:lnTo>
                <a:lnTo>
                  <a:pt x="38813" y="97040"/>
                </a:lnTo>
                <a:lnTo>
                  <a:pt x="36353" y="99936"/>
                </a:lnTo>
                <a:lnTo>
                  <a:pt x="33760" y="102819"/>
                </a:lnTo>
                <a:lnTo>
                  <a:pt x="28340" y="108562"/>
                </a:lnTo>
                <a:lnTo>
                  <a:pt x="14256" y="122869"/>
                </a:lnTo>
                <a:lnTo>
                  <a:pt x="12362" y="125728"/>
                </a:lnTo>
                <a:lnTo>
                  <a:pt x="11099" y="128586"/>
                </a:lnTo>
                <a:lnTo>
                  <a:pt x="10257" y="131444"/>
                </a:lnTo>
                <a:lnTo>
                  <a:pt x="9695" y="134302"/>
                </a:lnTo>
                <a:lnTo>
                  <a:pt x="9321" y="137159"/>
                </a:lnTo>
                <a:lnTo>
                  <a:pt x="9072" y="140017"/>
                </a:lnTo>
                <a:lnTo>
                  <a:pt x="7953" y="141922"/>
                </a:lnTo>
                <a:lnTo>
                  <a:pt x="6254" y="143192"/>
                </a:lnTo>
                <a:lnTo>
                  <a:pt x="4170" y="144038"/>
                </a:lnTo>
                <a:lnTo>
                  <a:pt x="2780" y="145556"/>
                </a:lnTo>
                <a:lnTo>
                  <a:pt x="1853" y="14751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18"/>
          <p:cNvSpPr/>
          <p:nvPr/>
        </p:nvSpPr>
        <p:spPr>
          <a:xfrm>
            <a:off x="3954779" y="4449127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7368" y="17675"/>
                </a:lnTo>
                <a:lnTo>
                  <a:pt x="20152" y="17498"/>
                </a:lnTo>
                <a:lnTo>
                  <a:pt x="22959" y="16428"/>
                </a:lnTo>
                <a:lnTo>
                  <a:pt x="25784" y="14762"/>
                </a:lnTo>
                <a:lnTo>
                  <a:pt x="28620" y="12699"/>
                </a:lnTo>
                <a:lnTo>
                  <a:pt x="32415" y="11324"/>
                </a:lnTo>
                <a:lnTo>
                  <a:pt x="36850" y="10406"/>
                </a:lnTo>
                <a:lnTo>
                  <a:pt x="41712" y="9795"/>
                </a:lnTo>
                <a:lnTo>
                  <a:pt x="45905" y="9388"/>
                </a:lnTo>
                <a:lnTo>
                  <a:pt x="49654" y="9116"/>
                </a:lnTo>
                <a:lnTo>
                  <a:pt x="53105" y="8934"/>
                </a:lnTo>
                <a:lnTo>
                  <a:pt x="62020" y="8734"/>
                </a:lnTo>
                <a:lnTo>
                  <a:pt x="67064" y="8680"/>
                </a:lnTo>
                <a:lnTo>
                  <a:pt x="72332" y="7692"/>
                </a:lnTo>
                <a:lnTo>
                  <a:pt x="77749" y="6080"/>
                </a:lnTo>
                <a:lnTo>
                  <a:pt x="83265" y="4053"/>
                </a:lnTo>
                <a:lnTo>
                  <a:pt x="88848" y="2703"/>
                </a:lnTo>
                <a:lnTo>
                  <a:pt x="94475" y="1802"/>
                </a:lnTo>
                <a:lnTo>
                  <a:pt x="100131" y="1201"/>
                </a:lnTo>
                <a:lnTo>
                  <a:pt x="104854" y="801"/>
                </a:lnTo>
                <a:lnTo>
                  <a:pt x="108955" y="534"/>
                </a:lnTo>
                <a:lnTo>
                  <a:pt x="112642" y="356"/>
                </a:lnTo>
                <a:lnTo>
                  <a:pt x="121819" y="158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19"/>
          <p:cNvSpPr/>
          <p:nvPr/>
        </p:nvSpPr>
        <p:spPr>
          <a:xfrm>
            <a:off x="4074795" y="4389120"/>
            <a:ext cx="25718" cy="145733"/>
          </a:xfrm>
          <a:custGeom>
            <a:avLst/>
            <a:gdLst/>
            <a:ahLst/>
            <a:cxnLst/>
            <a:rect l="0" t="0" r="0" b="0"/>
            <a:pathLst>
              <a:path w="25718" h="145733">
                <a:moveTo>
                  <a:pt x="25717" y="0"/>
                </a:moveTo>
                <a:lnTo>
                  <a:pt x="1225" y="0"/>
                </a:lnTo>
                <a:lnTo>
                  <a:pt x="816" y="952"/>
                </a:lnTo>
                <a:lnTo>
                  <a:pt x="363" y="4550"/>
                </a:lnTo>
                <a:lnTo>
                  <a:pt x="242" y="6843"/>
                </a:lnTo>
                <a:lnTo>
                  <a:pt x="107" y="11931"/>
                </a:lnTo>
                <a:lnTo>
                  <a:pt x="0" y="70142"/>
                </a:lnTo>
                <a:lnTo>
                  <a:pt x="952" y="74384"/>
                </a:lnTo>
                <a:lnTo>
                  <a:pt x="2540" y="79117"/>
                </a:lnTo>
                <a:lnTo>
                  <a:pt x="4550" y="84177"/>
                </a:lnTo>
                <a:lnTo>
                  <a:pt x="5891" y="89455"/>
                </a:lnTo>
                <a:lnTo>
                  <a:pt x="6785" y="94879"/>
                </a:lnTo>
                <a:lnTo>
                  <a:pt x="7381" y="100400"/>
                </a:lnTo>
                <a:lnTo>
                  <a:pt x="7778" y="105033"/>
                </a:lnTo>
                <a:lnTo>
                  <a:pt x="8042" y="109074"/>
                </a:lnTo>
                <a:lnTo>
                  <a:pt x="8219" y="112721"/>
                </a:lnTo>
                <a:lnTo>
                  <a:pt x="9289" y="116105"/>
                </a:lnTo>
                <a:lnTo>
                  <a:pt x="10955" y="119314"/>
                </a:lnTo>
                <a:lnTo>
                  <a:pt x="13018" y="122405"/>
                </a:lnTo>
                <a:lnTo>
                  <a:pt x="14394" y="125418"/>
                </a:lnTo>
                <a:lnTo>
                  <a:pt x="15311" y="128379"/>
                </a:lnTo>
                <a:lnTo>
                  <a:pt x="16782" y="135425"/>
                </a:lnTo>
                <a:lnTo>
                  <a:pt x="16984" y="138929"/>
                </a:lnTo>
                <a:lnTo>
                  <a:pt x="17037" y="141197"/>
                </a:lnTo>
                <a:lnTo>
                  <a:pt x="18026" y="142708"/>
                </a:lnTo>
                <a:lnTo>
                  <a:pt x="19637" y="143716"/>
                </a:lnTo>
                <a:lnTo>
                  <a:pt x="25717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20"/>
          <p:cNvSpPr/>
          <p:nvPr/>
        </p:nvSpPr>
        <p:spPr>
          <a:xfrm>
            <a:off x="4155581" y="4363517"/>
            <a:ext cx="124954" cy="154083"/>
          </a:xfrm>
          <a:custGeom>
            <a:avLst/>
            <a:gdLst/>
            <a:ahLst/>
            <a:cxnLst/>
            <a:rect l="0" t="0" r="0" b="0"/>
            <a:pathLst>
              <a:path w="124954" h="154083">
                <a:moveTo>
                  <a:pt x="4939" y="34175"/>
                </a:moveTo>
                <a:lnTo>
                  <a:pt x="0" y="34175"/>
                </a:lnTo>
                <a:lnTo>
                  <a:pt x="4690" y="34175"/>
                </a:lnTo>
                <a:lnTo>
                  <a:pt x="7368" y="31636"/>
                </a:lnTo>
                <a:lnTo>
                  <a:pt x="9416" y="29624"/>
                </a:lnTo>
                <a:lnTo>
                  <a:pt x="11734" y="28283"/>
                </a:lnTo>
                <a:lnTo>
                  <a:pt x="14231" y="27390"/>
                </a:lnTo>
                <a:lnTo>
                  <a:pt x="16849" y="26794"/>
                </a:lnTo>
                <a:lnTo>
                  <a:pt x="19546" y="25444"/>
                </a:lnTo>
                <a:lnTo>
                  <a:pt x="22297" y="23592"/>
                </a:lnTo>
                <a:lnTo>
                  <a:pt x="29005" y="18326"/>
                </a:lnTo>
                <a:lnTo>
                  <a:pt x="31460" y="16942"/>
                </a:lnTo>
                <a:lnTo>
                  <a:pt x="39269" y="12864"/>
                </a:lnTo>
                <a:lnTo>
                  <a:pt x="43065" y="11395"/>
                </a:lnTo>
                <a:lnTo>
                  <a:pt x="46549" y="10416"/>
                </a:lnTo>
                <a:lnTo>
                  <a:pt x="49824" y="9763"/>
                </a:lnTo>
                <a:lnTo>
                  <a:pt x="52959" y="8375"/>
                </a:lnTo>
                <a:lnTo>
                  <a:pt x="56003" y="6498"/>
                </a:lnTo>
                <a:lnTo>
                  <a:pt x="58984" y="4293"/>
                </a:lnTo>
                <a:lnTo>
                  <a:pt x="61923" y="2824"/>
                </a:lnTo>
                <a:lnTo>
                  <a:pt x="64836" y="1845"/>
                </a:lnTo>
                <a:lnTo>
                  <a:pt x="67730" y="1191"/>
                </a:lnTo>
                <a:lnTo>
                  <a:pt x="70612" y="756"/>
                </a:lnTo>
                <a:lnTo>
                  <a:pt x="73486" y="466"/>
                </a:lnTo>
                <a:lnTo>
                  <a:pt x="76354" y="272"/>
                </a:lnTo>
                <a:lnTo>
                  <a:pt x="79219" y="143"/>
                </a:lnTo>
                <a:lnTo>
                  <a:pt x="84942" y="0"/>
                </a:lnTo>
                <a:lnTo>
                  <a:pt x="86849" y="914"/>
                </a:lnTo>
                <a:lnTo>
                  <a:pt x="88121" y="2476"/>
                </a:lnTo>
                <a:lnTo>
                  <a:pt x="88968" y="4470"/>
                </a:lnTo>
                <a:lnTo>
                  <a:pt x="90486" y="5799"/>
                </a:lnTo>
                <a:lnTo>
                  <a:pt x="92450" y="6686"/>
                </a:lnTo>
                <a:lnTo>
                  <a:pt x="94712" y="7276"/>
                </a:lnTo>
                <a:lnTo>
                  <a:pt x="96220" y="8622"/>
                </a:lnTo>
                <a:lnTo>
                  <a:pt x="97226" y="10472"/>
                </a:lnTo>
                <a:lnTo>
                  <a:pt x="97895" y="12658"/>
                </a:lnTo>
                <a:lnTo>
                  <a:pt x="97390" y="15068"/>
                </a:lnTo>
                <a:lnTo>
                  <a:pt x="96100" y="17627"/>
                </a:lnTo>
                <a:lnTo>
                  <a:pt x="94288" y="20286"/>
                </a:lnTo>
                <a:lnTo>
                  <a:pt x="93080" y="23010"/>
                </a:lnTo>
                <a:lnTo>
                  <a:pt x="92274" y="25779"/>
                </a:lnTo>
                <a:lnTo>
                  <a:pt x="91738" y="28578"/>
                </a:lnTo>
                <a:lnTo>
                  <a:pt x="91380" y="32349"/>
                </a:lnTo>
                <a:lnTo>
                  <a:pt x="91141" y="36768"/>
                </a:lnTo>
                <a:lnTo>
                  <a:pt x="90982" y="41619"/>
                </a:lnTo>
                <a:lnTo>
                  <a:pt x="89923" y="46757"/>
                </a:lnTo>
                <a:lnTo>
                  <a:pt x="88265" y="52088"/>
                </a:lnTo>
                <a:lnTo>
                  <a:pt x="86207" y="57548"/>
                </a:lnTo>
                <a:lnTo>
                  <a:pt x="83883" y="62139"/>
                </a:lnTo>
                <a:lnTo>
                  <a:pt x="81380" y="66153"/>
                </a:lnTo>
                <a:lnTo>
                  <a:pt x="78760" y="69781"/>
                </a:lnTo>
                <a:lnTo>
                  <a:pt x="76060" y="74105"/>
                </a:lnTo>
                <a:lnTo>
                  <a:pt x="73308" y="78892"/>
                </a:lnTo>
                <a:lnTo>
                  <a:pt x="67710" y="89292"/>
                </a:lnTo>
                <a:lnTo>
                  <a:pt x="62047" y="100264"/>
                </a:lnTo>
                <a:lnTo>
                  <a:pt x="59203" y="104904"/>
                </a:lnTo>
                <a:lnTo>
                  <a:pt x="56355" y="108951"/>
                </a:lnTo>
                <a:lnTo>
                  <a:pt x="53503" y="112601"/>
                </a:lnTo>
                <a:lnTo>
                  <a:pt x="50651" y="116938"/>
                </a:lnTo>
                <a:lnTo>
                  <a:pt x="47796" y="121736"/>
                </a:lnTo>
                <a:lnTo>
                  <a:pt x="39730" y="136149"/>
                </a:lnTo>
                <a:lnTo>
                  <a:pt x="39451" y="139187"/>
                </a:lnTo>
                <a:lnTo>
                  <a:pt x="39242" y="145241"/>
                </a:lnTo>
                <a:lnTo>
                  <a:pt x="41774" y="147990"/>
                </a:lnTo>
                <a:lnTo>
                  <a:pt x="46610" y="152965"/>
                </a:lnTo>
                <a:lnTo>
                  <a:pt x="47960" y="153374"/>
                </a:lnTo>
                <a:lnTo>
                  <a:pt x="49812" y="153646"/>
                </a:lnTo>
                <a:lnTo>
                  <a:pt x="55077" y="154082"/>
                </a:lnTo>
                <a:lnTo>
                  <a:pt x="58338" y="151602"/>
                </a:lnTo>
                <a:lnTo>
                  <a:pt x="60541" y="149608"/>
                </a:lnTo>
                <a:lnTo>
                  <a:pt x="62961" y="148278"/>
                </a:lnTo>
                <a:lnTo>
                  <a:pt x="65528" y="147391"/>
                </a:lnTo>
                <a:lnTo>
                  <a:pt x="68192" y="146800"/>
                </a:lnTo>
                <a:lnTo>
                  <a:pt x="70919" y="146406"/>
                </a:lnTo>
                <a:lnTo>
                  <a:pt x="73691" y="146143"/>
                </a:lnTo>
                <a:lnTo>
                  <a:pt x="76491" y="145968"/>
                </a:lnTo>
                <a:lnTo>
                  <a:pt x="80263" y="144899"/>
                </a:lnTo>
                <a:lnTo>
                  <a:pt x="84682" y="143233"/>
                </a:lnTo>
                <a:lnTo>
                  <a:pt x="89533" y="141171"/>
                </a:lnTo>
                <a:lnTo>
                  <a:pt x="93720" y="139796"/>
                </a:lnTo>
                <a:lnTo>
                  <a:pt x="97464" y="138879"/>
                </a:lnTo>
                <a:lnTo>
                  <a:pt x="100912" y="138268"/>
                </a:lnTo>
                <a:lnTo>
                  <a:pt x="104163" y="137860"/>
                </a:lnTo>
                <a:lnTo>
                  <a:pt x="107283" y="137589"/>
                </a:lnTo>
                <a:lnTo>
                  <a:pt x="110316" y="137407"/>
                </a:lnTo>
                <a:lnTo>
                  <a:pt x="113290" y="136334"/>
                </a:lnTo>
                <a:lnTo>
                  <a:pt x="116226" y="134666"/>
                </a:lnTo>
                <a:lnTo>
                  <a:pt x="124953" y="128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21"/>
          <p:cNvSpPr/>
          <p:nvPr/>
        </p:nvSpPr>
        <p:spPr>
          <a:xfrm>
            <a:off x="4220527" y="4346258"/>
            <a:ext cx="162481" cy="214313"/>
          </a:xfrm>
          <a:custGeom>
            <a:avLst/>
            <a:gdLst/>
            <a:ahLst/>
            <a:cxnLst/>
            <a:rect l="0" t="0" r="0" b="0"/>
            <a:pathLst>
              <a:path w="162481" h="214313">
                <a:moveTo>
                  <a:pt x="0" y="17144"/>
                </a:moveTo>
                <a:lnTo>
                  <a:pt x="0" y="8676"/>
                </a:lnTo>
                <a:lnTo>
                  <a:pt x="6785" y="1800"/>
                </a:lnTo>
                <a:lnTo>
                  <a:pt x="8219" y="355"/>
                </a:lnTo>
                <a:lnTo>
                  <a:pt x="13019" y="104"/>
                </a:lnTo>
                <a:lnTo>
                  <a:pt x="28715" y="8"/>
                </a:lnTo>
                <a:lnTo>
                  <a:pt x="53114" y="0"/>
                </a:lnTo>
                <a:lnTo>
                  <a:pt x="56364" y="952"/>
                </a:lnTo>
                <a:lnTo>
                  <a:pt x="59484" y="2540"/>
                </a:lnTo>
                <a:lnTo>
                  <a:pt x="62516" y="4550"/>
                </a:lnTo>
                <a:lnTo>
                  <a:pt x="66442" y="5891"/>
                </a:lnTo>
                <a:lnTo>
                  <a:pt x="70965" y="6784"/>
                </a:lnTo>
                <a:lnTo>
                  <a:pt x="75885" y="7380"/>
                </a:lnTo>
                <a:lnTo>
                  <a:pt x="80117" y="8730"/>
                </a:lnTo>
                <a:lnTo>
                  <a:pt x="83892" y="10582"/>
                </a:lnTo>
                <a:lnTo>
                  <a:pt x="87360" y="12769"/>
                </a:lnTo>
                <a:lnTo>
                  <a:pt x="90625" y="14228"/>
                </a:lnTo>
                <a:lnTo>
                  <a:pt x="93755" y="15200"/>
                </a:lnTo>
                <a:lnTo>
                  <a:pt x="96793" y="15848"/>
                </a:lnTo>
                <a:lnTo>
                  <a:pt x="99771" y="17233"/>
                </a:lnTo>
                <a:lnTo>
                  <a:pt x="102709" y="19108"/>
                </a:lnTo>
                <a:lnTo>
                  <a:pt x="105620" y="21311"/>
                </a:lnTo>
                <a:lnTo>
                  <a:pt x="109466" y="23732"/>
                </a:lnTo>
                <a:lnTo>
                  <a:pt x="113935" y="26299"/>
                </a:lnTo>
                <a:lnTo>
                  <a:pt x="118819" y="28962"/>
                </a:lnTo>
                <a:lnTo>
                  <a:pt x="123028" y="31690"/>
                </a:lnTo>
                <a:lnTo>
                  <a:pt x="126786" y="34461"/>
                </a:lnTo>
                <a:lnTo>
                  <a:pt x="130244" y="37262"/>
                </a:lnTo>
                <a:lnTo>
                  <a:pt x="133502" y="41033"/>
                </a:lnTo>
                <a:lnTo>
                  <a:pt x="136626" y="45453"/>
                </a:lnTo>
                <a:lnTo>
                  <a:pt x="139662" y="50304"/>
                </a:lnTo>
                <a:lnTo>
                  <a:pt x="142638" y="54491"/>
                </a:lnTo>
                <a:lnTo>
                  <a:pt x="145575" y="58234"/>
                </a:lnTo>
                <a:lnTo>
                  <a:pt x="148485" y="61683"/>
                </a:lnTo>
                <a:lnTo>
                  <a:pt x="151718" y="68054"/>
                </a:lnTo>
                <a:lnTo>
                  <a:pt x="152580" y="71086"/>
                </a:lnTo>
                <a:lnTo>
                  <a:pt x="154108" y="75013"/>
                </a:lnTo>
                <a:lnTo>
                  <a:pt x="156079" y="79536"/>
                </a:lnTo>
                <a:lnTo>
                  <a:pt x="158345" y="84456"/>
                </a:lnTo>
                <a:lnTo>
                  <a:pt x="159856" y="88689"/>
                </a:lnTo>
                <a:lnTo>
                  <a:pt x="160863" y="92463"/>
                </a:lnTo>
                <a:lnTo>
                  <a:pt x="161535" y="95932"/>
                </a:lnTo>
                <a:lnTo>
                  <a:pt x="161982" y="100150"/>
                </a:lnTo>
                <a:lnTo>
                  <a:pt x="162281" y="104866"/>
                </a:lnTo>
                <a:lnTo>
                  <a:pt x="162480" y="109915"/>
                </a:lnTo>
                <a:lnTo>
                  <a:pt x="161660" y="115186"/>
                </a:lnTo>
                <a:lnTo>
                  <a:pt x="160161" y="120606"/>
                </a:lnTo>
                <a:lnTo>
                  <a:pt x="158209" y="126124"/>
                </a:lnTo>
                <a:lnTo>
                  <a:pt x="156908" y="131707"/>
                </a:lnTo>
                <a:lnTo>
                  <a:pt x="156040" y="137334"/>
                </a:lnTo>
                <a:lnTo>
                  <a:pt x="155462" y="142991"/>
                </a:lnTo>
                <a:lnTo>
                  <a:pt x="155076" y="147714"/>
                </a:lnTo>
                <a:lnTo>
                  <a:pt x="154819" y="151816"/>
                </a:lnTo>
                <a:lnTo>
                  <a:pt x="154648" y="155503"/>
                </a:lnTo>
                <a:lnTo>
                  <a:pt x="153581" y="159866"/>
                </a:lnTo>
                <a:lnTo>
                  <a:pt x="151918" y="164680"/>
                </a:lnTo>
                <a:lnTo>
                  <a:pt x="149855" y="169794"/>
                </a:lnTo>
                <a:lnTo>
                  <a:pt x="147529" y="174155"/>
                </a:lnTo>
                <a:lnTo>
                  <a:pt x="145025" y="178016"/>
                </a:lnTo>
                <a:lnTo>
                  <a:pt x="142403" y="181542"/>
                </a:lnTo>
                <a:lnTo>
                  <a:pt x="139490" y="188000"/>
                </a:lnTo>
                <a:lnTo>
                  <a:pt x="138714" y="191055"/>
                </a:lnTo>
                <a:lnTo>
                  <a:pt x="137243" y="193092"/>
                </a:lnTo>
                <a:lnTo>
                  <a:pt x="135311" y="194450"/>
                </a:lnTo>
                <a:lnTo>
                  <a:pt x="133070" y="195356"/>
                </a:lnTo>
                <a:lnTo>
                  <a:pt x="131575" y="196912"/>
                </a:lnTo>
                <a:lnTo>
                  <a:pt x="130579" y="198902"/>
                </a:lnTo>
                <a:lnTo>
                  <a:pt x="129915" y="201181"/>
                </a:lnTo>
                <a:lnTo>
                  <a:pt x="128521" y="202700"/>
                </a:lnTo>
                <a:lnTo>
                  <a:pt x="126638" y="203713"/>
                </a:lnTo>
                <a:lnTo>
                  <a:pt x="124431" y="204389"/>
                </a:lnTo>
                <a:lnTo>
                  <a:pt x="119437" y="207679"/>
                </a:lnTo>
                <a:lnTo>
                  <a:pt x="11144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22"/>
          <p:cNvSpPr/>
          <p:nvPr/>
        </p:nvSpPr>
        <p:spPr>
          <a:xfrm>
            <a:off x="2455901" y="4457700"/>
            <a:ext cx="127279" cy="240030"/>
          </a:xfrm>
          <a:custGeom>
            <a:avLst/>
            <a:gdLst/>
            <a:ahLst/>
            <a:cxnLst/>
            <a:rect l="0" t="0" r="0" b="0"/>
            <a:pathLst>
              <a:path w="127279" h="240030">
                <a:moveTo>
                  <a:pt x="110133" y="0"/>
                </a:moveTo>
                <a:lnTo>
                  <a:pt x="81164" y="0"/>
                </a:lnTo>
                <a:lnTo>
                  <a:pt x="78438" y="953"/>
                </a:lnTo>
                <a:lnTo>
                  <a:pt x="75668" y="2540"/>
                </a:lnTo>
                <a:lnTo>
                  <a:pt x="68929" y="7381"/>
                </a:lnTo>
                <a:lnTo>
                  <a:pt x="65468" y="10582"/>
                </a:lnTo>
                <a:lnTo>
                  <a:pt x="49968" y="25894"/>
                </a:lnTo>
                <a:lnTo>
                  <a:pt x="29768" y="46076"/>
                </a:lnTo>
                <a:lnTo>
                  <a:pt x="27029" y="49767"/>
                </a:lnTo>
                <a:lnTo>
                  <a:pt x="24250" y="54133"/>
                </a:lnTo>
                <a:lnTo>
                  <a:pt x="21445" y="58949"/>
                </a:lnTo>
                <a:lnTo>
                  <a:pt x="19576" y="63112"/>
                </a:lnTo>
                <a:lnTo>
                  <a:pt x="17498" y="70277"/>
                </a:lnTo>
                <a:lnTo>
                  <a:pt x="14035" y="76637"/>
                </a:lnTo>
                <a:lnTo>
                  <a:pt x="11778" y="79666"/>
                </a:lnTo>
                <a:lnTo>
                  <a:pt x="10273" y="83591"/>
                </a:lnTo>
                <a:lnTo>
                  <a:pt x="9270" y="88112"/>
                </a:lnTo>
                <a:lnTo>
                  <a:pt x="8601" y="93031"/>
                </a:lnTo>
                <a:lnTo>
                  <a:pt x="7203" y="97263"/>
                </a:lnTo>
                <a:lnTo>
                  <a:pt x="5318" y="101037"/>
                </a:lnTo>
                <a:lnTo>
                  <a:pt x="3109" y="104506"/>
                </a:lnTo>
                <a:lnTo>
                  <a:pt x="1636" y="108723"/>
                </a:lnTo>
                <a:lnTo>
                  <a:pt x="655" y="113439"/>
                </a:lnTo>
                <a:lnTo>
                  <a:pt x="0" y="118488"/>
                </a:lnTo>
                <a:lnTo>
                  <a:pt x="516" y="123760"/>
                </a:lnTo>
                <a:lnTo>
                  <a:pt x="1813" y="129179"/>
                </a:lnTo>
                <a:lnTo>
                  <a:pt x="3630" y="134697"/>
                </a:lnTo>
                <a:lnTo>
                  <a:pt x="4841" y="139327"/>
                </a:lnTo>
                <a:lnTo>
                  <a:pt x="5648" y="143367"/>
                </a:lnTo>
                <a:lnTo>
                  <a:pt x="6187" y="147013"/>
                </a:lnTo>
                <a:lnTo>
                  <a:pt x="6545" y="151349"/>
                </a:lnTo>
                <a:lnTo>
                  <a:pt x="6785" y="156144"/>
                </a:lnTo>
                <a:lnTo>
                  <a:pt x="6944" y="161246"/>
                </a:lnTo>
                <a:lnTo>
                  <a:pt x="8003" y="165599"/>
                </a:lnTo>
                <a:lnTo>
                  <a:pt x="13092" y="176278"/>
                </a:lnTo>
                <a:lnTo>
                  <a:pt x="14616" y="182485"/>
                </a:lnTo>
                <a:lnTo>
                  <a:pt x="15975" y="186427"/>
                </a:lnTo>
                <a:lnTo>
                  <a:pt x="17834" y="190960"/>
                </a:lnTo>
                <a:lnTo>
                  <a:pt x="20025" y="195886"/>
                </a:lnTo>
                <a:lnTo>
                  <a:pt x="22439" y="200123"/>
                </a:lnTo>
                <a:lnTo>
                  <a:pt x="25001" y="203901"/>
                </a:lnTo>
                <a:lnTo>
                  <a:pt x="27661" y="207371"/>
                </a:lnTo>
                <a:lnTo>
                  <a:pt x="30386" y="210637"/>
                </a:lnTo>
                <a:lnTo>
                  <a:pt x="33156" y="213767"/>
                </a:lnTo>
                <a:lnTo>
                  <a:pt x="38774" y="219785"/>
                </a:lnTo>
                <a:lnTo>
                  <a:pt x="44446" y="225635"/>
                </a:lnTo>
                <a:lnTo>
                  <a:pt x="47292" y="227575"/>
                </a:lnTo>
                <a:lnTo>
                  <a:pt x="50141" y="228869"/>
                </a:lnTo>
                <a:lnTo>
                  <a:pt x="52994" y="229732"/>
                </a:lnTo>
                <a:lnTo>
                  <a:pt x="55848" y="231259"/>
                </a:lnTo>
                <a:lnTo>
                  <a:pt x="58703" y="233230"/>
                </a:lnTo>
                <a:lnTo>
                  <a:pt x="61559" y="235497"/>
                </a:lnTo>
                <a:lnTo>
                  <a:pt x="65368" y="237008"/>
                </a:lnTo>
                <a:lnTo>
                  <a:pt x="69813" y="238015"/>
                </a:lnTo>
                <a:lnTo>
                  <a:pt x="74680" y="238687"/>
                </a:lnTo>
                <a:lnTo>
                  <a:pt x="79830" y="239135"/>
                </a:lnTo>
                <a:lnTo>
                  <a:pt x="85169" y="239433"/>
                </a:lnTo>
                <a:lnTo>
                  <a:pt x="95228" y="239764"/>
                </a:lnTo>
                <a:lnTo>
                  <a:pt x="109447" y="239977"/>
                </a:lnTo>
                <a:lnTo>
                  <a:pt x="127278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23"/>
          <p:cNvSpPr/>
          <p:nvPr/>
        </p:nvSpPr>
        <p:spPr>
          <a:xfrm>
            <a:off x="2600325" y="4509135"/>
            <a:ext cx="111443" cy="171451"/>
          </a:xfrm>
          <a:custGeom>
            <a:avLst/>
            <a:gdLst/>
            <a:ahLst/>
            <a:cxnLst/>
            <a:rect l="0" t="0" r="0" b="0"/>
            <a:pathLst>
              <a:path w="111443" h="171451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4621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2959" y="9683"/>
                </a:lnTo>
                <a:lnTo>
                  <a:pt x="25783" y="13123"/>
                </a:lnTo>
                <a:lnTo>
                  <a:pt x="28618" y="17321"/>
                </a:lnTo>
                <a:lnTo>
                  <a:pt x="31461" y="21072"/>
                </a:lnTo>
                <a:lnTo>
                  <a:pt x="34309" y="24525"/>
                </a:lnTo>
                <a:lnTo>
                  <a:pt x="37160" y="27780"/>
                </a:lnTo>
                <a:lnTo>
                  <a:pt x="40013" y="30903"/>
                </a:lnTo>
                <a:lnTo>
                  <a:pt x="45723" y="36912"/>
                </a:lnTo>
                <a:lnTo>
                  <a:pt x="48579" y="40800"/>
                </a:lnTo>
                <a:lnTo>
                  <a:pt x="51436" y="45298"/>
                </a:lnTo>
                <a:lnTo>
                  <a:pt x="54293" y="50201"/>
                </a:lnTo>
                <a:lnTo>
                  <a:pt x="57150" y="55375"/>
                </a:lnTo>
                <a:lnTo>
                  <a:pt x="62865" y="66203"/>
                </a:lnTo>
                <a:lnTo>
                  <a:pt x="64770" y="71758"/>
                </a:lnTo>
                <a:lnTo>
                  <a:pt x="66040" y="77366"/>
                </a:lnTo>
                <a:lnTo>
                  <a:pt x="66886" y="83009"/>
                </a:lnTo>
                <a:lnTo>
                  <a:pt x="68403" y="87725"/>
                </a:lnTo>
                <a:lnTo>
                  <a:pt x="70367" y="91820"/>
                </a:lnTo>
                <a:lnTo>
                  <a:pt x="72629" y="95504"/>
                </a:lnTo>
                <a:lnTo>
                  <a:pt x="75089" y="99864"/>
                </a:lnTo>
                <a:lnTo>
                  <a:pt x="80363" y="109789"/>
                </a:lnTo>
                <a:lnTo>
                  <a:pt x="82150" y="114150"/>
                </a:lnTo>
                <a:lnTo>
                  <a:pt x="83342" y="118010"/>
                </a:lnTo>
                <a:lnTo>
                  <a:pt x="84136" y="121536"/>
                </a:lnTo>
                <a:lnTo>
                  <a:pt x="84665" y="124839"/>
                </a:lnTo>
                <a:lnTo>
                  <a:pt x="85018" y="127993"/>
                </a:lnTo>
                <a:lnTo>
                  <a:pt x="85254" y="131049"/>
                </a:lnTo>
                <a:lnTo>
                  <a:pt x="86363" y="134038"/>
                </a:lnTo>
                <a:lnTo>
                  <a:pt x="88055" y="136984"/>
                </a:lnTo>
                <a:lnTo>
                  <a:pt x="90136" y="139900"/>
                </a:lnTo>
                <a:lnTo>
                  <a:pt x="92475" y="142796"/>
                </a:lnTo>
                <a:lnTo>
                  <a:pt x="94988" y="145680"/>
                </a:lnTo>
                <a:lnTo>
                  <a:pt x="97615" y="148555"/>
                </a:lnTo>
                <a:lnTo>
                  <a:pt x="99366" y="151424"/>
                </a:lnTo>
                <a:lnTo>
                  <a:pt x="100534" y="154290"/>
                </a:lnTo>
                <a:lnTo>
                  <a:pt x="102408" y="161181"/>
                </a:lnTo>
                <a:lnTo>
                  <a:pt x="103514" y="161746"/>
                </a:lnTo>
                <a:lnTo>
                  <a:pt x="105204" y="162123"/>
                </a:lnTo>
                <a:lnTo>
                  <a:pt x="107284" y="162374"/>
                </a:lnTo>
                <a:lnTo>
                  <a:pt x="108670" y="163494"/>
                </a:lnTo>
                <a:lnTo>
                  <a:pt x="109594" y="165194"/>
                </a:lnTo>
                <a:lnTo>
                  <a:pt x="111442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24"/>
          <p:cNvSpPr/>
          <p:nvPr/>
        </p:nvSpPr>
        <p:spPr>
          <a:xfrm>
            <a:off x="2583179" y="4483417"/>
            <a:ext cx="145734" cy="188596"/>
          </a:xfrm>
          <a:custGeom>
            <a:avLst/>
            <a:gdLst/>
            <a:ahLst/>
            <a:cxnLst/>
            <a:rect l="0" t="0" r="0" b="0"/>
            <a:pathLst>
              <a:path w="145734" h="188596">
                <a:moveTo>
                  <a:pt x="145733" y="0"/>
                </a:moveTo>
                <a:lnTo>
                  <a:pt x="132714" y="0"/>
                </a:lnTo>
                <a:lnTo>
                  <a:pt x="131339" y="1905"/>
                </a:lnTo>
                <a:lnTo>
                  <a:pt x="130422" y="5080"/>
                </a:lnTo>
                <a:lnTo>
                  <a:pt x="129811" y="9102"/>
                </a:lnTo>
                <a:lnTo>
                  <a:pt x="127498" y="13688"/>
                </a:lnTo>
                <a:lnTo>
                  <a:pt x="124051" y="18650"/>
                </a:lnTo>
                <a:lnTo>
                  <a:pt x="119849" y="23864"/>
                </a:lnTo>
                <a:lnTo>
                  <a:pt x="116094" y="29244"/>
                </a:lnTo>
                <a:lnTo>
                  <a:pt x="112639" y="34737"/>
                </a:lnTo>
                <a:lnTo>
                  <a:pt x="109383" y="40303"/>
                </a:lnTo>
                <a:lnTo>
                  <a:pt x="105307" y="45918"/>
                </a:lnTo>
                <a:lnTo>
                  <a:pt x="100685" y="51567"/>
                </a:lnTo>
                <a:lnTo>
                  <a:pt x="95698" y="57238"/>
                </a:lnTo>
                <a:lnTo>
                  <a:pt x="91422" y="63876"/>
                </a:lnTo>
                <a:lnTo>
                  <a:pt x="87618" y="71159"/>
                </a:lnTo>
                <a:lnTo>
                  <a:pt x="84130" y="78872"/>
                </a:lnTo>
                <a:lnTo>
                  <a:pt x="80852" y="84966"/>
                </a:lnTo>
                <a:lnTo>
                  <a:pt x="77714" y="89982"/>
                </a:lnTo>
                <a:lnTo>
                  <a:pt x="74669" y="94278"/>
                </a:lnTo>
                <a:lnTo>
                  <a:pt x="70734" y="99047"/>
                </a:lnTo>
                <a:lnTo>
                  <a:pt x="66207" y="104132"/>
                </a:lnTo>
                <a:lnTo>
                  <a:pt x="61283" y="109426"/>
                </a:lnTo>
                <a:lnTo>
                  <a:pt x="57048" y="114861"/>
                </a:lnTo>
                <a:lnTo>
                  <a:pt x="53272" y="120389"/>
                </a:lnTo>
                <a:lnTo>
                  <a:pt x="49802" y="125979"/>
                </a:lnTo>
                <a:lnTo>
                  <a:pt x="46537" y="130659"/>
                </a:lnTo>
                <a:lnTo>
                  <a:pt x="43407" y="134731"/>
                </a:lnTo>
                <a:lnTo>
                  <a:pt x="40368" y="138398"/>
                </a:lnTo>
                <a:lnTo>
                  <a:pt x="37390" y="141795"/>
                </a:lnTo>
                <a:lnTo>
                  <a:pt x="34452" y="145013"/>
                </a:lnTo>
                <a:lnTo>
                  <a:pt x="28647" y="151128"/>
                </a:lnTo>
                <a:lnTo>
                  <a:pt x="13099" y="166914"/>
                </a:lnTo>
                <a:lnTo>
                  <a:pt x="11590" y="169379"/>
                </a:lnTo>
                <a:lnTo>
                  <a:pt x="9914" y="174657"/>
                </a:lnTo>
                <a:lnTo>
                  <a:pt x="6629" y="18017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25"/>
          <p:cNvSpPr/>
          <p:nvPr/>
        </p:nvSpPr>
        <p:spPr>
          <a:xfrm>
            <a:off x="2763202" y="4569142"/>
            <a:ext cx="248603" cy="42863"/>
          </a:xfrm>
          <a:custGeom>
            <a:avLst/>
            <a:gdLst/>
            <a:ahLst/>
            <a:cxnLst/>
            <a:rect l="0" t="0" r="0" b="0"/>
            <a:pathLst>
              <a:path w="248603" h="42863">
                <a:moveTo>
                  <a:pt x="0" y="42862"/>
                </a:moveTo>
                <a:lnTo>
                  <a:pt x="7381" y="35481"/>
                </a:lnTo>
                <a:lnTo>
                  <a:pt x="10583" y="34820"/>
                </a:lnTo>
                <a:lnTo>
                  <a:pt x="12770" y="34643"/>
                </a:lnTo>
                <a:lnTo>
                  <a:pt x="16133" y="33573"/>
                </a:lnTo>
                <a:lnTo>
                  <a:pt x="20281" y="31907"/>
                </a:lnTo>
                <a:lnTo>
                  <a:pt x="24950" y="29844"/>
                </a:lnTo>
                <a:lnTo>
                  <a:pt x="29969" y="28469"/>
                </a:lnTo>
                <a:lnTo>
                  <a:pt x="35219" y="27551"/>
                </a:lnTo>
                <a:lnTo>
                  <a:pt x="40624" y="26941"/>
                </a:lnTo>
                <a:lnTo>
                  <a:pt x="46133" y="25580"/>
                </a:lnTo>
                <a:lnTo>
                  <a:pt x="51710" y="23721"/>
                </a:lnTo>
                <a:lnTo>
                  <a:pt x="57333" y="21529"/>
                </a:lnTo>
                <a:lnTo>
                  <a:pt x="62987" y="20068"/>
                </a:lnTo>
                <a:lnTo>
                  <a:pt x="68661" y="19094"/>
                </a:lnTo>
                <a:lnTo>
                  <a:pt x="74349" y="18444"/>
                </a:lnTo>
                <a:lnTo>
                  <a:pt x="80046" y="18011"/>
                </a:lnTo>
                <a:lnTo>
                  <a:pt x="85749" y="17722"/>
                </a:lnTo>
                <a:lnTo>
                  <a:pt x="91456" y="17529"/>
                </a:lnTo>
                <a:lnTo>
                  <a:pt x="98118" y="16449"/>
                </a:lnTo>
                <a:lnTo>
                  <a:pt x="105417" y="14776"/>
                </a:lnTo>
                <a:lnTo>
                  <a:pt x="113141" y="12708"/>
                </a:lnTo>
                <a:lnTo>
                  <a:pt x="119242" y="11329"/>
                </a:lnTo>
                <a:lnTo>
                  <a:pt x="124262" y="10411"/>
                </a:lnTo>
                <a:lnTo>
                  <a:pt x="128561" y="9798"/>
                </a:lnTo>
                <a:lnTo>
                  <a:pt x="134285" y="9389"/>
                </a:lnTo>
                <a:lnTo>
                  <a:pt x="140959" y="9117"/>
                </a:lnTo>
                <a:lnTo>
                  <a:pt x="148265" y="8936"/>
                </a:lnTo>
                <a:lnTo>
                  <a:pt x="155041" y="7862"/>
                </a:lnTo>
                <a:lnTo>
                  <a:pt x="161463" y="6194"/>
                </a:lnTo>
                <a:lnTo>
                  <a:pt x="167649" y="4130"/>
                </a:lnTo>
                <a:lnTo>
                  <a:pt x="173679" y="2753"/>
                </a:lnTo>
                <a:lnTo>
                  <a:pt x="179603" y="1835"/>
                </a:lnTo>
                <a:lnTo>
                  <a:pt x="185458" y="1223"/>
                </a:lnTo>
                <a:lnTo>
                  <a:pt x="191266" y="816"/>
                </a:lnTo>
                <a:lnTo>
                  <a:pt x="197043" y="544"/>
                </a:lnTo>
                <a:lnTo>
                  <a:pt x="208542" y="24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26"/>
          <p:cNvSpPr/>
          <p:nvPr/>
        </p:nvSpPr>
        <p:spPr>
          <a:xfrm>
            <a:off x="2900363" y="4500562"/>
            <a:ext cx="17145" cy="205741"/>
          </a:xfrm>
          <a:custGeom>
            <a:avLst/>
            <a:gdLst/>
            <a:ahLst/>
            <a:cxnLst/>
            <a:rect l="0" t="0" r="0" b="0"/>
            <a:pathLst>
              <a:path w="17145" h="205741">
                <a:moveTo>
                  <a:pt x="17144" y="0"/>
                </a:moveTo>
                <a:lnTo>
                  <a:pt x="8924" y="0"/>
                </a:lnTo>
                <a:lnTo>
                  <a:pt x="7854" y="953"/>
                </a:lnTo>
                <a:lnTo>
                  <a:pt x="4125" y="4551"/>
                </a:lnTo>
                <a:lnTo>
                  <a:pt x="2750" y="6844"/>
                </a:lnTo>
                <a:lnTo>
                  <a:pt x="1833" y="9325"/>
                </a:lnTo>
                <a:lnTo>
                  <a:pt x="1221" y="11932"/>
                </a:lnTo>
                <a:lnTo>
                  <a:pt x="814" y="14622"/>
                </a:lnTo>
                <a:lnTo>
                  <a:pt x="361" y="20151"/>
                </a:lnTo>
                <a:lnTo>
                  <a:pt x="160" y="28324"/>
                </a:lnTo>
                <a:lnTo>
                  <a:pt x="0" y="91558"/>
                </a:lnTo>
                <a:lnTo>
                  <a:pt x="952" y="97234"/>
                </a:lnTo>
                <a:lnTo>
                  <a:pt x="2540" y="102922"/>
                </a:lnTo>
                <a:lnTo>
                  <a:pt x="4550" y="108621"/>
                </a:lnTo>
                <a:lnTo>
                  <a:pt x="5891" y="114324"/>
                </a:lnTo>
                <a:lnTo>
                  <a:pt x="6784" y="120031"/>
                </a:lnTo>
                <a:lnTo>
                  <a:pt x="7380" y="125741"/>
                </a:lnTo>
                <a:lnTo>
                  <a:pt x="7777" y="131452"/>
                </a:lnTo>
                <a:lnTo>
                  <a:pt x="8042" y="137165"/>
                </a:lnTo>
                <a:lnTo>
                  <a:pt x="8336" y="148592"/>
                </a:lnTo>
                <a:lnTo>
                  <a:pt x="8467" y="160021"/>
                </a:lnTo>
                <a:lnTo>
                  <a:pt x="7549" y="165736"/>
                </a:lnTo>
                <a:lnTo>
                  <a:pt x="5985" y="171451"/>
                </a:lnTo>
                <a:lnTo>
                  <a:pt x="3990" y="177165"/>
                </a:lnTo>
                <a:lnTo>
                  <a:pt x="2659" y="181928"/>
                </a:lnTo>
                <a:lnTo>
                  <a:pt x="1773" y="186055"/>
                </a:lnTo>
                <a:lnTo>
                  <a:pt x="1181" y="189759"/>
                </a:lnTo>
                <a:lnTo>
                  <a:pt x="787" y="193181"/>
                </a:lnTo>
                <a:lnTo>
                  <a:pt x="349" y="199523"/>
                </a:lnTo>
                <a:lnTo>
                  <a:pt x="103" y="203898"/>
                </a:lnTo>
                <a:lnTo>
                  <a:pt x="1021" y="204512"/>
                </a:lnTo>
                <a:lnTo>
                  <a:pt x="2585" y="204921"/>
                </a:lnTo>
                <a:lnTo>
                  <a:pt x="857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27"/>
          <p:cNvSpPr/>
          <p:nvPr/>
        </p:nvSpPr>
        <p:spPr>
          <a:xfrm>
            <a:off x="3028950" y="4500562"/>
            <a:ext cx="154305" cy="85723"/>
          </a:xfrm>
          <a:custGeom>
            <a:avLst/>
            <a:gdLst/>
            <a:ahLst/>
            <a:cxnLst/>
            <a:rect l="0" t="0" r="0" b="0"/>
            <a:pathLst>
              <a:path w="154305" h="85723">
                <a:moveTo>
                  <a:pt x="25717" y="0"/>
                </a:moveTo>
                <a:lnTo>
                  <a:pt x="17498" y="0"/>
                </a:lnTo>
                <a:lnTo>
                  <a:pt x="17301" y="2540"/>
                </a:lnTo>
                <a:lnTo>
                  <a:pt x="17249" y="4551"/>
                </a:lnTo>
                <a:lnTo>
                  <a:pt x="18167" y="5892"/>
                </a:lnTo>
                <a:lnTo>
                  <a:pt x="19731" y="6785"/>
                </a:lnTo>
                <a:lnTo>
                  <a:pt x="21727" y="7381"/>
                </a:lnTo>
                <a:lnTo>
                  <a:pt x="23057" y="8730"/>
                </a:lnTo>
                <a:lnTo>
                  <a:pt x="23943" y="10583"/>
                </a:lnTo>
                <a:lnTo>
                  <a:pt x="24535" y="12771"/>
                </a:lnTo>
                <a:lnTo>
                  <a:pt x="24929" y="15181"/>
                </a:lnTo>
                <a:lnTo>
                  <a:pt x="25192" y="17741"/>
                </a:lnTo>
                <a:lnTo>
                  <a:pt x="25367" y="20400"/>
                </a:lnTo>
                <a:lnTo>
                  <a:pt x="24531" y="24077"/>
                </a:lnTo>
                <a:lnTo>
                  <a:pt x="23021" y="28434"/>
                </a:lnTo>
                <a:lnTo>
                  <a:pt x="21062" y="33244"/>
                </a:lnTo>
                <a:lnTo>
                  <a:pt x="19756" y="37403"/>
                </a:lnTo>
                <a:lnTo>
                  <a:pt x="18886" y="41128"/>
                </a:lnTo>
                <a:lnTo>
                  <a:pt x="18305" y="44563"/>
                </a:lnTo>
                <a:lnTo>
                  <a:pt x="16966" y="47806"/>
                </a:lnTo>
                <a:lnTo>
                  <a:pt x="15120" y="50921"/>
                </a:lnTo>
                <a:lnTo>
                  <a:pt x="12938" y="53950"/>
                </a:lnTo>
                <a:lnTo>
                  <a:pt x="10530" y="56922"/>
                </a:lnTo>
                <a:lnTo>
                  <a:pt x="7972" y="59855"/>
                </a:lnTo>
                <a:lnTo>
                  <a:pt x="5315" y="62764"/>
                </a:lnTo>
                <a:lnTo>
                  <a:pt x="3543" y="65655"/>
                </a:lnTo>
                <a:lnTo>
                  <a:pt x="2362" y="68535"/>
                </a:lnTo>
                <a:lnTo>
                  <a:pt x="1574" y="71408"/>
                </a:lnTo>
                <a:lnTo>
                  <a:pt x="1049" y="74275"/>
                </a:lnTo>
                <a:lnTo>
                  <a:pt x="699" y="77139"/>
                </a:lnTo>
                <a:lnTo>
                  <a:pt x="1" y="85712"/>
                </a:lnTo>
                <a:lnTo>
                  <a:pt x="0" y="85722"/>
                </a:lnTo>
                <a:lnTo>
                  <a:pt x="4550" y="81173"/>
                </a:lnTo>
                <a:lnTo>
                  <a:pt x="6843" y="79833"/>
                </a:lnTo>
                <a:lnTo>
                  <a:pt x="9325" y="78939"/>
                </a:lnTo>
                <a:lnTo>
                  <a:pt x="11931" y="78344"/>
                </a:lnTo>
                <a:lnTo>
                  <a:pt x="14621" y="76994"/>
                </a:lnTo>
                <a:lnTo>
                  <a:pt x="17368" y="75142"/>
                </a:lnTo>
                <a:lnTo>
                  <a:pt x="20150" y="72955"/>
                </a:lnTo>
                <a:lnTo>
                  <a:pt x="22959" y="71496"/>
                </a:lnTo>
                <a:lnTo>
                  <a:pt x="25783" y="70524"/>
                </a:lnTo>
                <a:lnTo>
                  <a:pt x="28618" y="69877"/>
                </a:lnTo>
                <a:lnTo>
                  <a:pt x="31461" y="68492"/>
                </a:lnTo>
                <a:lnTo>
                  <a:pt x="34309" y="66616"/>
                </a:lnTo>
                <a:lnTo>
                  <a:pt x="37160" y="64414"/>
                </a:lnTo>
                <a:lnTo>
                  <a:pt x="40013" y="62945"/>
                </a:lnTo>
                <a:lnTo>
                  <a:pt x="42868" y="61966"/>
                </a:lnTo>
                <a:lnTo>
                  <a:pt x="45723" y="61313"/>
                </a:lnTo>
                <a:lnTo>
                  <a:pt x="49532" y="59925"/>
                </a:lnTo>
                <a:lnTo>
                  <a:pt x="53976" y="58048"/>
                </a:lnTo>
                <a:lnTo>
                  <a:pt x="58844" y="55844"/>
                </a:lnTo>
                <a:lnTo>
                  <a:pt x="63042" y="54374"/>
                </a:lnTo>
                <a:lnTo>
                  <a:pt x="66793" y="53394"/>
                </a:lnTo>
                <a:lnTo>
                  <a:pt x="70246" y="52742"/>
                </a:lnTo>
                <a:lnTo>
                  <a:pt x="73500" y="52306"/>
                </a:lnTo>
                <a:lnTo>
                  <a:pt x="76623" y="52016"/>
                </a:lnTo>
                <a:lnTo>
                  <a:pt x="79657" y="51822"/>
                </a:lnTo>
                <a:lnTo>
                  <a:pt x="83584" y="50741"/>
                </a:lnTo>
                <a:lnTo>
                  <a:pt x="88108" y="49067"/>
                </a:lnTo>
                <a:lnTo>
                  <a:pt x="93028" y="46999"/>
                </a:lnTo>
                <a:lnTo>
                  <a:pt x="97261" y="45620"/>
                </a:lnTo>
                <a:lnTo>
                  <a:pt x="101036" y="44701"/>
                </a:lnTo>
                <a:lnTo>
                  <a:pt x="104505" y="44088"/>
                </a:lnTo>
                <a:lnTo>
                  <a:pt x="108722" y="43680"/>
                </a:lnTo>
                <a:lnTo>
                  <a:pt x="113439" y="43407"/>
                </a:lnTo>
                <a:lnTo>
                  <a:pt x="122807" y="43105"/>
                </a:lnTo>
                <a:lnTo>
                  <a:pt x="136582" y="42911"/>
                </a:lnTo>
                <a:lnTo>
                  <a:pt x="154304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28"/>
          <p:cNvSpPr/>
          <p:nvPr/>
        </p:nvSpPr>
        <p:spPr>
          <a:xfrm>
            <a:off x="3148964" y="4440554"/>
            <a:ext cx="42864" cy="265749"/>
          </a:xfrm>
          <a:custGeom>
            <a:avLst/>
            <a:gdLst/>
            <a:ahLst/>
            <a:cxnLst/>
            <a:rect l="0" t="0" r="0" b="0"/>
            <a:pathLst>
              <a:path w="42864" h="265749">
                <a:moveTo>
                  <a:pt x="8573" y="0"/>
                </a:moveTo>
                <a:lnTo>
                  <a:pt x="105" y="0"/>
                </a:lnTo>
                <a:lnTo>
                  <a:pt x="21" y="6844"/>
                </a:lnTo>
                <a:lnTo>
                  <a:pt x="0" y="91455"/>
                </a:lnTo>
                <a:lnTo>
                  <a:pt x="953" y="97165"/>
                </a:lnTo>
                <a:lnTo>
                  <a:pt x="2540" y="102877"/>
                </a:lnTo>
                <a:lnTo>
                  <a:pt x="4551" y="108590"/>
                </a:lnTo>
                <a:lnTo>
                  <a:pt x="5892" y="114304"/>
                </a:lnTo>
                <a:lnTo>
                  <a:pt x="6786" y="120018"/>
                </a:lnTo>
                <a:lnTo>
                  <a:pt x="7381" y="125732"/>
                </a:lnTo>
                <a:lnTo>
                  <a:pt x="7779" y="131446"/>
                </a:lnTo>
                <a:lnTo>
                  <a:pt x="8043" y="137161"/>
                </a:lnTo>
                <a:lnTo>
                  <a:pt x="8220" y="142876"/>
                </a:lnTo>
                <a:lnTo>
                  <a:pt x="9290" y="148591"/>
                </a:lnTo>
                <a:lnTo>
                  <a:pt x="10956" y="154306"/>
                </a:lnTo>
                <a:lnTo>
                  <a:pt x="13019" y="160021"/>
                </a:lnTo>
                <a:lnTo>
                  <a:pt x="14395" y="165735"/>
                </a:lnTo>
                <a:lnTo>
                  <a:pt x="15312" y="171450"/>
                </a:lnTo>
                <a:lnTo>
                  <a:pt x="15923" y="177166"/>
                </a:lnTo>
                <a:lnTo>
                  <a:pt x="17283" y="182880"/>
                </a:lnTo>
                <a:lnTo>
                  <a:pt x="19142" y="188596"/>
                </a:lnTo>
                <a:lnTo>
                  <a:pt x="21334" y="194311"/>
                </a:lnTo>
                <a:lnTo>
                  <a:pt x="22795" y="200025"/>
                </a:lnTo>
                <a:lnTo>
                  <a:pt x="23770" y="205741"/>
                </a:lnTo>
                <a:lnTo>
                  <a:pt x="24419" y="211456"/>
                </a:lnTo>
                <a:lnTo>
                  <a:pt x="24852" y="216218"/>
                </a:lnTo>
                <a:lnTo>
                  <a:pt x="25333" y="224050"/>
                </a:lnTo>
                <a:lnTo>
                  <a:pt x="25547" y="233245"/>
                </a:lnTo>
                <a:lnTo>
                  <a:pt x="25604" y="238365"/>
                </a:lnTo>
                <a:lnTo>
                  <a:pt x="26594" y="242730"/>
                </a:lnTo>
                <a:lnTo>
                  <a:pt x="28207" y="246593"/>
                </a:lnTo>
                <a:lnTo>
                  <a:pt x="30235" y="250120"/>
                </a:lnTo>
                <a:lnTo>
                  <a:pt x="32539" y="252472"/>
                </a:lnTo>
                <a:lnTo>
                  <a:pt x="35028" y="254040"/>
                </a:lnTo>
                <a:lnTo>
                  <a:pt x="37640" y="255085"/>
                </a:lnTo>
                <a:lnTo>
                  <a:pt x="39381" y="256734"/>
                </a:lnTo>
                <a:lnTo>
                  <a:pt x="40542" y="258787"/>
                </a:lnTo>
                <a:lnTo>
                  <a:pt x="4286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29"/>
          <p:cNvSpPr/>
          <p:nvPr/>
        </p:nvSpPr>
        <p:spPr>
          <a:xfrm>
            <a:off x="3186888" y="4414837"/>
            <a:ext cx="193379" cy="240031"/>
          </a:xfrm>
          <a:custGeom>
            <a:avLst/>
            <a:gdLst/>
            <a:ahLst/>
            <a:cxnLst/>
            <a:rect l="0" t="0" r="0" b="0"/>
            <a:pathLst>
              <a:path w="193379" h="240031">
                <a:moveTo>
                  <a:pt x="4939" y="0"/>
                </a:moveTo>
                <a:lnTo>
                  <a:pt x="0" y="0"/>
                </a:lnTo>
                <a:lnTo>
                  <a:pt x="29635" y="0"/>
                </a:lnTo>
                <a:lnTo>
                  <a:pt x="33785" y="953"/>
                </a:lnTo>
                <a:lnTo>
                  <a:pt x="37505" y="2540"/>
                </a:lnTo>
                <a:lnTo>
                  <a:pt x="40937" y="4551"/>
                </a:lnTo>
                <a:lnTo>
                  <a:pt x="45130" y="5892"/>
                </a:lnTo>
                <a:lnTo>
                  <a:pt x="49831" y="6785"/>
                </a:lnTo>
                <a:lnTo>
                  <a:pt x="54869" y="7381"/>
                </a:lnTo>
                <a:lnTo>
                  <a:pt x="59181" y="7778"/>
                </a:lnTo>
                <a:lnTo>
                  <a:pt x="63008" y="8043"/>
                </a:lnTo>
                <a:lnTo>
                  <a:pt x="66511" y="8219"/>
                </a:lnTo>
                <a:lnTo>
                  <a:pt x="75484" y="8416"/>
                </a:lnTo>
                <a:lnTo>
                  <a:pt x="80544" y="8468"/>
                </a:lnTo>
                <a:lnTo>
                  <a:pt x="85823" y="9455"/>
                </a:lnTo>
                <a:lnTo>
                  <a:pt x="91246" y="11066"/>
                </a:lnTo>
                <a:lnTo>
                  <a:pt x="96767" y="13093"/>
                </a:lnTo>
                <a:lnTo>
                  <a:pt x="102353" y="15396"/>
                </a:lnTo>
                <a:lnTo>
                  <a:pt x="107982" y="17884"/>
                </a:lnTo>
                <a:lnTo>
                  <a:pt x="119316" y="23189"/>
                </a:lnTo>
                <a:lnTo>
                  <a:pt x="130703" y="28722"/>
                </a:lnTo>
                <a:lnTo>
                  <a:pt x="137359" y="31530"/>
                </a:lnTo>
                <a:lnTo>
                  <a:pt x="144654" y="34355"/>
                </a:lnTo>
                <a:lnTo>
                  <a:pt x="152375" y="37191"/>
                </a:lnTo>
                <a:lnTo>
                  <a:pt x="158474" y="40986"/>
                </a:lnTo>
                <a:lnTo>
                  <a:pt x="163493" y="45422"/>
                </a:lnTo>
                <a:lnTo>
                  <a:pt x="167792" y="50284"/>
                </a:lnTo>
                <a:lnTo>
                  <a:pt x="175108" y="58226"/>
                </a:lnTo>
                <a:lnTo>
                  <a:pt x="178393" y="61677"/>
                </a:lnTo>
                <a:lnTo>
                  <a:pt x="181535" y="65884"/>
                </a:lnTo>
                <a:lnTo>
                  <a:pt x="184582" y="70593"/>
                </a:lnTo>
                <a:lnTo>
                  <a:pt x="187566" y="75636"/>
                </a:lnTo>
                <a:lnTo>
                  <a:pt x="189555" y="80904"/>
                </a:lnTo>
                <a:lnTo>
                  <a:pt x="190881" y="86321"/>
                </a:lnTo>
                <a:lnTo>
                  <a:pt x="191766" y="91837"/>
                </a:lnTo>
                <a:lnTo>
                  <a:pt x="192355" y="98372"/>
                </a:lnTo>
                <a:lnTo>
                  <a:pt x="192748" y="105587"/>
                </a:lnTo>
                <a:lnTo>
                  <a:pt x="193185" y="120270"/>
                </a:lnTo>
                <a:lnTo>
                  <a:pt x="193378" y="133146"/>
                </a:lnTo>
                <a:lnTo>
                  <a:pt x="192478" y="139246"/>
                </a:lnTo>
                <a:lnTo>
                  <a:pt x="190925" y="145218"/>
                </a:lnTo>
                <a:lnTo>
                  <a:pt x="188937" y="151105"/>
                </a:lnTo>
                <a:lnTo>
                  <a:pt x="186659" y="156934"/>
                </a:lnTo>
                <a:lnTo>
                  <a:pt x="184188" y="162725"/>
                </a:lnTo>
                <a:lnTo>
                  <a:pt x="178903" y="174240"/>
                </a:lnTo>
                <a:lnTo>
                  <a:pt x="173379" y="185707"/>
                </a:lnTo>
                <a:lnTo>
                  <a:pt x="170572" y="190480"/>
                </a:lnTo>
                <a:lnTo>
                  <a:pt x="167749" y="194614"/>
                </a:lnTo>
                <a:lnTo>
                  <a:pt x="162071" y="201748"/>
                </a:lnTo>
                <a:lnTo>
                  <a:pt x="156373" y="208093"/>
                </a:lnTo>
                <a:lnTo>
                  <a:pt x="150666" y="214088"/>
                </a:lnTo>
                <a:lnTo>
                  <a:pt x="139240" y="225699"/>
                </a:lnTo>
                <a:lnTo>
                  <a:pt x="136383" y="227618"/>
                </a:lnTo>
                <a:lnTo>
                  <a:pt x="130669" y="229751"/>
                </a:lnTo>
                <a:lnTo>
                  <a:pt x="124954" y="233239"/>
                </a:lnTo>
                <a:lnTo>
                  <a:pt x="11638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multiplicity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5960" y="1600200"/>
            <a:ext cx="451208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561"/>
          <p:cNvSpPr/>
          <p:nvPr/>
        </p:nvSpPr>
        <p:spPr>
          <a:xfrm>
            <a:off x="7546657" y="2786062"/>
            <a:ext cx="248593" cy="231459"/>
          </a:xfrm>
          <a:custGeom>
            <a:avLst/>
            <a:gdLst/>
            <a:ahLst/>
            <a:cxnLst/>
            <a:rect l="0" t="0" r="0" b="0"/>
            <a:pathLst>
              <a:path w="248593" h="23145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4" y="9325"/>
                </a:lnTo>
                <a:lnTo>
                  <a:pt x="15182" y="14622"/>
                </a:lnTo>
                <a:lnTo>
                  <a:pt x="20400" y="20151"/>
                </a:lnTo>
                <a:lnTo>
                  <a:pt x="22173" y="23912"/>
                </a:lnTo>
                <a:lnTo>
                  <a:pt x="23354" y="28324"/>
                </a:lnTo>
                <a:lnTo>
                  <a:pt x="24142" y="33170"/>
                </a:lnTo>
                <a:lnTo>
                  <a:pt x="25620" y="38306"/>
                </a:lnTo>
                <a:lnTo>
                  <a:pt x="27557" y="43635"/>
                </a:lnTo>
                <a:lnTo>
                  <a:pt x="29802" y="49092"/>
                </a:lnTo>
                <a:lnTo>
                  <a:pt x="32250" y="55588"/>
                </a:lnTo>
                <a:lnTo>
                  <a:pt x="37511" y="70426"/>
                </a:lnTo>
                <a:lnTo>
                  <a:pt x="40248" y="77431"/>
                </a:lnTo>
                <a:lnTo>
                  <a:pt x="43024" y="84006"/>
                </a:lnTo>
                <a:lnTo>
                  <a:pt x="45828" y="90294"/>
                </a:lnTo>
                <a:lnTo>
                  <a:pt x="48649" y="97343"/>
                </a:lnTo>
                <a:lnTo>
                  <a:pt x="54325" y="112796"/>
                </a:lnTo>
                <a:lnTo>
                  <a:pt x="57171" y="119965"/>
                </a:lnTo>
                <a:lnTo>
                  <a:pt x="60022" y="126649"/>
                </a:lnTo>
                <a:lnTo>
                  <a:pt x="62874" y="133010"/>
                </a:lnTo>
                <a:lnTo>
                  <a:pt x="65729" y="140109"/>
                </a:lnTo>
                <a:lnTo>
                  <a:pt x="71440" y="155616"/>
                </a:lnTo>
                <a:lnTo>
                  <a:pt x="73345" y="162799"/>
                </a:lnTo>
                <a:lnTo>
                  <a:pt x="74614" y="169492"/>
                </a:lnTo>
                <a:lnTo>
                  <a:pt x="75460" y="175860"/>
                </a:lnTo>
                <a:lnTo>
                  <a:pt x="76976" y="181058"/>
                </a:lnTo>
                <a:lnTo>
                  <a:pt x="78941" y="185475"/>
                </a:lnTo>
                <a:lnTo>
                  <a:pt x="81202" y="189373"/>
                </a:lnTo>
                <a:lnTo>
                  <a:pt x="82709" y="193876"/>
                </a:lnTo>
                <a:lnTo>
                  <a:pt x="83715" y="198783"/>
                </a:lnTo>
                <a:lnTo>
                  <a:pt x="85329" y="211245"/>
                </a:lnTo>
                <a:lnTo>
                  <a:pt x="85608" y="217955"/>
                </a:lnTo>
                <a:lnTo>
                  <a:pt x="86599" y="220550"/>
                </a:lnTo>
                <a:lnTo>
                  <a:pt x="90241" y="225975"/>
                </a:lnTo>
                <a:lnTo>
                  <a:pt x="90641" y="227803"/>
                </a:lnTo>
                <a:lnTo>
                  <a:pt x="89955" y="229021"/>
                </a:lnTo>
                <a:lnTo>
                  <a:pt x="85973" y="231315"/>
                </a:lnTo>
                <a:lnTo>
                  <a:pt x="85774" y="224586"/>
                </a:lnTo>
                <a:lnTo>
                  <a:pt x="85725" y="169595"/>
                </a:lnTo>
                <a:lnTo>
                  <a:pt x="86678" y="161641"/>
                </a:lnTo>
                <a:lnTo>
                  <a:pt x="88266" y="153480"/>
                </a:lnTo>
                <a:lnTo>
                  <a:pt x="90276" y="145183"/>
                </a:lnTo>
                <a:lnTo>
                  <a:pt x="91617" y="137746"/>
                </a:lnTo>
                <a:lnTo>
                  <a:pt x="92510" y="130883"/>
                </a:lnTo>
                <a:lnTo>
                  <a:pt x="93106" y="124403"/>
                </a:lnTo>
                <a:lnTo>
                  <a:pt x="94456" y="117225"/>
                </a:lnTo>
                <a:lnTo>
                  <a:pt x="96309" y="109583"/>
                </a:lnTo>
                <a:lnTo>
                  <a:pt x="98496" y="101630"/>
                </a:lnTo>
                <a:lnTo>
                  <a:pt x="100907" y="94423"/>
                </a:lnTo>
                <a:lnTo>
                  <a:pt x="103466" y="87714"/>
                </a:lnTo>
                <a:lnTo>
                  <a:pt x="106125" y="81336"/>
                </a:lnTo>
                <a:lnTo>
                  <a:pt x="108850" y="74226"/>
                </a:lnTo>
                <a:lnTo>
                  <a:pt x="114418" y="58707"/>
                </a:lnTo>
                <a:lnTo>
                  <a:pt x="117236" y="52473"/>
                </a:lnTo>
                <a:lnTo>
                  <a:pt x="120068" y="47365"/>
                </a:lnTo>
                <a:lnTo>
                  <a:pt x="122908" y="43006"/>
                </a:lnTo>
                <a:lnTo>
                  <a:pt x="126705" y="38196"/>
                </a:lnTo>
                <a:lnTo>
                  <a:pt x="131143" y="33084"/>
                </a:lnTo>
                <a:lnTo>
                  <a:pt x="140200" y="23277"/>
                </a:lnTo>
                <a:lnTo>
                  <a:pt x="147401" y="15743"/>
                </a:lnTo>
                <a:lnTo>
                  <a:pt x="151607" y="13353"/>
                </a:lnTo>
                <a:lnTo>
                  <a:pt x="156317" y="11759"/>
                </a:lnTo>
                <a:lnTo>
                  <a:pt x="161361" y="10697"/>
                </a:lnTo>
                <a:lnTo>
                  <a:pt x="165676" y="9036"/>
                </a:lnTo>
                <a:lnTo>
                  <a:pt x="173012" y="4651"/>
                </a:lnTo>
                <a:lnTo>
                  <a:pt x="177254" y="4053"/>
                </a:lnTo>
                <a:lnTo>
                  <a:pt x="181987" y="4607"/>
                </a:lnTo>
                <a:lnTo>
                  <a:pt x="187047" y="5929"/>
                </a:lnTo>
                <a:lnTo>
                  <a:pt x="191373" y="6810"/>
                </a:lnTo>
                <a:lnTo>
                  <a:pt x="198720" y="7789"/>
                </a:lnTo>
                <a:lnTo>
                  <a:pt x="202965" y="9955"/>
                </a:lnTo>
                <a:lnTo>
                  <a:pt x="207700" y="13305"/>
                </a:lnTo>
                <a:lnTo>
                  <a:pt x="212762" y="17442"/>
                </a:lnTo>
                <a:lnTo>
                  <a:pt x="217089" y="22106"/>
                </a:lnTo>
                <a:lnTo>
                  <a:pt x="220926" y="27120"/>
                </a:lnTo>
                <a:lnTo>
                  <a:pt x="224436" y="32367"/>
                </a:lnTo>
                <a:lnTo>
                  <a:pt x="227729" y="37771"/>
                </a:lnTo>
                <a:lnTo>
                  <a:pt x="230877" y="43278"/>
                </a:lnTo>
                <a:lnTo>
                  <a:pt x="233928" y="48855"/>
                </a:lnTo>
                <a:lnTo>
                  <a:pt x="235962" y="54477"/>
                </a:lnTo>
                <a:lnTo>
                  <a:pt x="237319" y="60131"/>
                </a:lnTo>
                <a:lnTo>
                  <a:pt x="238222" y="65805"/>
                </a:lnTo>
                <a:lnTo>
                  <a:pt x="239777" y="72445"/>
                </a:lnTo>
                <a:lnTo>
                  <a:pt x="241766" y="79729"/>
                </a:lnTo>
                <a:lnTo>
                  <a:pt x="244045" y="87443"/>
                </a:lnTo>
                <a:lnTo>
                  <a:pt x="245565" y="95443"/>
                </a:lnTo>
                <a:lnTo>
                  <a:pt x="246577" y="103633"/>
                </a:lnTo>
                <a:lnTo>
                  <a:pt x="247253" y="111952"/>
                </a:lnTo>
                <a:lnTo>
                  <a:pt x="247702" y="120354"/>
                </a:lnTo>
                <a:lnTo>
                  <a:pt x="248203" y="137311"/>
                </a:lnTo>
                <a:lnTo>
                  <a:pt x="248550" y="170717"/>
                </a:lnTo>
                <a:lnTo>
                  <a:pt x="248592" y="189615"/>
                </a:lnTo>
                <a:lnTo>
                  <a:pt x="247643" y="194037"/>
                </a:lnTo>
                <a:lnTo>
                  <a:pt x="246058" y="198891"/>
                </a:lnTo>
                <a:lnTo>
                  <a:pt x="244048" y="204032"/>
                </a:lnTo>
                <a:lnTo>
                  <a:pt x="242709" y="208411"/>
                </a:lnTo>
                <a:lnTo>
                  <a:pt x="241816" y="212283"/>
                </a:lnTo>
                <a:lnTo>
                  <a:pt x="240383" y="220791"/>
                </a:lnTo>
                <a:lnTo>
                  <a:pt x="240187" y="224494"/>
                </a:lnTo>
                <a:lnTo>
                  <a:pt x="24003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62"/>
          <p:cNvSpPr/>
          <p:nvPr/>
        </p:nvSpPr>
        <p:spPr>
          <a:xfrm>
            <a:off x="7915275" y="2828926"/>
            <a:ext cx="205741" cy="25717"/>
          </a:xfrm>
          <a:custGeom>
            <a:avLst/>
            <a:gdLst/>
            <a:ahLst/>
            <a:cxnLst/>
            <a:rect l="0" t="0" r="0" b="0"/>
            <a:pathLst>
              <a:path w="205741" h="25717">
                <a:moveTo>
                  <a:pt x="0" y="25716"/>
                </a:moveTo>
                <a:lnTo>
                  <a:pt x="4550" y="21165"/>
                </a:lnTo>
                <a:lnTo>
                  <a:pt x="6843" y="19825"/>
                </a:lnTo>
                <a:lnTo>
                  <a:pt x="9325" y="18931"/>
                </a:lnTo>
                <a:lnTo>
                  <a:pt x="11931" y="18335"/>
                </a:lnTo>
                <a:lnTo>
                  <a:pt x="15574" y="17938"/>
                </a:lnTo>
                <a:lnTo>
                  <a:pt x="19907" y="17673"/>
                </a:lnTo>
                <a:lnTo>
                  <a:pt x="24701" y="17496"/>
                </a:lnTo>
                <a:lnTo>
                  <a:pt x="29802" y="16427"/>
                </a:lnTo>
                <a:lnTo>
                  <a:pt x="35108" y="14761"/>
                </a:lnTo>
                <a:lnTo>
                  <a:pt x="40551" y="12698"/>
                </a:lnTo>
                <a:lnTo>
                  <a:pt x="47036" y="11322"/>
                </a:lnTo>
                <a:lnTo>
                  <a:pt x="54217" y="10405"/>
                </a:lnTo>
                <a:lnTo>
                  <a:pt x="61862" y="9794"/>
                </a:lnTo>
                <a:lnTo>
                  <a:pt x="68863" y="8434"/>
                </a:lnTo>
                <a:lnTo>
                  <a:pt x="75437" y="6574"/>
                </a:lnTo>
                <a:lnTo>
                  <a:pt x="81724" y="4382"/>
                </a:lnTo>
                <a:lnTo>
                  <a:pt x="87820" y="2921"/>
                </a:lnTo>
                <a:lnTo>
                  <a:pt x="93788" y="1947"/>
                </a:lnTo>
                <a:lnTo>
                  <a:pt x="99674" y="1297"/>
                </a:lnTo>
                <a:lnTo>
                  <a:pt x="105502" y="865"/>
                </a:lnTo>
                <a:lnTo>
                  <a:pt x="111291" y="576"/>
                </a:lnTo>
                <a:lnTo>
                  <a:pt x="122805" y="255"/>
                </a:lnTo>
                <a:lnTo>
                  <a:pt x="168414" y="5"/>
                </a:lnTo>
                <a:lnTo>
                  <a:pt x="190112" y="0"/>
                </a:lnTo>
                <a:lnTo>
                  <a:pt x="193416" y="952"/>
                </a:lnTo>
                <a:lnTo>
                  <a:pt x="196571" y="2539"/>
                </a:lnTo>
                <a:lnTo>
                  <a:pt x="205740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63"/>
          <p:cNvSpPr/>
          <p:nvPr/>
        </p:nvSpPr>
        <p:spPr>
          <a:xfrm>
            <a:off x="7949565" y="2931795"/>
            <a:ext cx="222886" cy="8220"/>
          </a:xfrm>
          <a:custGeom>
            <a:avLst/>
            <a:gdLst/>
            <a:ahLst/>
            <a:cxnLst/>
            <a:rect l="0" t="0" r="0" b="0"/>
            <a:pathLst>
              <a:path w="222886" h="8220">
                <a:moveTo>
                  <a:pt x="0" y="0"/>
                </a:moveTo>
                <a:lnTo>
                  <a:pt x="142605" y="0"/>
                </a:lnTo>
                <a:lnTo>
                  <a:pt x="148410" y="952"/>
                </a:lnTo>
                <a:lnTo>
                  <a:pt x="154186" y="2540"/>
                </a:lnTo>
                <a:lnTo>
                  <a:pt x="159940" y="4550"/>
                </a:lnTo>
                <a:lnTo>
                  <a:pt x="165682" y="5891"/>
                </a:lnTo>
                <a:lnTo>
                  <a:pt x="171414" y="6785"/>
                </a:lnTo>
                <a:lnTo>
                  <a:pt x="177141" y="7380"/>
                </a:lnTo>
                <a:lnTo>
                  <a:pt x="181911" y="7778"/>
                </a:lnTo>
                <a:lnTo>
                  <a:pt x="186044" y="8042"/>
                </a:lnTo>
                <a:lnTo>
                  <a:pt x="189752" y="8219"/>
                </a:lnTo>
                <a:lnTo>
                  <a:pt x="194128" y="7384"/>
                </a:lnTo>
                <a:lnTo>
                  <a:pt x="198951" y="5875"/>
                </a:lnTo>
                <a:lnTo>
                  <a:pt x="204072" y="3917"/>
                </a:lnTo>
                <a:lnTo>
                  <a:pt x="208437" y="2611"/>
                </a:lnTo>
                <a:lnTo>
                  <a:pt x="212301" y="174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64"/>
          <p:cNvSpPr/>
          <p:nvPr/>
        </p:nvSpPr>
        <p:spPr>
          <a:xfrm>
            <a:off x="8266747" y="2738261"/>
            <a:ext cx="257176" cy="140874"/>
          </a:xfrm>
          <a:custGeom>
            <a:avLst/>
            <a:gdLst/>
            <a:ahLst/>
            <a:cxnLst/>
            <a:rect l="0" t="0" r="0" b="0"/>
            <a:pathLst>
              <a:path w="257176" h="140874">
                <a:moveTo>
                  <a:pt x="0" y="4939"/>
                </a:moveTo>
                <a:lnTo>
                  <a:pt x="0" y="0"/>
                </a:lnTo>
                <a:lnTo>
                  <a:pt x="0" y="4690"/>
                </a:lnTo>
                <a:lnTo>
                  <a:pt x="4551" y="4865"/>
                </a:lnTo>
                <a:lnTo>
                  <a:pt x="5892" y="5842"/>
                </a:lnTo>
                <a:lnTo>
                  <a:pt x="6785" y="7446"/>
                </a:lnTo>
                <a:lnTo>
                  <a:pt x="7778" y="11768"/>
                </a:lnTo>
                <a:lnTo>
                  <a:pt x="8043" y="14254"/>
                </a:lnTo>
                <a:lnTo>
                  <a:pt x="8219" y="16864"/>
                </a:lnTo>
                <a:lnTo>
                  <a:pt x="9289" y="19556"/>
                </a:lnTo>
                <a:lnTo>
                  <a:pt x="10957" y="22304"/>
                </a:lnTo>
                <a:lnTo>
                  <a:pt x="13019" y="25088"/>
                </a:lnTo>
                <a:lnTo>
                  <a:pt x="14394" y="27897"/>
                </a:lnTo>
                <a:lnTo>
                  <a:pt x="15311" y="30721"/>
                </a:lnTo>
                <a:lnTo>
                  <a:pt x="15923" y="33557"/>
                </a:lnTo>
                <a:lnTo>
                  <a:pt x="16330" y="36400"/>
                </a:lnTo>
                <a:lnTo>
                  <a:pt x="16602" y="39248"/>
                </a:lnTo>
                <a:lnTo>
                  <a:pt x="16783" y="42099"/>
                </a:lnTo>
                <a:lnTo>
                  <a:pt x="16984" y="47807"/>
                </a:lnTo>
                <a:lnTo>
                  <a:pt x="17098" y="58915"/>
                </a:lnTo>
                <a:lnTo>
                  <a:pt x="17145" y="123603"/>
                </a:lnTo>
                <a:lnTo>
                  <a:pt x="19685" y="126893"/>
                </a:lnTo>
                <a:lnTo>
                  <a:pt x="24527" y="132216"/>
                </a:lnTo>
                <a:lnTo>
                  <a:pt x="25876" y="132653"/>
                </a:lnTo>
                <a:lnTo>
                  <a:pt x="29916" y="133138"/>
                </a:lnTo>
                <a:lnTo>
                  <a:pt x="32327" y="134220"/>
                </a:lnTo>
                <a:lnTo>
                  <a:pt x="37546" y="137962"/>
                </a:lnTo>
                <a:lnTo>
                  <a:pt x="41223" y="139341"/>
                </a:lnTo>
                <a:lnTo>
                  <a:pt x="45579" y="140260"/>
                </a:lnTo>
                <a:lnTo>
                  <a:pt x="50388" y="140873"/>
                </a:lnTo>
                <a:lnTo>
                  <a:pt x="55500" y="140329"/>
                </a:lnTo>
                <a:lnTo>
                  <a:pt x="60812" y="139014"/>
                </a:lnTo>
                <a:lnTo>
                  <a:pt x="66260" y="137185"/>
                </a:lnTo>
                <a:lnTo>
                  <a:pt x="70844" y="135965"/>
                </a:lnTo>
                <a:lnTo>
                  <a:pt x="78476" y="134610"/>
                </a:lnTo>
                <a:lnTo>
                  <a:pt x="82797" y="134249"/>
                </a:lnTo>
                <a:lnTo>
                  <a:pt x="87584" y="134008"/>
                </a:lnTo>
                <a:lnTo>
                  <a:pt x="97981" y="133740"/>
                </a:lnTo>
                <a:lnTo>
                  <a:pt x="108952" y="133621"/>
                </a:lnTo>
                <a:lnTo>
                  <a:pt x="114546" y="132637"/>
                </a:lnTo>
                <a:lnTo>
                  <a:pt x="120179" y="131028"/>
                </a:lnTo>
                <a:lnTo>
                  <a:pt x="125839" y="129003"/>
                </a:lnTo>
                <a:lnTo>
                  <a:pt x="132470" y="127653"/>
                </a:lnTo>
                <a:lnTo>
                  <a:pt x="139748" y="126753"/>
                </a:lnTo>
                <a:lnTo>
                  <a:pt x="147458" y="126154"/>
                </a:lnTo>
                <a:lnTo>
                  <a:pt x="154503" y="125754"/>
                </a:lnTo>
                <a:lnTo>
                  <a:pt x="167411" y="125309"/>
                </a:lnTo>
                <a:lnTo>
                  <a:pt x="185388" y="125059"/>
                </a:lnTo>
                <a:lnTo>
                  <a:pt x="190267" y="124071"/>
                </a:lnTo>
                <a:lnTo>
                  <a:pt x="198227" y="120434"/>
                </a:lnTo>
                <a:lnTo>
                  <a:pt x="202637" y="119083"/>
                </a:lnTo>
                <a:lnTo>
                  <a:pt x="207481" y="118183"/>
                </a:lnTo>
                <a:lnTo>
                  <a:pt x="212616" y="117582"/>
                </a:lnTo>
                <a:lnTo>
                  <a:pt x="217944" y="117182"/>
                </a:lnTo>
                <a:lnTo>
                  <a:pt x="223401" y="116915"/>
                </a:lnTo>
                <a:lnTo>
                  <a:pt x="237643" y="116539"/>
                </a:lnTo>
                <a:lnTo>
                  <a:pt x="257175" y="116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65"/>
          <p:cNvSpPr/>
          <p:nvPr/>
        </p:nvSpPr>
        <p:spPr>
          <a:xfrm>
            <a:off x="8438200" y="2717482"/>
            <a:ext cx="17143" cy="342901"/>
          </a:xfrm>
          <a:custGeom>
            <a:avLst/>
            <a:gdLst/>
            <a:ahLst/>
            <a:cxnLst/>
            <a:rect l="0" t="0" r="0" b="0"/>
            <a:pathLst>
              <a:path w="17143" h="342901">
                <a:moveTo>
                  <a:pt x="8569" y="0"/>
                </a:moveTo>
                <a:lnTo>
                  <a:pt x="1189" y="0"/>
                </a:lnTo>
                <a:lnTo>
                  <a:pt x="791" y="953"/>
                </a:lnTo>
                <a:lnTo>
                  <a:pt x="351" y="4551"/>
                </a:lnTo>
                <a:lnTo>
                  <a:pt x="67" y="14622"/>
                </a:lnTo>
                <a:lnTo>
                  <a:pt x="0" y="53643"/>
                </a:lnTo>
                <a:lnTo>
                  <a:pt x="951" y="60527"/>
                </a:lnTo>
                <a:lnTo>
                  <a:pt x="2539" y="67021"/>
                </a:lnTo>
                <a:lnTo>
                  <a:pt x="4549" y="73256"/>
                </a:lnTo>
                <a:lnTo>
                  <a:pt x="5889" y="80270"/>
                </a:lnTo>
                <a:lnTo>
                  <a:pt x="6782" y="87803"/>
                </a:lnTo>
                <a:lnTo>
                  <a:pt x="7379" y="95683"/>
                </a:lnTo>
                <a:lnTo>
                  <a:pt x="7775" y="103794"/>
                </a:lnTo>
                <a:lnTo>
                  <a:pt x="8217" y="120425"/>
                </a:lnTo>
                <a:lnTo>
                  <a:pt x="8569" y="335734"/>
                </a:lnTo>
                <a:lnTo>
                  <a:pt x="9522" y="338123"/>
                </a:lnTo>
                <a:lnTo>
                  <a:pt x="11109" y="339715"/>
                </a:lnTo>
                <a:lnTo>
                  <a:pt x="1714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66"/>
          <p:cNvSpPr/>
          <p:nvPr/>
        </p:nvSpPr>
        <p:spPr>
          <a:xfrm>
            <a:off x="8455342" y="30689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67"/>
          <p:cNvSpPr/>
          <p:nvPr/>
        </p:nvSpPr>
        <p:spPr>
          <a:xfrm>
            <a:off x="7606509" y="3352330"/>
            <a:ext cx="257332" cy="188066"/>
          </a:xfrm>
          <a:custGeom>
            <a:avLst/>
            <a:gdLst/>
            <a:ahLst/>
            <a:cxnLst/>
            <a:rect l="0" t="0" r="0" b="0"/>
            <a:pathLst>
              <a:path w="257332" h="188066">
                <a:moveTo>
                  <a:pt x="94453" y="8090"/>
                </a:moveTo>
                <a:lnTo>
                  <a:pt x="57541" y="8090"/>
                </a:lnTo>
                <a:lnTo>
                  <a:pt x="53652" y="9042"/>
                </a:lnTo>
                <a:lnTo>
                  <a:pt x="49156" y="10630"/>
                </a:lnTo>
                <a:lnTo>
                  <a:pt x="44252" y="12640"/>
                </a:lnTo>
                <a:lnTo>
                  <a:pt x="36264" y="17415"/>
                </a:lnTo>
                <a:lnTo>
                  <a:pt x="32800" y="20021"/>
                </a:lnTo>
                <a:lnTo>
                  <a:pt x="29538" y="23664"/>
                </a:lnTo>
                <a:lnTo>
                  <a:pt x="26412" y="27998"/>
                </a:lnTo>
                <a:lnTo>
                  <a:pt x="23374" y="32792"/>
                </a:lnTo>
                <a:lnTo>
                  <a:pt x="20398" y="36940"/>
                </a:lnTo>
                <a:lnTo>
                  <a:pt x="17460" y="40659"/>
                </a:lnTo>
                <a:lnTo>
                  <a:pt x="14550" y="44089"/>
                </a:lnTo>
                <a:lnTo>
                  <a:pt x="10705" y="48282"/>
                </a:lnTo>
                <a:lnTo>
                  <a:pt x="1351" y="58021"/>
                </a:lnTo>
                <a:lnTo>
                  <a:pt x="0" y="62332"/>
                </a:lnTo>
                <a:lnTo>
                  <a:pt x="1004" y="66159"/>
                </a:lnTo>
                <a:lnTo>
                  <a:pt x="3579" y="69662"/>
                </a:lnTo>
                <a:lnTo>
                  <a:pt x="5296" y="73903"/>
                </a:lnTo>
                <a:lnTo>
                  <a:pt x="6440" y="78635"/>
                </a:lnTo>
                <a:lnTo>
                  <a:pt x="7203" y="83695"/>
                </a:lnTo>
                <a:lnTo>
                  <a:pt x="7711" y="88973"/>
                </a:lnTo>
                <a:lnTo>
                  <a:pt x="8050" y="94397"/>
                </a:lnTo>
                <a:lnTo>
                  <a:pt x="8426" y="105503"/>
                </a:lnTo>
                <a:lnTo>
                  <a:pt x="8668" y="128156"/>
                </a:lnTo>
                <a:lnTo>
                  <a:pt x="8716" y="146424"/>
                </a:lnTo>
                <a:lnTo>
                  <a:pt x="9673" y="150795"/>
                </a:lnTo>
                <a:lnTo>
                  <a:pt x="11263" y="155614"/>
                </a:lnTo>
                <a:lnTo>
                  <a:pt x="13275" y="160732"/>
                </a:lnTo>
                <a:lnTo>
                  <a:pt x="15569" y="165096"/>
                </a:lnTo>
                <a:lnTo>
                  <a:pt x="18052" y="168958"/>
                </a:lnTo>
                <a:lnTo>
                  <a:pt x="20658" y="172485"/>
                </a:lnTo>
                <a:lnTo>
                  <a:pt x="23349" y="175789"/>
                </a:lnTo>
                <a:lnTo>
                  <a:pt x="26095" y="178944"/>
                </a:lnTo>
                <a:lnTo>
                  <a:pt x="28879" y="182000"/>
                </a:lnTo>
                <a:lnTo>
                  <a:pt x="31687" y="184037"/>
                </a:lnTo>
                <a:lnTo>
                  <a:pt x="37347" y="186301"/>
                </a:lnTo>
                <a:lnTo>
                  <a:pt x="43038" y="187307"/>
                </a:lnTo>
                <a:lnTo>
                  <a:pt x="48742" y="187755"/>
                </a:lnTo>
                <a:lnTo>
                  <a:pt x="54452" y="187953"/>
                </a:lnTo>
                <a:lnTo>
                  <a:pt x="67573" y="188065"/>
                </a:lnTo>
                <a:lnTo>
                  <a:pt x="71770" y="187128"/>
                </a:lnTo>
                <a:lnTo>
                  <a:pt x="78975" y="183547"/>
                </a:lnTo>
                <a:lnTo>
                  <a:pt x="85351" y="178781"/>
                </a:lnTo>
                <a:lnTo>
                  <a:pt x="88385" y="176176"/>
                </a:lnTo>
                <a:lnTo>
                  <a:pt x="91360" y="172535"/>
                </a:lnTo>
                <a:lnTo>
                  <a:pt x="94296" y="168202"/>
                </a:lnTo>
                <a:lnTo>
                  <a:pt x="97206" y="163409"/>
                </a:lnTo>
                <a:lnTo>
                  <a:pt x="101051" y="158308"/>
                </a:lnTo>
                <a:lnTo>
                  <a:pt x="105519" y="153003"/>
                </a:lnTo>
                <a:lnTo>
                  <a:pt x="110403" y="147561"/>
                </a:lnTo>
                <a:lnTo>
                  <a:pt x="114611" y="142028"/>
                </a:lnTo>
                <a:lnTo>
                  <a:pt x="118369" y="136434"/>
                </a:lnTo>
                <a:lnTo>
                  <a:pt x="121827" y="130800"/>
                </a:lnTo>
                <a:lnTo>
                  <a:pt x="125085" y="125139"/>
                </a:lnTo>
                <a:lnTo>
                  <a:pt x="131245" y="113769"/>
                </a:lnTo>
                <a:lnTo>
                  <a:pt x="133268" y="107118"/>
                </a:lnTo>
                <a:lnTo>
                  <a:pt x="134617" y="99826"/>
                </a:lnTo>
                <a:lnTo>
                  <a:pt x="135516" y="92107"/>
                </a:lnTo>
                <a:lnTo>
                  <a:pt x="134211" y="85056"/>
                </a:lnTo>
                <a:lnTo>
                  <a:pt x="131436" y="78451"/>
                </a:lnTo>
                <a:lnTo>
                  <a:pt x="127681" y="72142"/>
                </a:lnTo>
                <a:lnTo>
                  <a:pt x="125177" y="66984"/>
                </a:lnTo>
                <a:lnTo>
                  <a:pt x="123509" y="62592"/>
                </a:lnTo>
                <a:lnTo>
                  <a:pt x="122396" y="58712"/>
                </a:lnTo>
                <a:lnTo>
                  <a:pt x="120702" y="54220"/>
                </a:lnTo>
                <a:lnTo>
                  <a:pt x="118620" y="49321"/>
                </a:lnTo>
                <a:lnTo>
                  <a:pt x="116280" y="44150"/>
                </a:lnTo>
                <a:lnTo>
                  <a:pt x="114719" y="38797"/>
                </a:lnTo>
                <a:lnTo>
                  <a:pt x="113679" y="33324"/>
                </a:lnTo>
                <a:lnTo>
                  <a:pt x="112009" y="19954"/>
                </a:lnTo>
                <a:lnTo>
                  <a:pt x="109241" y="15585"/>
                </a:lnTo>
                <a:lnTo>
                  <a:pt x="107169" y="13087"/>
                </a:lnTo>
                <a:lnTo>
                  <a:pt x="105788" y="10469"/>
                </a:lnTo>
                <a:lnTo>
                  <a:pt x="104253" y="5019"/>
                </a:lnTo>
                <a:lnTo>
                  <a:pt x="103133" y="0"/>
                </a:lnTo>
                <a:lnTo>
                  <a:pt x="103058" y="4211"/>
                </a:lnTo>
                <a:lnTo>
                  <a:pt x="103035" y="11491"/>
                </a:lnTo>
                <a:lnTo>
                  <a:pt x="103984" y="14168"/>
                </a:lnTo>
                <a:lnTo>
                  <a:pt x="107579" y="19681"/>
                </a:lnTo>
                <a:lnTo>
                  <a:pt x="109812" y="25306"/>
                </a:lnTo>
                <a:lnTo>
                  <a:pt x="110408" y="28140"/>
                </a:lnTo>
                <a:lnTo>
                  <a:pt x="111757" y="31934"/>
                </a:lnTo>
                <a:lnTo>
                  <a:pt x="113608" y="36368"/>
                </a:lnTo>
                <a:lnTo>
                  <a:pt x="115797" y="41229"/>
                </a:lnTo>
                <a:lnTo>
                  <a:pt x="120766" y="51711"/>
                </a:lnTo>
                <a:lnTo>
                  <a:pt x="123426" y="57173"/>
                </a:lnTo>
                <a:lnTo>
                  <a:pt x="129008" y="61767"/>
                </a:lnTo>
                <a:lnTo>
                  <a:pt x="136540" y="65782"/>
                </a:lnTo>
                <a:lnTo>
                  <a:pt x="145371" y="69411"/>
                </a:lnTo>
                <a:lnTo>
                  <a:pt x="152211" y="73736"/>
                </a:lnTo>
                <a:lnTo>
                  <a:pt x="157724" y="78524"/>
                </a:lnTo>
                <a:lnTo>
                  <a:pt x="162350" y="83621"/>
                </a:lnTo>
                <a:lnTo>
                  <a:pt x="166388" y="88924"/>
                </a:lnTo>
                <a:lnTo>
                  <a:pt x="170033" y="94364"/>
                </a:lnTo>
                <a:lnTo>
                  <a:pt x="173414" y="99896"/>
                </a:lnTo>
                <a:lnTo>
                  <a:pt x="176622" y="104536"/>
                </a:lnTo>
                <a:lnTo>
                  <a:pt x="179712" y="108582"/>
                </a:lnTo>
                <a:lnTo>
                  <a:pt x="182725" y="112232"/>
                </a:lnTo>
                <a:lnTo>
                  <a:pt x="186638" y="115618"/>
                </a:lnTo>
                <a:lnTo>
                  <a:pt x="191153" y="118828"/>
                </a:lnTo>
                <a:lnTo>
                  <a:pt x="196067" y="121920"/>
                </a:lnTo>
                <a:lnTo>
                  <a:pt x="200295" y="125887"/>
                </a:lnTo>
                <a:lnTo>
                  <a:pt x="204067" y="130436"/>
                </a:lnTo>
                <a:lnTo>
                  <a:pt x="207534" y="135374"/>
                </a:lnTo>
                <a:lnTo>
                  <a:pt x="210798" y="139618"/>
                </a:lnTo>
                <a:lnTo>
                  <a:pt x="213926" y="143400"/>
                </a:lnTo>
                <a:lnTo>
                  <a:pt x="216965" y="146874"/>
                </a:lnTo>
                <a:lnTo>
                  <a:pt x="219942" y="150143"/>
                </a:lnTo>
                <a:lnTo>
                  <a:pt x="225791" y="156314"/>
                </a:lnTo>
                <a:lnTo>
                  <a:pt x="243034" y="173793"/>
                </a:lnTo>
                <a:lnTo>
                  <a:pt x="245894" y="175708"/>
                </a:lnTo>
                <a:lnTo>
                  <a:pt x="248754" y="176985"/>
                </a:lnTo>
                <a:lnTo>
                  <a:pt x="257331" y="179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68"/>
          <p:cNvSpPr/>
          <p:nvPr/>
        </p:nvSpPr>
        <p:spPr>
          <a:xfrm>
            <a:off x="8001000" y="3326129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145732" y="0"/>
                </a:moveTo>
                <a:lnTo>
                  <a:pt x="117113" y="28620"/>
                </a:lnTo>
                <a:lnTo>
                  <a:pt x="113317" y="31462"/>
                </a:lnTo>
                <a:lnTo>
                  <a:pt x="108883" y="34310"/>
                </a:lnTo>
                <a:lnTo>
                  <a:pt x="104020" y="37161"/>
                </a:lnTo>
                <a:lnTo>
                  <a:pt x="99827" y="40014"/>
                </a:lnTo>
                <a:lnTo>
                  <a:pt x="96079" y="42869"/>
                </a:lnTo>
                <a:lnTo>
                  <a:pt x="92627" y="45725"/>
                </a:lnTo>
                <a:lnTo>
                  <a:pt x="88421" y="47628"/>
                </a:lnTo>
                <a:lnTo>
                  <a:pt x="83712" y="48897"/>
                </a:lnTo>
                <a:lnTo>
                  <a:pt x="78668" y="49744"/>
                </a:lnTo>
                <a:lnTo>
                  <a:pt x="73400" y="51260"/>
                </a:lnTo>
                <a:lnTo>
                  <a:pt x="67983" y="53224"/>
                </a:lnTo>
                <a:lnTo>
                  <a:pt x="62467" y="55485"/>
                </a:lnTo>
                <a:lnTo>
                  <a:pt x="57837" y="57945"/>
                </a:lnTo>
                <a:lnTo>
                  <a:pt x="45817" y="65958"/>
                </a:lnTo>
                <a:lnTo>
                  <a:pt x="41023" y="68738"/>
                </a:lnTo>
                <a:lnTo>
                  <a:pt x="35921" y="71543"/>
                </a:lnTo>
                <a:lnTo>
                  <a:pt x="31567" y="73413"/>
                </a:lnTo>
                <a:lnTo>
                  <a:pt x="24190" y="75491"/>
                </a:lnTo>
                <a:lnTo>
                  <a:pt x="17736" y="76414"/>
                </a:lnTo>
                <a:lnTo>
                  <a:pt x="11693" y="76825"/>
                </a:lnTo>
                <a:lnTo>
                  <a:pt x="5832" y="77007"/>
                </a:lnTo>
                <a:lnTo>
                  <a:pt x="3888" y="78008"/>
                </a:lnTo>
                <a:lnTo>
                  <a:pt x="2592" y="79628"/>
                </a:lnTo>
                <a:lnTo>
                  <a:pt x="30" y="85655"/>
                </a:lnTo>
                <a:lnTo>
                  <a:pt x="13" y="85694"/>
                </a:lnTo>
                <a:lnTo>
                  <a:pt x="0" y="93944"/>
                </a:lnTo>
                <a:lnTo>
                  <a:pt x="7620" y="96681"/>
                </a:lnTo>
                <a:lnTo>
                  <a:pt x="13652" y="98744"/>
                </a:lnTo>
                <a:lnTo>
                  <a:pt x="18626" y="100120"/>
                </a:lnTo>
                <a:lnTo>
                  <a:pt x="22895" y="101037"/>
                </a:lnTo>
                <a:lnTo>
                  <a:pt x="26693" y="101648"/>
                </a:lnTo>
                <a:lnTo>
                  <a:pt x="31130" y="102055"/>
                </a:lnTo>
                <a:lnTo>
                  <a:pt x="35993" y="102327"/>
                </a:lnTo>
                <a:lnTo>
                  <a:pt x="41140" y="102508"/>
                </a:lnTo>
                <a:lnTo>
                  <a:pt x="45524" y="103582"/>
                </a:lnTo>
                <a:lnTo>
                  <a:pt x="52935" y="107314"/>
                </a:lnTo>
                <a:lnTo>
                  <a:pt x="57198" y="108690"/>
                </a:lnTo>
                <a:lnTo>
                  <a:pt x="61944" y="109608"/>
                </a:lnTo>
                <a:lnTo>
                  <a:pt x="67013" y="110220"/>
                </a:lnTo>
                <a:lnTo>
                  <a:pt x="71346" y="111580"/>
                </a:lnTo>
                <a:lnTo>
                  <a:pt x="78699" y="115631"/>
                </a:lnTo>
                <a:lnTo>
                  <a:pt x="82945" y="117093"/>
                </a:lnTo>
                <a:lnTo>
                  <a:pt x="87683" y="118067"/>
                </a:lnTo>
                <a:lnTo>
                  <a:pt x="92744" y="118717"/>
                </a:lnTo>
                <a:lnTo>
                  <a:pt x="98025" y="119150"/>
                </a:lnTo>
                <a:lnTo>
                  <a:pt x="103449" y="119438"/>
                </a:lnTo>
                <a:lnTo>
                  <a:pt x="108971" y="119631"/>
                </a:lnTo>
                <a:lnTo>
                  <a:pt x="114558" y="120711"/>
                </a:lnTo>
                <a:lnTo>
                  <a:pt x="120186" y="122384"/>
                </a:lnTo>
                <a:lnTo>
                  <a:pt x="125845" y="124453"/>
                </a:lnTo>
                <a:lnTo>
                  <a:pt x="131521" y="125831"/>
                </a:lnTo>
                <a:lnTo>
                  <a:pt x="137211" y="126750"/>
                </a:lnTo>
                <a:lnTo>
                  <a:pt x="142909" y="127363"/>
                </a:lnTo>
                <a:lnTo>
                  <a:pt x="148612" y="128724"/>
                </a:lnTo>
                <a:lnTo>
                  <a:pt x="154320" y="130584"/>
                </a:lnTo>
                <a:lnTo>
                  <a:pt x="160029" y="132776"/>
                </a:lnTo>
                <a:lnTo>
                  <a:pt x="165741" y="134238"/>
                </a:lnTo>
                <a:lnTo>
                  <a:pt x="171453" y="135212"/>
                </a:lnTo>
                <a:lnTo>
                  <a:pt x="177167" y="135862"/>
                </a:lnTo>
                <a:lnTo>
                  <a:pt x="182882" y="137247"/>
                </a:lnTo>
                <a:lnTo>
                  <a:pt x="188596" y="139123"/>
                </a:lnTo>
                <a:lnTo>
                  <a:pt x="194311" y="141326"/>
                </a:lnTo>
                <a:lnTo>
                  <a:pt x="199073" y="143748"/>
                </a:lnTo>
                <a:lnTo>
                  <a:pt x="206904" y="148979"/>
                </a:lnTo>
                <a:lnTo>
                  <a:pt x="211278" y="150754"/>
                </a:lnTo>
                <a:lnTo>
                  <a:pt x="216099" y="151938"/>
                </a:lnTo>
                <a:lnTo>
                  <a:pt x="221219" y="152727"/>
                </a:lnTo>
                <a:lnTo>
                  <a:pt x="225584" y="154206"/>
                </a:lnTo>
                <a:lnTo>
                  <a:pt x="232974" y="158389"/>
                </a:lnTo>
                <a:lnTo>
                  <a:pt x="239434" y="163423"/>
                </a:lnTo>
                <a:lnTo>
                  <a:pt x="246791" y="169865"/>
                </a:lnTo>
                <a:lnTo>
                  <a:pt x="248348" y="170394"/>
                </a:lnTo>
                <a:lnTo>
                  <a:pt x="256275" y="171358"/>
                </a:lnTo>
                <a:lnTo>
                  <a:pt x="257175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69"/>
          <p:cNvSpPr/>
          <p:nvPr/>
        </p:nvSpPr>
        <p:spPr>
          <a:xfrm>
            <a:off x="8327153" y="3248980"/>
            <a:ext cx="273884" cy="248485"/>
          </a:xfrm>
          <a:custGeom>
            <a:avLst/>
            <a:gdLst/>
            <a:ahLst/>
            <a:cxnLst/>
            <a:rect l="0" t="0" r="0" b="0"/>
            <a:pathLst>
              <a:path w="273884" h="248485">
                <a:moveTo>
                  <a:pt x="102472" y="8570"/>
                </a:moveTo>
                <a:lnTo>
                  <a:pt x="102472" y="350"/>
                </a:lnTo>
                <a:lnTo>
                  <a:pt x="95628" y="67"/>
                </a:lnTo>
                <a:lnTo>
                  <a:pt x="81232" y="0"/>
                </a:lnTo>
                <a:lnTo>
                  <a:pt x="78788" y="951"/>
                </a:lnTo>
                <a:lnTo>
                  <a:pt x="70796" y="6842"/>
                </a:lnTo>
                <a:lnTo>
                  <a:pt x="65216" y="11929"/>
                </a:lnTo>
                <a:lnTo>
                  <a:pt x="56720" y="20149"/>
                </a:lnTo>
                <a:lnTo>
                  <a:pt x="32222" y="44539"/>
                </a:lnTo>
                <a:lnTo>
                  <a:pt x="28969" y="48741"/>
                </a:lnTo>
                <a:lnTo>
                  <a:pt x="25847" y="53448"/>
                </a:lnTo>
                <a:lnTo>
                  <a:pt x="22814" y="58491"/>
                </a:lnTo>
                <a:lnTo>
                  <a:pt x="19839" y="63758"/>
                </a:lnTo>
                <a:lnTo>
                  <a:pt x="13993" y="74690"/>
                </a:lnTo>
                <a:lnTo>
                  <a:pt x="12053" y="80273"/>
                </a:lnTo>
                <a:lnTo>
                  <a:pt x="10761" y="85899"/>
                </a:lnTo>
                <a:lnTo>
                  <a:pt x="9899" y="91555"/>
                </a:lnTo>
                <a:lnTo>
                  <a:pt x="8372" y="98183"/>
                </a:lnTo>
                <a:lnTo>
                  <a:pt x="6401" y="105460"/>
                </a:lnTo>
                <a:lnTo>
                  <a:pt x="4133" y="113168"/>
                </a:lnTo>
                <a:lnTo>
                  <a:pt x="2623" y="120212"/>
                </a:lnTo>
                <a:lnTo>
                  <a:pt x="1616" y="126813"/>
                </a:lnTo>
                <a:lnTo>
                  <a:pt x="945" y="133118"/>
                </a:lnTo>
                <a:lnTo>
                  <a:pt x="497" y="139227"/>
                </a:lnTo>
                <a:lnTo>
                  <a:pt x="199" y="145205"/>
                </a:lnTo>
                <a:lnTo>
                  <a:pt x="0" y="151095"/>
                </a:lnTo>
                <a:lnTo>
                  <a:pt x="1772" y="156926"/>
                </a:lnTo>
                <a:lnTo>
                  <a:pt x="4859" y="162719"/>
                </a:lnTo>
                <a:lnTo>
                  <a:pt x="8821" y="168486"/>
                </a:lnTo>
                <a:lnTo>
                  <a:pt x="11463" y="173283"/>
                </a:lnTo>
                <a:lnTo>
                  <a:pt x="13224" y="177434"/>
                </a:lnTo>
                <a:lnTo>
                  <a:pt x="14399" y="181153"/>
                </a:lnTo>
                <a:lnTo>
                  <a:pt x="18243" y="187826"/>
                </a:lnTo>
                <a:lnTo>
                  <a:pt x="20601" y="190939"/>
                </a:lnTo>
                <a:lnTo>
                  <a:pt x="22174" y="194919"/>
                </a:lnTo>
                <a:lnTo>
                  <a:pt x="23223" y="199478"/>
                </a:lnTo>
                <a:lnTo>
                  <a:pt x="23921" y="204421"/>
                </a:lnTo>
                <a:lnTo>
                  <a:pt x="26292" y="208670"/>
                </a:lnTo>
                <a:lnTo>
                  <a:pt x="34007" y="215930"/>
                </a:lnTo>
                <a:lnTo>
                  <a:pt x="41245" y="222333"/>
                </a:lnTo>
                <a:lnTo>
                  <a:pt x="44509" y="225373"/>
                </a:lnTo>
                <a:lnTo>
                  <a:pt x="48590" y="227400"/>
                </a:lnTo>
                <a:lnTo>
                  <a:pt x="53216" y="228752"/>
                </a:lnTo>
                <a:lnTo>
                  <a:pt x="58204" y="229653"/>
                </a:lnTo>
                <a:lnTo>
                  <a:pt x="66288" y="233194"/>
                </a:lnTo>
                <a:lnTo>
                  <a:pt x="69777" y="235472"/>
                </a:lnTo>
                <a:lnTo>
                  <a:pt x="74007" y="236990"/>
                </a:lnTo>
                <a:lnTo>
                  <a:pt x="78733" y="238002"/>
                </a:lnTo>
                <a:lnTo>
                  <a:pt x="83788" y="238677"/>
                </a:lnTo>
                <a:lnTo>
                  <a:pt x="89064" y="240080"/>
                </a:lnTo>
                <a:lnTo>
                  <a:pt x="94485" y="241967"/>
                </a:lnTo>
                <a:lnTo>
                  <a:pt x="100005" y="244178"/>
                </a:lnTo>
                <a:lnTo>
                  <a:pt x="105590" y="245652"/>
                </a:lnTo>
                <a:lnTo>
                  <a:pt x="111217" y="246634"/>
                </a:lnTo>
                <a:lnTo>
                  <a:pt x="116874" y="247289"/>
                </a:lnTo>
                <a:lnTo>
                  <a:pt x="122552" y="247726"/>
                </a:lnTo>
                <a:lnTo>
                  <a:pt x="128240" y="248017"/>
                </a:lnTo>
                <a:lnTo>
                  <a:pt x="139641" y="248341"/>
                </a:lnTo>
                <a:lnTo>
                  <a:pt x="151059" y="248484"/>
                </a:lnTo>
                <a:lnTo>
                  <a:pt x="156771" y="247570"/>
                </a:lnTo>
                <a:lnTo>
                  <a:pt x="162483" y="246008"/>
                </a:lnTo>
                <a:lnTo>
                  <a:pt x="168197" y="244015"/>
                </a:lnTo>
                <a:lnTo>
                  <a:pt x="172958" y="242685"/>
                </a:lnTo>
                <a:lnTo>
                  <a:pt x="180790" y="241208"/>
                </a:lnTo>
                <a:lnTo>
                  <a:pt x="186116" y="239862"/>
                </a:lnTo>
                <a:lnTo>
                  <a:pt x="192525" y="238012"/>
                </a:lnTo>
                <a:lnTo>
                  <a:pt x="199654" y="235826"/>
                </a:lnTo>
                <a:lnTo>
                  <a:pt x="205361" y="233417"/>
                </a:lnTo>
                <a:lnTo>
                  <a:pt x="210117" y="230857"/>
                </a:lnTo>
                <a:lnTo>
                  <a:pt x="217940" y="225474"/>
                </a:lnTo>
                <a:lnTo>
                  <a:pt x="224594" y="219907"/>
                </a:lnTo>
                <a:lnTo>
                  <a:pt x="228654" y="217089"/>
                </a:lnTo>
                <a:lnTo>
                  <a:pt x="233266" y="214257"/>
                </a:lnTo>
                <a:lnTo>
                  <a:pt x="238245" y="211417"/>
                </a:lnTo>
                <a:lnTo>
                  <a:pt x="246319" y="205722"/>
                </a:lnTo>
                <a:lnTo>
                  <a:pt x="253080" y="200015"/>
                </a:lnTo>
                <a:lnTo>
                  <a:pt x="259262" y="194304"/>
                </a:lnTo>
                <a:lnTo>
                  <a:pt x="260339" y="190495"/>
                </a:lnTo>
                <a:lnTo>
                  <a:pt x="260103" y="186051"/>
                </a:lnTo>
                <a:lnTo>
                  <a:pt x="258995" y="181183"/>
                </a:lnTo>
                <a:lnTo>
                  <a:pt x="259208" y="176985"/>
                </a:lnTo>
                <a:lnTo>
                  <a:pt x="260302" y="173234"/>
                </a:lnTo>
                <a:lnTo>
                  <a:pt x="268902" y="155819"/>
                </a:lnTo>
                <a:lnTo>
                  <a:pt x="270576" y="150551"/>
                </a:lnTo>
                <a:lnTo>
                  <a:pt x="271691" y="145134"/>
                </a:lnTo>
                <a:lnTo>
                  <a:pt x="272435" y="139618"/>
                </a:lnTo>
                <a:lnTo>
                  <a:pt x="272931" y="134987"/>
                </a:lnTo>
                <a:lnTo>
                  <a:pt x="273481" y="127303"/>
                </a:lnTo>
                <a:lnTo>
                  <a:pt x="273726" y="118172"/>
                </a:lnTo>
                <a:lnTo>
                  <a:pt x="273883" y="101339"/>
                </a:lnTo>
                <a:lnTo>
                  <a:pt x="272943" y="97086"/>
                </a:lnTo>
                <a:lnTo>
                  <a:pt x="271365" y="92346"/>
                </a:lnTo>
                <a:lnTo>
                  <a:pt x="269359" y="87280"/>
                </a:lnTo>
                <a:lnTo>
                  <a:pt x="267071" y="82951"/>
                </a:lnTo>
                <a:lnTo>
                  <a:pt x="261987" y="75601"/>
                </a:lnTo>
                <a:lnTo>
                  <a:pt x="258345" y="71354"/>
                </a:lnTo>
                <a:lnTo>
                  <a:pt x="254012" y="66619"/>
                </a:lnTo>
                <a:lnTo>
                  <a:pt x="241353" y="53392"/>
                </a:lnTo>
                <a:lnTo>
                  <a:pt x="228541" y="40389"/>
                </a:lnTo>
                <a:lnTo>
                  <a:pt x="224618" y="38355"/>
                </a:lnTo>
                <a:lnTo>
                  <a:pt x="220098" y="36999"/>
                </a:lnTo>
                <a:lnTo>
                  <a:pt x="215179" y="36095"/>
                </a:lnTo>
                <a:lnTo>
                  <a:pt x="209995" y="34540"/>
                </a:lnTo>
                <a:lnTo>
                  <a:pt x="204634" y="32551"/>
                </a:lnTo>
                <a:lnTo>
                  <a:pt x="199155" y="30272"/>
                </a:lnTo>
                <a:lnTo>
                  <a:pt x="194550" y="28753"/>
                </a:lnTo>
                <a:lnTo>
                  <a:pt x="186893" y="27065"/>
                </a:lnTo>
                <a:lnTo>
                  <a:pt x="182564" y="25662"/>
                </a:lnTo>
                <a:lnTo>
                  <a:pt x="177775" y="23775"/>
                </a:lnTo>
                <a:lnTo>
                  <a:pt x="172677" y="21564"/>
                </a:lnTo>
                <a:lnTo>
                  <a:pt x="161931" y="16567"/>
                </a:lnTo>
                <a:lnTo>
                  <a:pt x="156399" y="13901"/>
                </a:lnTo>
                <a:lnTo>
                  <a:pt x="151758" y="12124"/>
                </a:lnTo>
                <a:lnTo>
                  <a:pt x="144061" y="10149"/>
                </a:lnTo>
                <a:lnTo>
                  <a:pt x="137465" y="9272"/>
                </a:lnTo>
                <a:lnTo>
                  <a:pt x="131360" y="8881"/>
                </a:lnTo>
                <a:lnTo>
                  <a:pt x="125470" y="8708"/>
                </a:lnTo>
                <a:lnTo>
                  <a:pt x="111044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70"/>
          <p:cNvSpPr/>
          <p:nvPr/>
        </p:nvSpPr>
        <p:spPr>
          <a:xfrm>
            <a:off x="3637597" y="3789193"/>
            <a:ext cx="118675" cy="94136"/>
          </a:xfrm>
          <a:custGeom>
            <a:avLst/>
            <a:gdLst/>
            <a:ahLst/>
            <a:cxnLst/>
            <a:rect l="0" t="0" r="0" b="0"/>
            <a:pathLst>
              <a:path w="118675" h="94136">
                <a:moveTo>
                  <a:pt x="0" y="42714"/>
                </a:moveTo>
                <a:lnTo>
                  <a:pt x="0" y="38163"/>
                </a:lnTo>
                <a:lnTo>
                  <a:pt x="953" y="36823"/>
                </a:lnTo>
                <a:lnTo>
                  <a:pt x="2540" y="35929"/>
                </a:lnTo>
                <a:lnTo>
                  <a:pt x="4551" y="35333"/>
                </a:lnTo>
                <a:lnTo>
                  <a:pt x="6844" y="33984"/>
                </a:lnTo>
                <a:lnTo>
                  <a:pt x="9325" y="32131"/>
                </a:lnTo>
                <a:lnTo>
                  <a:pt x="11932" y="29944"/>
                </a:lnTo>
                <a:lnTo>
                  <a:pt x="13669" y="27533"/>
                </a:lnTo>
                <a:lnTo>
                  <a:pt x="14828" y="24973"/>
                </a:lnTo>
                <a:lnTo>
                  <a:pt x="15600" y="22315"/>
                </a:lnTo>
                <a:lnTo>
                  <a:pt x="18020" y="19590"/>
                </a:lnTo>
                <a:lnTo>
                  <a:pt x="21538" y="16820"/>
                </a:lnTo>
                <a:lnTo>
                  <a:pt x="25789" y="14022"/>
                </a:lnTo>
                <a:lnTo>
                  <a:pt x="29575" y="12156"/>
                </a:lnTo>
                <a:lnTo>
                  <a:pt x="33052" y="10912"/>
                </a:lnTo>
                <a:lnTo>
                  <a:pt x="36322" y="10083"/>
                </a:lnTo>
                <a:lnTo>
                  <a:pt x="40407" y="8577"/>
                </a:lnTo>
                <a:lnTo>
                  <a:pt x="45036" y="6621"/>
                </a:lnTo>
                <a:lnTo>
                  <a:pt x="50026" y="4364"/>
                </a:lnTo>
                <a:lnTo>
                  <a:pt x="55258" y="2860"/>
                </a:lnTo>
                <a:lnTo>
                  <a:pt x="60652" y="1857"/>
                </a:lnTo>
                <a:lnTo>
                  <a:pt x="66152" y="1189"/>
                </a:lnTo>
                <a:lnTo>
                  <a:pt x="70771" y="743"/>
                </a:lnTo>
                <a:lnTo>
                  <a:pt x="74803" y="446"/>
                </a:lnTo>
                <a:lnTo>
                  <a:pt x="78444" y="248"/>
                </a:lnTo>
                <a:lnTo>
                  <a:pt x="81823" y="1068"/>
                </a:lnTo>
                <a:lnTo>
                  <a:pt x="85029" y="2568"/>
                </a:lnTo>
                <a:lnTo>
                  <a:pt x="88118" y="4520"/>
                </a:lnTo>
                <a:lnTo>
                  <a:pt x="91130" y="6774"/>
                </a:lnTo>
                <a:lnTo>
                  <a:pt x="94091" y="9229"/>
                </a:lnTo>
                <a:lnTo>
                  <a:pt x="97018" y="11818"/>
                </a:lnTo>
                <a:lnTo>
                  <a:pt x="102809" y="17235"/>
                </a:lnTo>
                <a:lnTo>
                  <a:pt x="105687" y="20013"/>
                </a:lnTo>
                <a:lnTo>
                  <a:pt x="107606" y="22818"/>
                </a:lnTo>
                <a:lnTo>
                  <a:pt x="108884" y="25640"/>
                </a:lnTo>
                <a:lnTo>
                  <a:pt x="109737" y="28474"/>
                </a:lnTo>
                <a:lnTo>
                  <a:pt x="111258" y="31316"/>
                </a:lnTo>
                <a:lnTo>
                  <a:pt x="113225" y="34163"/>
                </a:lnTo>
                <a:lnTo>
                  <a:pt x="115488" y="37013"/>
                </a:lnTo>
                <a:lnTo>
                  <a:pt x="116997" y="39866"/>
                </a:lnTo>
                <a:lnTo>
                  <a:pt x="118003" y="42720"/>
                </a:lnTo>
                <a:lnTo>
                  <a:pt x="118674" y="45576"/>
                </a:lnTo>
                <a:lnTo>
                  <a:pt x="118169" y="48432"/>
                </a:lnTo>
                <a:lnTo>
                  <a:pt x="116879" y="51288"/>
                </a:lnTo>
                <a:lnTo>
                  <a:pt x="115067" y="54146"/>
                </a:lnTo>
                <a:lnTo>
                  <a:pt x="113859" y="57955"/>
                </a:lnTo>
                <a:lnTo>
                  <a:pt x="113053" y="62400"/>
                </a:lnTo>
                <a:lnTo>
                  <a:pt x="112516" y="67268"/>
                </a:lnTo>
                <a:lnTo>
                  <a:pt x="111206" y="71466"/>
                </a:lnTo>
                <a:lnTo>
                  <a:pt x="109380" y="75217"/>
                </a:lnTo>
                <a:lnTo>
                  <a:pt x="107210" y="78670"/>
                </a:lnTo>
                <a:lnTo>
                  <a:pt x="104811" y="81925"/>
                </a:lnTo>
                <a:lnTo>
                  <a:pt x="102259" y="85047"/>
                </a:lnTo>
                <a:lnTo>
                  <a:pt x="99605" y="88081"/>
                </a:lnTo>
                <a:lnTo>
                  <a:pt x="96883" y="90104"/>
                </a:lnTo>
                <a:lnTo>
                  <a:pt x="94117" y="91452"/>
                </a:lnTo>
                <a:lnTo>
                  <a:pt x="91319" y="92351"/>
                </a:lnTo>
                <a:lnTo>
                  <a:pt x="88502" y="92951"/>
                </a:lnTo>
                <a:lnTo>
                  <a:pt x="85672" y="93350"/>
                </a:lnTo>
                <a:lnTo>
                  <a:pt x="82832" y="93616"/>
                </a:lnTo>
                <a:lnTo>
                  <a:pt x="79986" y="93794"/>
                </a:lnTo>
                <a:lnTo>
                  <a:pt x="74285" y="93991"/>
                </a:lnTo>
                <a:lnTo>
                  <a:pt x="62863" y="94118"/>
                </a:lnTo>
                <a:lnTo>
                  <a:pt x="57149" y="94135"/>
                </a:lnTo>
                <a:lnTo>
                  <a:pt x="54292" y="93187"/>
                </a:lnTo>
                <a:lnTo>
                  <a:pt x="51434" y="91603"/>
                </a:lnTo>
                <a:lnTo>
                  <a:pt x="48577" y="89594"/>
                </a:lnTo>
                <a:lnTo>
                  <a:pt x="45720" y="87302"/>
                </a:lnTo>
                <a:lnTo>
                  <a:pt x="42862" y="84822"/>
                </a:lnTo>
                <a:lnTo>
                  <a:pt x="40005" y="82216"/>
                </a:lnTo>
                <a:lnTo>
                  <a:pt x="38100" y="79526"/>
                </a:lnTo>
                <a:lnTo>
                  <a:pt x="36830" y="76781"/>
                </a:lnTo>
                <a:lnTo>
                  <a:pt x="35983" y="73997"/>
                </a:lnTo>
                <a:lnTo>
                  <a:pt x="35419" y="71190"/>
                </a:lnTo>
                <a:lnTo>
                  <a:pt x="35042" y="68365"/>
                </a:lnTo>
                <a:lnTo>
                  <a:pt x="34792" y="65530"/>
                </a:lnTo>
                <a:lnTo>
                  <a:pt x="34624" y="62687"/>
                </a:lnTo>
                <a:lnTo>
                  <a:pt x="34438" y="56989"/>
                </a:lnTo>
                <a:lnTo>
                  <a:pt x="35341" y="54135"/>
                </a:lnTo>
                <a:lnTo>
                  <a:pt x="36896" y="51281"/>
                </a:lnTo>
                <a:lnTo>
                  <a:pt x="38885" y="48425"/>
                </a:lnTo>
                <a:lnTo>
                  <a:pt x="40211" y="45569"/>
                </a:lnTo>
                <a:lnTo>
                  <a:pt x="41095" y="42713"/>
                </a:lnTo>
                <a:lnTo>
                  <a:pt x="41684" y="39855"/>
                </a:lnTo>
                <a:lnTo>
                  <a:pt x="43029" y="36999"/>
                </a:lnTo>
                <a:lnTo>
                  <a:pt x="44879" y="34141"/>
                </a:lnTo>
                <a:lnTo>
                  <a:pt x="47064" y="31284"/>
                </a:lnTo>
                <a:lnTo>
                  <a:pt x="49474" y="28427"/>
                </a:lnTo>
                <a:lnTo>
                  <a:pt x="52032" y="25569"/>
                </a:lnTo>
                <a:lnTo>
                  <a:pt x="54691" y="22711"/>
                </a:lnTo>
                <a:lnTo>
                  <a:pt x="57415" y="20807"/>
                </a:lnTo>
                <a:lnTo>
                  <a:pt x="60185" y="19536"/>
                </a:lnTo>
                <a:lnTo>
                  <a:pt x="62983" y="18690"/>
                </a:lnTo>
                <a:lnTo>
                  <a:pt x="65801" y="18125"/>
                </a:lnTo>
                <a:lnTo>
                  <a:pt x="68632" y="17749"/>
                </a:lnTo>
                <a:lnTo>
                  <a:pt x="71472" y="17498"/>
                </a:lnTo>
                <a:lnTo>
                  <a:pt x="74318" y="17331"/>
                </a:lnTo>
                <a:lnTo>
                  <a:pt x="80021" y="17145"/>
                </a:lnTo>
                <a:lnTo>
                  <a:pt x="92605" y="17010"/>
                </a:lnTo>
                <a:lnTo>
                  <a:pt x="98347" y="17001"/>
                </a:lnTo>
                <a:lnTo>
                  <a:pt x="99855" y="17952"/>
                </a:lnTo>
                <a:lnTo>
                  <a:pt x="100860" y="19538"/>
                </a:lnTo>
                <a:lnTo>
                  <a:pt x="101530" y="21549"/>
                </a:lnTo>
                <a:lnTo>
                  <a:pt x="102929" y="22889"/>
                </a:lnTo>
                <a:lnTo>
                  <a:pt x="104814" y="23782"/>
                </a:lnTo>
                <a:lnTo>
                  <a:pt x="110133" y="25216"/>
                </a:lnTo>
                <a:lnTo>
                  <a:pt x="110570" y="26286"/>
                </a:lnTo>
                <a:lnTo>
                  <a:pt x="110861" y="27952"/>
                </a:lnTo>
                <a:lnTo>
                  <a:pt x="111055" y="30015"/>
                </a:lnTo>
                <a:lnTo>
                  <a:pt x="110231" y="31391"/>
                </a:lnTo>
                <a:lnTo>
                  <a:pt x="108730" y="32308"/>
                </a:lnTo>
                <a:lnTo>
                  <a:pt x="106777" y="32919"/>
                </a:lnTo>
                <a:lnTo>
                  <a:pt x="104522" y="34279"/>
                </a:lnTo>
                <a:lnTo>
                  <a:pt x="102066" y="36138"/>
                </a:lnTo>
                <a:lnTo>
                  <a:pt x="95832" y="41415"/>
                </a:lnTo>
                <a:lnTo>
                  <a:pt x="92440" y="44677"/>
                </a:lnTo>
                <a:lnTo>
                  <a:pt x="90201" y="46880"/>
                </a:lnTo>
                <a:lnTo>
                  <a:pt x="87757" y="48349"/>
                </a:lnTo>
                <a:lnTo>
                  <a:pt x="85174" y="49328"/>
                </a:lnTo>
                <a:lnTo>
                  <a:pt x="82500" y="49981"/>
                </a:lnTo>
                <a:lnTo>
                  <a:pt x="79766" y="50416"/>
                </a:lnTo>
                <a:lnTo>
                  <a:pt x="76989" y="50706"/>
                </a:lnTo>
                <a:lnTo>
                  <a:pt x="74186" y="50900"/>
                </a:lnTo>
                <a:lnTo>
                  <a:pt x="71365" y="50076"/>
                </a:lnTo>
                <a:lnTo>
                  <a:pt x="68532" y="48575"/>
                </a:lnTo>
                <a:lnTo>
                  <a:pt x="65690" y="46621"/>
                </a:lnTo>
                <a:lnTo>
                  <a:pt x="62843" y="45319"/>
                </a:lnTo>
                <a:lnTo>
                  <a:pt x="59993" y="44451"/>
                </a:lnTo>
                <a:lnTo>
                  <a:pt x="53126" y="43057"/>
                </a:lnTo>
                <a:lnTo>
                  <a:pt x="49646" y="40327"/>
                </a:lnTo>
                <a:lnTo>
                  <a:pt x="47385" y="38265"/>
                </a:lnTo>
                <a:lnTo>
                  <a:pt x="46830" y="35938"/>
                </a:lnTo>
                <a:lnTo>
                  <a:pt x="47412" y="33434"/>
                </a:lnTo>
                <a:lnTo>
                  <a:pt x="48753" y="30812"/>
                </a:lnTo>
                <a:lnTo>
                  <a:pt x="49647" y="28112"/>
                </a:lnTo>
                <a:lnTo>
                  <a:pt x="50243" y="25359"/>
                </a:lnTo>
                <a:lnTo>
                  <a:pt x="50640" y="22572"/>
                </a:lnTo>
                <a:lnTo>
                  <a:pt x="51858" y="19761"/>
                </a:lnTo>
                <a:lnTo>
                  <a:pt x="53622" y="16935"/>
                </a:lnTo>
                <a:lnTo>
                  <a:pt x="55750" y="14098"/>
                </a:lnTo>
                <a:lnTo>
                  <a:pt x="58122" y="11254"/>
                </a:lnTo>
                <a:lnTo>
                  <a:pt x="60656" y="8406"/>
                </a:lnTo>
                <a:lnTo>
                  <a:pt x="67014" y="1541"/>
                </a:lnTo>
                <a:lnTo>
                  <a:pt x="68489" y="978"/>
                </a:lnTo>
                <a:lnTo>
                  <a:pt x="70424" y="603"/>
                </a:lnTo>
                <a:lnTo>
                  <a:pt x="72667" y="352"/>
                </a:lnTo>
                <a:lnTo>
                  <a:pt x="75115" y="185"/>
                </a:lnTo>
                <a:lnTo>
                  <a:pt x="77699" y="74"/>
                </a:lnTo>
                <a:lnTo>
                  <a:pt x="80374" y="0"/>
                </a:lnTo>
                <a:lnTo>
                  <a:pt x="83110" y="903"/>
                </a:lnTo>
                <a:lnTo>
                  <a:pt x="85887" y="2458"/>
                </a:lnTo>
                <a:lnTo>
                  <a:pt x="88691" y="4446"/>
                </a:lnTo>
                <a:lnTo>
                  <a:pt x="90559" y="6725"/>
                </a:lnTo>
                <a:lnTo>
                  <a:pt x="91805" y="9196"/>
                </a:lnTo>
                <a:lnTo>
                  <a:pt x="92636" y="11796"/>
                </a:lnTo>
                <a:lnTo>
                  <a:pt x="93190" y="14482"/>
                </a:lnTo>
                <a:lnTo>
                  <a:pt x="93559" y="17225"/>
                </a:lnTo>
                <a:lnTo>
                  <a:pt x="93806" y="20007"/>
                </a:lnTo>
                <a:lnTo>
                  <a:pt x="93969" y="22813"/>
                </a:lnTo>
                <a:lnTo>
                  <a:pt x="94152" y="28472"/>
                </a:lnTo>
                <a:lnTo>
                  <a:pt x="94255" y="41563"/>
                </a:lnTo>
                <a:lnTo>
                  <a:pt x="93316" y="45757"/>
                </a:lnTo>
                <a:lnTo>
                  <a:pt x="91738" y="49505"/>
                </a:lnTo>
                <a:lnTo>
                  <a:pt x="89734" y="52956"/>
                </a:lnTo>
                <a:lnTo>
                  <a:pt x="87445" y="56210"/>
                </a:lnTo>
                <a:lnTo>
                  <a:pt x="84967" y="59331"/>
                </a:lnTo>
                <a:lnTo>
                  <a:pt x="82362" y="62365"/>
                </a:lnTo>
                <a:lnTo>
                  <a:pt x="79673" y="65339"/>
                </a:lnTo>
                <a:lnTo>
                  <a:pt x="74145" y="71185"/>
                </a:lnTo>
                <a:lnTo>
                  <a:pt x="70385" y="73125"/>
                </a:lnTo>
                <a:lnTo>
                  <a:pt x="65973" y="74418"/>
                </a:lnTo>
                <a:lnTo>
                  <a:pt x="54307" y="76493"/>
                </a:lnTo>
                <a:lnTo>
                  <a:pt x="52397" y="76664"/>
                </a:lnTo>
                <a:lnTo>
                  <a:pt x="50171" y="76777"/>
                </a:lnTo>
                <a:lnTo>
                  <a:pt x="45158" y="76903"/>
                </a:lnTo>
                <a:lnTo>
                  <a:pt x="34290" y="77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71"/>
          <p:cNvSpPr/>
          <p:nvPr/>
        </p:nvSpPr>
        <p:spPr>
          <a:xfrm>
            <a:off x="3543300" y="3497579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49958" y="8573"/>
                </a:lnTo>
                <a:lnTo>
                  <a:pt x="54261" y="7621"/>
                </a:lnTo>
                <a:lnTo>
                  <a:pt x="58081" y="6033"/>
                </a:lnTo>
                <a:lnTo>
                  <a:pt x="61580" y="4022"/>
                </a:lnTo>
                <a:lnTo>
                  <a:pt x="65818" y="2682"/>
                </a:lnTo>
                <a:lnTo>
                  <a:pt x="70549" y="1788"/>
                </a:lnTo>
                <a:lnTo>
                  <a:pt x="75607" y="1192"/>
                </a:lnTo>
                <a:lnTo>
                  <a:pt x="80884" y="795"/>
                </a:lnTo>
                <a:lnTo>
                  <a:pt x="86308" y="530"/>
                </a:lnTo>
                <a:lnTo>
                  <a:pt x="100502" y="157"/>
                </a:lnTo>
                <a:lnTo>
                  <a:pt x="148503" y="2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72"/>
          <p:cNvSpPr/>
          <p:nvPr/>
        </p:nvSpPr>
        <p:spPr>
          <a:xfrm>
            <a:off x="3783329" y="3377565"/>
            <a:ext cx="214164" cy="188446"/>
          </a:xfrm>
          <a:custGeom>
            <a:avLst/>
            <a:gdLst/>
            <a:ahLst/>
            <a:cxnLst/>
            <a:rect l="0" t="0" r="0" b="0"/>
            <a:pathLst>
              <a:path w="214164" h="188446">
                <a:moveTo>
                  <a:pt x="0" y="42862"/>
                </a:moveTo>
                <a:lnTo>
                  <a:pt x="4551" y="42862"/>
                </a:lnTo>
                <a:lnTo>
                  <a:pt x="5892" y="41910"/>
                </a:lnTo>
                <a:lnTo>
                  <a:pt x="6786" y="40322"/>
                </a:lnTo>
                <a:lnTo>
                  <a:pt x="7382" y="38311"/>
                </a:lnTo>
                <a:lnTo>
                  <a:pt x="8731" y="36971"/>
                </a:lnTo>
                <a:lnTo>
                  <a:pt x="10584" y="36077"/>
                </a:lnTo>
                <a:lnTo>
                  <a:pt x="12771" y="35481"/>
                </a:lnTo>
                <a:lnTo>
                  <a:pt x="17742" y="32279"/>
                </a:lnTo>
                <a:lnTo>
                  <a:pt x="24078" y="27681"/>
                </a:lnTo>
                <a:lnTo>
                  <a:pt x="28434" y="25121"/>
                </a:lnTo>
                <a:lnTo>
                  <a:pt x="33244" y="22463"/>
                </a:lnTo>
                <a:lnTo>
                  <a:pt x="37403" y="20690"/>
                </a:lnTo>
                <a:lnTo>
                  <a:pt x="41128" y="19508"/>
                </a:lnTo>
                <a:lnTo>
                  <a:pt x="44564" y="18720"/>
                </a:lnTo>
                <a:lnTo>
                  <a:pt x="48759" y="17243"/>
                </a:lnTo>
                <a:lnTo>
                  <a:pt x="53462" y="15305"/>
                </a:lnTo>
                <a:lnTo>
                  <a:pt x="58501" y="13060"/>
                </a:lnTo>
                <a:lnTo>
                  <a:pt x="69181" y="8027"/>
                </a:lnTo>
                <a:lnTo>
                  <a:pt x="74696" y="5351"/>
                </a:lnTo>
                <a:lnTo>
                  <a:pt x="80277" y="3567"/>
                </a:lnTo>
                <a:lnTo>
                  <a:pt x="85903" y="2378"/>
                </a:lnTo>
                <a:lnTo>
                  <a:pt x="91560" y="1585"/>
                </a:lnTo>
                <a:lnTo>
                  <a:pt x="97235" y="1057"/>
                </a:lnTo>
                <a:lnTo>
                  <a:pt x="102923" y="704"/>
                </a:lnTo>
                <a:lnTo>
                  <a:pt x="114324" y="313"/>
                </a:lnTo>
                <a:lnTo>
                  <a:pt x="138328" y="41"/>
                </a:lnTo>
                <a:lnTo>
                  <a:pt x="168522" y="0"/>
                </a:lnTo>
                <a:lnTo>
                  <a:pt x="169498" y="953"/>
                </a:lnTo>
                <a:lnTo>
                  <a:pt x="170149" y="2540"/>
                </a:lnTo>
                <a:lnTo>
                  <a:pt x="170872" y="6843"/>
                </a:lnTo>
                <a:lnTo>
                  <a:pt x="171193" y="11931"/>
                </a:lnTo>
                <a:lnTo>
                  <a:pt x="170326" y="14622"/>
                </a:lnTo>
                <a:lnTo>
                  <a:pt x="166824" y="20151"/>
                </a:lnTo>
                <a:lnTo>
                  <a:pt x="162092" y="25783"/>
                </a:lnTo>
                <a:lnTo>
                  <a:pt x="156813" y="31462"/>
                </a:lnTo>
                <a:lnTo>
                  <a:pt x="151293" y="37160"/>
                </a:lnTo>
                <a:lnTo>
                  <a:pt x="147534" y="40013"/>
                </a:lnTo>
                <a:lnTo>
                  <a:pt x="143124" y="42868"/>
                </a:lnTo>
                <a:lnTo>
                  <a:pt x="138278" y="45724"/>
                </a:lnTo>
                <a:lnTo>
                  <a:pt x="133143" y="48580"/>
                </a:lnTo>
                <a:lnTo>
                  <a:pt x="122358" y="54294"/>
                </a:lnTo>
                <a:lnTo>
                  <a:pt x="117767" y="57150"/>
                </a:lnTo>
                <a:lnTo>
                  <a:pt x="113754" y="60008"/>
                </a:lnTo>
                <a:lnTo>
                  <a:pt x="110126" y="62865"/>
                </a:lnTo>
                <a:lnTo>
                  <a:pt x="103555" y="66040"/>
                </a:lnTo>
                <a:lnTo>
                  <a:pt x="96127" y="68078"/>
                </a:lnTo>
                <a:lnTo>
                  <a:pt x="90289" y="68431"/>
                </a:lnTo>
                <a:lnTo>
                  <a:pt x="85761" y="68578"/>
                </a:lnTo>
                <a:lnTo>
                  <a:pt x="169896" y="68580"/>
                </a:lnTo>
                <a:lnTo>
                  <a:pt x="174224" y="69532"/>
                </a:lnTo>
                <a:lnTo>
                  <a:pt x="178062" y="71120"/>
                </a:lnTo>
                <a:lnTo>
                  <a:pt x="181573" y="73130"/>
                </a:lnTo>
                <a:lnTo>
                  <a:pt x="188015" y="77905"/>
                </a:lnTo>
                <a:lnTo>
                  <a:pt x="191066" y="80511"/>
                </a:lnTo>
                <a:lnTo>
                  <a:pt x="194052" y="82249"/>
                </a:lnTo>
                <a:lnTo>
                  <a:pt x="199911" y="84180"/>
                </a:lnTo>
                <a:lnTo>
                  <a:pt x="205690" y="87578"/>
                </a:lnTo>
                <a:lnTo>
                  <a:pt x="208564" y="89818"/>
                </a:lnTo>
                <a:lnTo>
                  <a:pt x="210480" y="93216"/>
                </a:lnTo>
                <a:lnTo>
                  <a:pt x="211758" y="97386"/>
                </a:lnTo>
                <a:lnTo>
                  <a:pt x="212610" y="102072"/>
                </a:lnTo>
                <a:lnTo>
                  <a:pt x="213178" y="106147"/>
                </a:lnTo>
                <a:lnTo>
                  <a:pt x="213556" y="109817"/>
                </a:lnTo>
                <a:lnTo>
                  <a:pt x="213808" y="113216"/>
                </a:lnTo>
                <a:lnTo>
                  <a:pt x="213977" y="116435"/>
                </a:lnTo>
                <a:lnTo>
                  <a:pt x="214163" y="122551"/>
                </a:lnTo>
                <a:lnTo>
                  <a:pt x="213261" y="125516"/>
                </a:lnTo>
                <a:lnTo>
                  <a:pt x="209718" y="131350"/>
                </a:lnTo>
                <a:lnTo>
                  <a:pt x="207439" y="135191"/>
                </a:lnTo>
                <a:lnTo>
                  <a:pt x="204968" y="139657"/>
                </a:lnTo>
                <a:lnTo>
                  <a:pt x="202368" y="144540"/>
                </a:lnTo>
                <a:lnTo>
                  <a:pt x="198730" y="148747"/>
                </a:lnTo>
                <a:lnTo>
                  <a:pt x="194399" y="152505"/>
                </a:lnTo>
                <a:lnTo>
                  <a:pt x="189607" y="155962"/>
                </a:lnTo>
                <a:lnTo>
                  <a:pt x="184507" y="159220"/>
                </a:lnTo>
                <a:lnTo>
                  <a:pt x="179203" y="162344"/>
                </a:lnTo>
                <a:lnTo>
                  <a:pt x="173761" y="165379"/>
                </a:lnTo>
                <a:lnTo>
                  <a:pt x="162635" y="171292"/>
                </a:lnTo>
                <a:lnTo>
                  <a:pt x="139970" y="182849"/>
                </a:lnTo>
                <a:lnTo>
                  <a:pt x="134271" y="184764"/>
                </a:lnTo>
                <a:lnTo>
                  <a:pt x="128567" y="186041"/>
                </a:lnTo>
                <a:lnTo>
                  <a:pt x="122859" y="186892"/>
                </a:lnTo>
                <a:lnTo>
                  <a:pt x="117149" y="187460"/>
                </a:lnTo>
                <a:lnTo>
                  <a:pt x="111437" y="187838"/>
                </a:lnTo>
                <a:lnTo>
                  <a:pt x="100963" y="188258"/>
                </a:lnTo>
                <a:lnTo>
                  <a:pt x="93133" y="188445"/>
                </a:lnTo>
                <a:lnTo>
                  <a:pt x="88759" y="187542"/>
                </a:lnTo>
                <a:lnTo>
                  <a:pt x="83938" y="185988"/>
                </a:lnTo>
                <a:lnTo>
                  <a:pt x="78818" y="184000"/>
                </a:lnTo>
                <a:lnTo>
                  <a:pt x="74454" y="182674"/>
                </a:lnTo>
                <a:lnTo>
                  <a:pt x="70591" y="181790"/>
                </a:lnTo>
                <a:lnTo>
                  <a:pt x="67063" y="181201"/>
                </a:lnTo>
                <a:lnTo>
                  <a:pt x="64711" y="179855"/>
                </a:lnTo>
                <a:lnTo>
                  <a:pt x="63143" y="178006"/>
                </a:lnTo>
                <a:lnTo>
                  <a:pt x="62098" y="175821"/>
                </a:lnTo>
                <a:lnTo>
                  <a:pt x="60449" y="174363"/>
                </a:lnTo>
                <a:lnTo>
                  <a:pt x="58397" y="173392"/>
                </a:lnTo>
                <a:lnTo>
                  <a:pt x="56076" y="172745"/>
                </a:lnTo>
                <a:lnTo>
                  <a:pt x="50958" y="169485"/>
                </a:lnTo>
                <a:lnTo>
                  <a:pt x="45508" y="164862"/>
                </a:lnTo>
                <a:lnTo>
                  <a:pt x="39912" y="159631"/>
                </a:lnTo>
                <a:lnTo>
                  <a:pt x="35956" y="155883"/>
                </a:lnTo>
                <a:lnTo>
                  <a:pt x="34448" y="155357"/>
                </a:lnTo>
                <a:lnTo>
                  <a:pt x="28728" y="154617"/>
                </a:lnTo>
                <a:lnTo>
                  <a:pt x="25718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73"/>
          <p:cNvSpPr/>
          <p:nvPr/>
        </p:nvSpPr>
        <p:spPr>
          <a:xfrm>
            <a:off x="2587129" y="4243387"/>
            <a:ext cx="176074" cy="437199"/>
          </a:xfrm>
          <a:custGeom>
            <a:avLst/>
            <a:gdLst/>
            <a:ahLst/>
            <a:cxnLst/>
            <a:rect l="0" t="0" r="0" b="0"/>
            <a:pathLst>
              <a:path w="176074" h="437199">
                <a:moveTo>
                  <a:pt x="150355" y="0"/>
                </a:moveTo>
                <a:lnTo>
                  <a:pt x="137263" y="0"/>
                </a:lnTo>
                <a:lnTo>
                  <a:pt x="134960" y="953"/>
                </a:lnTo>
                <a:lnTo>
                  <a:pt x="129860" y="4551"/>
                </a:lnTo>
                <a:lnTo>
                  <a:pt x="128120" y="6844"/>
                </a:lnTo>
                <a:lnTo>
                  <a:pt x="126959" y="9325"/>
                </a:lnTo>
                <a:lnTo>
                  <a:pt x="126185" y="11932"/>
                </a:lnTo>
                <a:lnTo>
                  <a:pt x="123764" y="13670"/>
                </a:lnTo>
                <a:lnTo>
                  <a:pt x="120246" y="14828"/>
                </a:lnTo>
                <a:lnTo>
                  <a:pt x="115995" y="15601"/>
                </a:lnTo>
                <a:lnTo>
                  <a:pt x="112208" y="18021"/>
                </a:lnTo>
                <a:lnTo>
                  <a:pt x="108732" y="21539"/>
                </a:lnTo>
                <a:lnTo>
                  <a:pt x="105461" y="25789"/>
                </a:lnTo>
                <a:lnTo>
                  <a:pt x="102328" y="29575"/>
                </a:lnTo>
                <a:lnTo>
                  <a:pt x="99288" y="33052"/>
                </a:lnTo>
                <a:lnTo>
                  <a:pt x="96308" y="36322"/>
                </a:lnTo>
                <a:lnTo>
                  <a:pt x="90457" y="42496"/>
                </a:lnTo>
                <a:lnTo>
                  <a:pt x="78940" y="54220"/>
                </a:lnTo>
                <a:lnTo>
                  <a:pt x="76075" y="58054"/>
                </a:lnTo>
                <a:lnTo>
                  <a:pt x="73213" y="62516"/>
                </a:lnTo>
                <a:lnTo>
                  <a:pt x="70352" y="67394"/>
                </a:lnTo>
                <a:lnTo>
                  <a:pt x="67492" y="71600"/>
                </a:lnTo>
                <a:lnTo>
                  <a:pt x="64633" y="75355"/>
                </a:lnTo>
                <a:lnTo>
                  <a:pt x="61775" y="78812"/>
                </a:lnTo>
                <a:lnTo>
                  <a:pt x="58917" y="83021"/>
                </a:lnTo>
                <a:lnTo>
                  <a:pt x="56059" y="87733"/>
                </a:lnTo>
                <a:lnTo>
                  <a:pt x="53201" y="92779"/>
                </a:lnTo>
                <a:lnTo>
                  <a:pt x="49391" y="97095"/>
                </a:lnTo>
                <a:lnTo>
                  <a:pt x="44946" y="100925"/>
                </a:lnTo>
                <a:lnTo>
                  <a:pt x="40077" y="104431"/>
                </a:lnTo>
                <a:lnTo>
                  <a:pt x="35879" y="108673"/>
                </a:lnTo>
                <a:lnTo>
                  <a:pt x="32128" y="113406"/>
                </a:lnTo>
                <a:lnTo>
                  <a:pt x="28675" y="118466"/>
                </a:lnTo>
                <a:lnTo>
                  <a:pt x="24838" y="129169"/>
                </a:lnTo>
                <a:lnTo>
                  <a:pt x="22180" y="140276"/>
                </a:lnTo>
                <a:lnTo>
                  <a:pt x="17824" y="151563"/>
                </a:lnTo>
                <a:lnTo>
                  <a:pt x="12713" y="162929"/>
                </a:lnTo>
                <a:lnTo>
                  <a:pt x="10016" y="168627"/>
                </a:lnTo>
                <a:lnTo>
                  <a:pt x="8218" y="175283"/>
                </a:lnTo>
                <a:lnTo>
                  <a:pt x="7020" y="182578"/>
                </a:lnTo>
                <a:lnTo>
                  <a:pt x="6221" y="190299"/>
                </a:lnTo>
                <a:lnTo>
                  <a:pt x="2793" y="203957"/>
                </a:lnTo>
                <a:lnTo>
                  <a:pt x="545" y="210267"/>
                </a:lnTo>
                <a:lnTo>
                  <a:pt x="0" y="216378"/>
                </a:lnTo>
                <a:lnTo>
                  <a:pt x="1933" y="228248"/>
                </a:lnTo>
                <a:lnTo>
                  <a:pt x="3826" y="241090"/>
                </a:lnTo>
                <a:lnTo>
                  <a:pt x="4269" y="250344"/>
                </a:lnTo>
                <a:lnTo>
                  <a:pt x="4387" y="255478"/>
                </a:lnTo>
                <a:lnTo>
                  <a:pt x="7058" y="266264"/>
                </a:lnTo>
                <a:lnTo>
                  <a:pt x="10468" y="277407"/>
                </a:lnTo>
                <a:lnTo>
                  <a:pt x="11983" y="288710"/>
                </a:lnTo>
                <a:lnTo>
                  <a:pt x="15197" y="300083"/>
                </a:lnTo>
                <a:lnTo>
                  <a:pt x="19800" y="311488"/>
                </a:lnTo>
                <a:lnTo>
                  <a:pt x="25021" y="322907"/>
                </a:lnTo>
                <a:lnTo>
                  <a:pt x="30516" y="331791"/>
                </a:lnTo>
                <a:lnTo>
                  <a:pt x="33315" y="335494"/>
                </a:lnTo>
                <a:lnTo>
                  <a:pt x="36134" y="339868"/>
                </a:lnTo>
                <a:lnTo>
                  <a:pt x="38965" y="344689"/>
                </a:lnTo>
                <a:lnTo>
                  <a:pt x="41805" y="349808"/>
                </a:lnTo>
                <a:lnTo>
                  <a:pt x="44651" y="354173"/>
                </a:lnTo>
                <a:lnTo>
                  <a:pt x="47501" y="358036"/>
                </a:lnTo>
                <a:lnTo>
                  <a:pt x="50353" y="361562"/>
                </a:lnTo>
                <a:lnTo>
                  <a:pt x="53207" y="365820"/>
                </a:lnTo>
                <a:lnTo>
                  <a:pt x="56063" y="370562"/>
                </a:lnTo>
                <a:lnTo>
                  <a:pt x="58919" y="375629"/>
                </a:lnTo>
                <a:lnTo>
                  <a:pt x="61775" y="379959"/>
                </a:lnTo>
                <a:lnTo>
                  <a:pt x="64632" y="383799"/>
                </a:lnTo>
                <a:lnTo>
                  <a:pt x="67489" y="387311"/>
                </a:lnTo>
                <a:lnTo>
                  <a:pt x="71299" y="390605"/>
                </a:lnTo>
                <a:lnTo>
                  <a:pt x="75743" y="393753"/>
                </a:lnTo>
                <a:lnTo>
                  <a:pt x="80612" y="396805"/>
                </a:lnTo>
                <a:lnTo>
                  <a:pt x="84810" y="399792"/>
                </a:lnTo>
                <a:lnTo>
                  <a:pt x="88561" y="402735"/>
                </a:lnTo>
                <a:lnTo>
                  <a:pt x="92014" y="405650"/>
                </a:lnTo>
                <a:lnTo>
                  <a:pt x="95269" y="408546"/>
                </a:lnTo>
                <a:lnTo>
                  <a:pt x="101425" y="414303"/>
                </a:lnTo>
                <a:lnTo>
                  <a:pt x="104400" y="416220"/>
                </a:lnTo>
                <a:lnTo>
                  <a:pt x="107336" y="417498"/>
                </a:lnTo>
                <a:lnTo>
                  <a:pt x="110246" y="418349"/>
                </a:lnTo>
                <a:lnTo>
                  <a:pt x="113138" y="419869"/>
                </a:lnTo>
                <a:lnTo>
                  <a:pt x="116019" y="421836"/>
                </a:lnTo>
                <a:lnTo>
                  <a:pt x="118892" y="424099"/>
                </a:lnTo>
                <a:lnTo>
                  <a:pt x="121760" y="425608"/>
                </a:lnTo>
                <a:lnTo>
                  <a:pt x="124624" y="426613"/>
                </a:lnTo>
                <a:lnTo>
                  <a:pt x="127486" y="427284"/>
                </a:lnTo>
                <a:lnTo>
                  <a:pt x="129394" y="428684"/>
                </a:lnTo>
                <a:lnTo>
                  <a:pt x="130666" y="430569"/>
                </a:lnTo>
                <a:lnTo>
                  <a:pt x="131514" y="432779"/>
                </a:lnTo>
                <a:lnTo>
                  <a:pt x="133985" y="434252"/>
                </a:lnTo>
                <a:lnTo>
                  <a:pt x="137537" y="435234"/>
                </a:lnTo>
                <a:lnTo>
                  <a:pt x="147823" y="436810"/>
                </a:lnTo>
                <a:lnTo>
                  <a:pt x="151770" y="437025"/>
                </a:lnTo>
                <a:lnTo>
                  <a:pt x="156699" y="437121"/>
                </a:lnTo>
                <a:lnTo>
                  <a:pt x="176073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74"/>
          <p:cNvSpPr/>
          <p:nvPr/>
        </p:nvSpPr>
        <p:spPr>
          <a:xfrm>
            <a:off x="3877731" y="4131945"/>
            <a:ext cx="162377" cy="402908"/>
          </a:xfrm>
          <a:custGeom>
            <a:avLst/>
            <a:gdLst/>
            <a:ahLst/>
            <a:cxnLst/>
            <a:rect l="0" t="0" r="0" b="0"/>
            <a:pathLst>
              <a:path w="162377" h="402908">
                <a:moveTo>
                  <a:pt x="8469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2"/>
                </a:lnTo>
                <a:lnTo>
                  <a:pt x="6695" y="2540"/>
                </a:lnTo>
                <a:lnTo>
                  <a:pt x="7286" y="4550"/>
                </a:lnTo>
                <a:lnTo>
                  <a:pt x="8633" y="5891"/>
                </a:lnTo>
                <a:lnTo>
                  <a:pt x="10483" y="6785"/>
                </a:lnTo>
                <a:lnTo>
                  <a:pt x="12669" y="7381"/>
                </a:lnTo>
                <a:lnTo>
                  <a:pt x="16032" y="7778"/>
                </a:lnTo>
                <a:lnTo>
                  <a:pt x="20178" y="8042"/>
                </a:lnTo>
                <a:lnTo>
                  <a:pt x="24847" y="8219"/>
                </a:lnTo>
                <a:lnTo>
                  <a:pt x="28913" y="9289"/>
                </a:lnTo>
                <a:lnTo>
                  <a:pt x="32576" y="10955"/>
                </a:lnTo>
                <a:lnTo>
                  <a:pt x="35970" y="13019"/>
                </a:lnTo>
                <a:lnTo>
                  <a:pt x="40137" y="15346"/>
                </a:lnTo>
                <a:lnTo>
                  <a:pt x="49849" y="20473"/>
                </a:lnTo>
                <a:lnTo>
                  <a:pt x="55106" y="22221"/>
                </a:lnTo>
                <a:lnTo>
                  <a:pt x="60515" y="23387"/>
                </a:lnTo>
                <a:lnTo>
                  <a:pt x="66026" y="24163"/>
                </a:lnTo>
                <a:lnTo>
                  <a:pt x="71605" y="25634"/>
                </a:lnTo>
                <a:lnTo>
                  <a:pt x="77229" y="27566"/>
                </a:lnTo>
                <a:lnTo>
                  <a:pt x="82884" y="29807"/>
                </a:lnTo>
                <a:lnTo>
                  <a:pt x="87607" y="32254"/>
                </a:lnTo>
                <a:lnTo>
                  <a:pt x="91707" y="34838"/>
                </a:lnTo>
                <a:lnTo>
                  <a:pt x="95393" y="37512"/>
                </a:lnTo>
                <a:lnTo>
                  <a:pt x="99756" y="41201"/>
                </a:lnTo>
                <a:lnTo>
                  <a:pt x="104570" y="45565"/>
                </a:lnTo>
                <a:lnTo>
                  <a:pt x="117906" y="58268"/>
                </a:lnTo>
                <a:lnTo>
                  <a:pt x="121431" y="61705"/>
                </a:lnTo>
                <a:lnTo>
                  <a:pt x="124735" y="65901"/>
                </a:lnTo>
                <a:lnTo>
                  <a:pt x="127889" y="70604"/>
                </a:lnTo>
                <a:lnTo>
                  <a:pt x="130945" y="75645"/>
                </a:lnTo>
                <a:lnTo>
                  <a:pt x="133934" y="80909"/>
                </a:lnTo>
                <a:lnTo>
                  <a:pt x="139796" y="91839"/>
                </a:lnTo>
                <a:lnTo>
                  <a:pt x="148451" y="108703"/>
                </a:lnTo>
                <a:lnTo>
                  <a:pt x="151645" y="120067"/>
                </a:lnTo>
                <a:lnTo>
                  <a:pt x="154018" y="131468"/>
                </a:lnTo>
                <a:lnTo>
                  <a:pt x="158247" y="142885"/>
                </a:lnTo>
                <a:lnTo>
                  <a:pt x="159756" y="149549"/>
                </a:lnTo>
                <a:lnTo>
                  <a:pt x="160762" y="156849"/>
                </a:lnTo>
                <a:lnTo>
                  <a:pt x="161432" y="164573"/>
                </a:lnTo>
                <a:lnTo>
                  <a:pt x="161879" y="171628"/>
                </a:lnTo>
                <a:lnTo>
                  <a:pt x="162376" y="184546"/>
                </a:lnTo>
                <a:lnTo>
                  <a:pt x="161556" y="191611"/>
                </a:lnTo>
                <a:lnTo>
                  <a:pt x="160057" y="199178"/>
                </a:lnTo>
                <a:lnTo>
                  <a:pt x="158105" y="207080"/>
                </a:lnTo>
                <a:lnTo>
                  <a:pt x="156804" y="214254"/>
                </a:lnTo>
                <a:lnTo>
                  <a:pt x="155936" y="220940"/>
                </a:lnTo>
                <a:lnTo>
                  <a:pt x="155358" y="227304"/>
                </a:lnTo>
                <a:lnTo>
                  <a:pt x="153067" y="234403"/>
                </a:lnTo>
                <a:lnTo>
                  <a:pt x="149635" y="241993"/>
                </a:lnTo>
                <a:lnTo>
                  <a:pt x="145442" y="249911"/>
                </a:lnTo>
                <a:lnTo>
                  <a:pt x="142647" y="257095"/>
                </a:lnTo>
                <a:lnTo>
                  <a:pt x="140783" y="263789"/>
                </a:lnTo>
                <a:lnTo>
                  <a:pt x="139541" y="270157"/>
                </a:lnTo>
                <a:lnTo>
                  <a:pt x="137760" y="277259"/>
                </a:lnTo>
                <a:lnTo>
                  <a:pt x="135620" y="284852"/>
                </a:lnTo>
                <a:lnTo>
                  <a:pt x="133241" y="292771"/>
                </a:lnTo>
                <a:lnTo>
                  <a:pt x="129750" y="299955"/>
                </a:lnTo>
                <a:lnTo>
                  <a:pt x="125518" y="306650"/>
                </a:lnTo>
                <a:lnTo>
                  <a:pt x="120791" y="313018"/>
                </a:lnTo>
                <a:lnTo>
                  <a:pt x="117641" y="318217"/>
                </a:lnTo>
                <a:lnTo>
                  <a:pt x="114140" y="326532"/>
                </a:lnTo>
                <a:lnTo>
                  <a:pt x="110043" y="335942"/>
                </a:lnTo>
                <a:lnTo>
                  <a:pt x="105048" y="346475"/>
                </a:lnTo>
                <a:lnTo>
                  <a:pt x="99653" y="357506"/>
                </a:lnTo>
                <a:lnTo>
                  <a:pt x="96880" y="362162"/>
                </a:lnTo>
                <a:lnTo>
                  <a:pt x="94080" y="366219"/>
                </a:lnTo>
                <a:lnTo>
                  <a:pt x="91260" y="369876"/>
                </a:lnTo>
                <a:lnTo>
                  <a:pt x="88127" y="376479"/>
                </a:lnTo>
                <a:lnTo>
                  <a:pt x="87292" y="379573"/>
                </a:lnTo>
                <a:lnTo>
                  <a:pt x="83824" y="385552"/>
                </a:lnTo>
                <a:lnTo>
                  <a:pt x="78387" y="392600"/>
                </a:lnTo>
                <a:lnTo>
                  <a:pt x="76988" y="393178"/>
                </a:lnTo>
                <a:lnTo>
                  <a:pt x="72894" y="393821"/>
                </a:lnTo>
                <a:lnTo>
                  <a:pt x="71422" y="394944"/>
                </a:lnTo>
                <a:lnTo>
                  <a:pt x="70440" y="396646"/>
                </a:lnTo>
                <a:lnTo>
                  <a:pt x="68476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5"/>
          <p:cNvSpPr/>
          <p:nvPr/>
        </p:nvSpPr>
        <p:spPr>
          <a:xfrm>
            <a:off x="2840354" y="4311967"/>
            <a:ext cx="222886" cy="265749"/>
          </a:xfrm>
          <a:custGeom>
            <a:avLst/>
            <a:gdLst/>
            <a:ahLst/>
            <a:cxnLst/>
            <a:rect l="0" t="0" r="0" b="0"/>
            <a:pathLst>
              <a:path w="222886" h="265749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9290" y="14622"/>
                </a:lnTo>
                <a:lnTo>
                  <a:pt x="13019" y="20151"/>
                </a:lnTo>
                <a:lnTo>
                  <a:pt x="17851" y="25784"/>
                </a:lnTo>
                <a:lnTo>
                  <a:pt x="23174" y="32415"/>
                </a:lnTo>
                <a:lnTo>
                  <a:pt x="25927" y="36850"/>
                </a:lnTo>
                <a:lnTo>
                  <a:pt x="28715" y="41711"/>
                </a:lnTo>
                <a:lnTo>
                  <a:pt x="32478" y="45905"/>
                </a:lnTo>
                <a:lnTo>
                  <a:pt x="36892" y="49653"/>
                </a:lnTo>
                <a:lnTo>
                  <a:pt x="41740" y="53105"/>
                </a:lnTo>
                <a:lnTo>
                  <a:pt x="45924" y="57311"/>
                </a:lnTo>
                <a:lnTo>
                  <a:pt x="49666" y="62020"/>
                </a:lnTo>
                <a:lnTo>
                  <a:pt x="53114" y="67064"/>
                </a:lnTo>
                <a:lnTo>
                  <a:pt x="56364" y="72332"/>
                </a:lnTo>
                <a:lnTo>
                  <a:pt x="59484" y="77749"/>
                </a:lnTo>
                <a:lnTo>
                  <a:pt x="62516" y="83265"/>
                </a:lnTo>
                <a:lnTo>
                  <a:pt x="66442" y="87895"/>
                </a:lnTo>
                <a:lnTo>
                  <a:pt x="70965" y="91934"/>
                </a:lnTo>
                <a:lnTo>
                  <a:pt x="75885" y="95579"/>
                </a:lnTo>
                <a:lnTo>
                  <a:pt x="80118" y="99915"/>
                </a:lnTo>
                <a:lnTo>
                  <a:pt x="83892" y="104710"/>
                </a:lnTo>
                <a:lnTo>
                  <a:pt x="87361" y="109812"/>
                </a:lnTo>
                <a:lnTo>
                  <a:pt x="91578" y="114165"/>
                </a:lnTo>
                <a:lnTo>
                  <a:pt x="96295" y="118021"/>
                </a:lnTo>
                <a:lnTo>
                  <a:pt x="101344" y="121543"/>
                </a:lnTo>
                <a:lnTo>
                  <a:pt x="105663" y="125796"/>
                </a:lnTo>
                <a:lnTo>
                  <a:pt x="109495" y="130537"/>
                </a:lnTo>
                <a:lnTo>
                  <a:pt x="113002" y="135602"/>
                </a:lnTo>
                <a:lnTo>
                  <a:pt x="117245" y="140884"/>
                </a:lnTo>
                <a:lnTo>
                  <a:pt x="121978" y="146310"/>
                </a:lnTo>
                <a:lnTo>
                  <a:pt x="131365" y="156467"/>
                </a:lnTo>
                <a:lnTo>
                  <a:pt x="138712" y="164156"/>
                </a:lnTo>
                <a:lnTo>
                  <a:pt x="142005" y="168492"/>
                </a:lnTo>
                <a:lnTo>
                  <a:pt x="145153" y="173288"/>
                </a:lnTo>
                <a:lnTo>
                  <a:pt x="148204" y="178391"/>
                </a:lnTo>
                <a:lnTo>
                  <a:pt x="154134" y="186599"/>
                </a:lnTo>
                <a:lnTo>
                  <a:pt x="160896" y="194376"/>
                </a:lnTo>
                <a:lnTo>
                  <a:pt x="170252" y="204182"/>
                </a:lnTo>
                <a:lnTo>
                  <a:pt x="181679" y="215862"/>
                </a:lnTo>
                <a:lnTo>
                  <a:pt x="183985" y="219156"/>
                </a:lnTo>
                <a:lnTo>
                  <a:pt x="186546" y="225355"/>
                </a:lnTo>
                <a:lnTo>
                  <a:pt x="190225" y="231285"/>
                </a:lnTo>
                <a:lnTo>
                  <a:pt x="195034" y="237096"/>
                </a:lnTo>
                <a:lnTo>
                  <a:pt x="200347" y="242853"/>
                </a:lnTo>
                <a:lnTo>
                  <a:pt x="202145" y="245722"/>
                </a:lnTo>
                <a:lnTo>
                  <a:pt x="204143" y="251450"/>
                </a:lnTo>
                <a:lnTo>
                  <a:pt x="205628" y="253358"/>
                </a:lnTo>
                <a:lnTo>
                  <a:pt x="207570" y="254631"/>
                </a:lnTo>
                <a:lnTo>
                  <a:pt x="209818" y="255479"/>
                </a:lnTo>
                <a:lnTo>
                  <a:pt x="211316" y="256997"/>
                </a:lnTo>
                <a:lnTo>
                  <a:pt x="212315" y="258961"/>
                </a:lnTo>
                <a:lnTo>
                  <a:pt x="212981" y="261223"/>
                </a:lnTo>
                <a:lnTo>
                  <a:pt x="214378" y="262731"/>
                </a:lnTo>
                <a:lnTo>
                  <a:pt x="216261" y="263737"/>
                </a:lnTo>
                <a:lnTo>
                  <a:pt x="222885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76"/>
          <p:cNvSpPr/>
          <p:nvPr/>
        </p:nvSpPr>
        <p:spPr>
          <a:xfrm>
            <a:off x="2797492" y="4294822"/>
            <a:ext cx="274321" cy="282894"/>
          </a:xfrm>
          <a:custGeom>
            <a:avLst/>
            <a:gdLst/>
            <a:ahLst/>
            <a:cxnLst/>
            <a:rect l="0" t="0" r="0" b="0"/>
            <a:pathLst>
              <a:path w="274321" h="282894">
                <a:moveTo>
                  <a:pt x="274320" y="0"/>
                </a:moveTo>
                <a:lnTo>
                  <a:pt x="266101" y="0"/>
                </a:lnTo>
                <a:lnTo>
                  <a:pt x="258973" y="6844"/>
                </a:lnTo>
                <a:lnTo>
                  <a:pt x="245605" y="20151"/>
                </a:lnTo>
                <a:lnTo>
                  <a:pt x="239968" y="28324"/>
                </a:lnTo>
                <a:lnTo>
                  <a:pt x="237131" y="33170"/>
                </a:lnTo>
                <a:lnTo>
                  <a:pt x="232382" y="38306"/>
                </a:lnTo>
                <a:lnTo>
                  <a:pt x="226359" y="43635"/>
                </a:lnTo>
                <a:lnTo>
                  <a:pt x="219486" y="49092"/>
                </a:lnTo>
                <a:lnTo>
                  <a:pt x="212999" y="55588"/>
                </a:lnTo>
                <a:lnTo>
                  <a:pt x="206769" y="62777"/>
                </a:lnTo>
                <a:lnTo>
                  <a:pt x="200711" y="70426"/>
                </a:lnTo>
                <a:lnTo>
                  <a:pt x="194767" y="78383"/>
                </a:lnTo>
                <a:lnTo>
                  <a:pt x="183083" y="94844"/>
                </a:lnTo>
                <a:lnTo>
                  <a:pt x="177301" y="102282"/>
                </a:lnTo>
                <a:lnTo>
                  <a:pt x="171540" y="109146"/>
                </a:lnTo>
                <a:lnTo>
                  <a:pt x="165795" y="115626"/>
                </a:lnTo>
                <a:lnTo>
                  <a:pt x="160060" y="122804"/>
                </a:lnTo>
                <a:lnTo>
                  <a:pt x="154332" y="130447"/>
                </a:lnTo>
                <a:lnTo>
                  <a:pt x="148608" y="138400"/>
                </a:lnTo>
                <a:lnTo>
                  <a:pt x="142887" y="145606"/>
                </a:lnTo>
                <a:lnTo>
                  <a:pt x="137168" y="152316"/>
                </a:lnTo>
                <a:lnTo>
                  <a:pt x="131450" y="158694"/>
                </a:lnTo>
                <a:lnTo>
                  <a:pt x="125734" y="165803"/>
                </a:lnTo>
                <a:lnTo>
                  <a:pt x="120017" y="173401"/>
                </a:lnTo>
                <a:lnTo>
                  <a:pt x="114302" y="181323"/>
                </a:lnTo>
                <a:lnTo>
                  <a:pt x="108586" y="188510"/>
                </a:lnTo>
                <a:lnTo>
                  <a:pt x="102871" y="195205"/>
                </a:lnTo>
                <a:lnTo>
                  <a:pt x="97156" y="201575"/>
                </a:lnTo>
                <a:lnTo>
                  <a:pt x="85725" y="213731"/>
                </a:lnTo>
                <a:lnTo>
                  <a:pt x="58220" y="241766"/>
                </a:lnTo>
                <a:lnTo>
                  <a:pt x="41345" y="258683"/>
                </a:lnTo>
                <a:lnTo>
                  <a:pt x="37088" y="261990"/>
                </a:lnTo>
                <a:lnTo>
                  <a:pt x="32346" y="265148"/>
                </a:lnTo>
                <a:lnTo>
                  <a:pt x="20148" y="272509"/>
                </a:lnTo>
                <a:lnTo>
                  <a:pt x="15939" y="273515"/>
                </a:lnTo>
                <a:lnTo>
                  <a:pt x="8215" y="274082"/>
                </a:lnTo>
                <a:lnTo>
                  <a:pt x="5477" y="274161"/>
                </a:lnTo>
                <a:lnTo>
                  <a:pt x="3651" y="275167"/>
                </a:lnTo>
                <a:lnTo>
                  <a:pt x="2434" y="27679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77"/>
          <p:cNvSpPr/>
          <p:nvPr/>
        </p:nvSpPr>
        <p:spPr>
          <a:xfrm>
            <a:off x="3338027" y="4260532"/>
            <a:ext cx="76686" cy="265748"/>
          </a:xfrm>
          <a:custGeom>
            <a:avLst/>
            <a:gdLst/>
            <a:ahLst/>
            <a:cxnLst/>
            <a:rect l="0" t="0" r="0" b="0"/>
            <a:pathLst>
              <a:path w="76686" h="265748">
                <a:moveTo>
                  <a:pt x="33823" y="0"/>
                </a:moveTo>
                <a:lnTo>
                  <a:pt x="25603" y="0"/>
                </a:lnTo>
                <a:lnTo>
                  <a:pt x="24533" y="953"/>
                </a:lnTo>
                <a:lnTo>
                  <a:pt x="17900" y="7381"/>
                </a:lnTo>
                <a:lnTo>
                  <a:pt x="4853" y="20400"/>
                </a:lnTo>
                <a:lnTo>
                  <a:pt x="3080" y="23125"/>
                </a:lnTo>
                <a:lnTo>
                  <a:pt x="1109" y="28693"/>
                </a:lnTo>
                <a:lnTo>
                  <a:pt x="233" y="34343"/>
                </a:lnTo>
                <a:lnTo>
                  <a:pt x="0" y="37183"/>
                </a:lnTo>
                <a:lnTo>
                  <a:pt x="2280" y="45418"/>
                </a:lnTo>
                <a:lnTo>
                  <a:pt x="4222" y="50282"/>
                </a:lnTo>
                <a:lnTo>
                  <a:pt x="6379" y="58225"/>
                </a:lnTo>
                <a:lnTo>
                  <a:pt x="8290" y="65883"/>
                </a:lnTo>
                <a:lnTo>
                  <a:pt x="10134" y="70592"/>
                </a:lnTo>
                <a:lnTo>
                  <a:pt x="12315" y="75637"/>
                </a:lnTo>
                <a:lnTo>
                  <a:pt x="13769" y="80904"/>
                </a:lnTo>
                <a:lnTo>
                  <a:pt x="14739" y="86321"/>
                </a:lnTo>
                <a:lnTo>
                  <a:pt x="15385" y="91837"/>
                </a:lnTo>
                <a:lnTo>
                  <a:pt x="16768" y="97420"/>
                </a:lnTo>
                <a:lnTo>
                  <a:pt x="18643" y="103047"/>
                </a:lnTo>
                <a:lnTo>
                  <a:pt x="20845" y="108703"/>
                </a:lnTo>
                <a:lnTo>
                  <a:pt x="22314" y="114379"/>
                </a:lnTo>
                <a:lnTo>
                  <a:pt x="23292" y="120068"/>
                </a:lnTo>
                <a:lnTo>
                  <a:pt x="23945" y="125765"/>
                </a:lnTo>
                <a:lnTo>
                  <a:pt x="25332" y="131468"/>
                </a:lnTo>
                <a:lnTo>
                  <a:pt x="27210" y="137176"/>
                </a:lnTo>
                <a:lnTo>
                  <a:pt x="29414" y="142886"/>
                </a:lnTo>
                <a:lnTo>
                  <a:pt x="31836" y="148597"/>
                </a:lnTo>
                <a:lnTo>
                  <a:pt x="37067" y="160023"/>
                </a:lnTo>
                <a:lnTo>
                  <a:pt x="38843" y="165737"/>
                </a:lnTo>
                <a:lnTo>
                  <a:pt x="40027" y="171452"/>
                </a:lnTo>
                <a:lnTo>
                  <a:pt x="40816" y="177166"/>
                </a:lnTo>
                <a:lnTo>
                  <a:pt x="42295" y="182881"/>
                </a:lnTo>
                <a:lnTo>
                  <a:pt x="44233" y="188596"/>
                </a:lnTo>
                <a:lnTo>
                  <a:pt x="46478" y="194310"/>
                </a:lnTo>
                <a:lnTo>
                  <a:pt x="47975" y="199073"/>
                </a:lnTo>
                <a:lnTo>
                  <a:pt x="49637" y="206904"/>
                </a:lnTo>
                <a:lnTo>
                  <a:pt x="51033" y="211279"/>
                </a:lnTo>
                <a:lnTo>
                  <a:pt x="52916" y="216100"/>
                </a:lnTo>
                <a:lnTo>
                  <a:pt x="55124" y="221219"/>
                </a:lnTo>
                <a:lnTo>
                  <a:pt x="57549" y="225584"/>
                </a:lnTo>
                <a:lnTo>
                  <a:pt x="60117" y="229447"/>
                </a:lnTo>
                <a:lnTo>
                  <a:pt x="62783" y="232975"/>
                </a:lnTo>
                <a:lnTo>
                  <a:pt x="64559" y="236279"/>
                </a:lnTo>
                <a:lnTo>
                  <a:pt x="66533" y="242490"/>
                </a:lnTo>
                <a:lnTo>
                  <a:pt x="68012" y="245480"/>
                </a:lnTo>
                <a:lnTo>
                  <a:pt x="69951" y="248426"/>
                </a:lnTo>
                <a:lnTo>
                  <a:pt x="72195" y="251343"/>
                </a:lnTo>
                <a:lnTo>
                  <a:pt x="72740" y="253287"/>
                </a:lnTo>
                <a:lnTo>
                  <a:pt x="72150" y="254583"/>
                </a:lnTo>
                <a:lnTo>
                  <a:pt x="70804" y="255447"/>
                </a:lnTo>
                <a:lnTo>
                  <a:pt x="70859" y="256975"/>
                </a:lnTo>
                <a:lnTo>
                  <a:pt x="71848" y="258947"/>
                </a:lnTo>
                <a:lnTo>
                  <a:pt x="76685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78"/>
          <p:cNvSpPr/>
          <p:nvPr/>
        </p:nvSpPr>
        <p:spPr>
          <a:xfrm>
            <a:off x="3195461" y="4337685"/>
            <a:ext cx="253542" cy="60008"/>
          </a:xfrm>
          <a:custGeom>
            <a:avLst/>
            <a:gdLst/>
            <a:ahLst/>
            <a:cxnLst/>
            <a:rect l="0" t="0" r="0" b="0"/>
            <a:pathLst>
              <a:path w="253542" h="60008">
                <a:moveTo>
                  <a:pt x="4939" y="60007"/>
                </a:moveTo>
                <a:lnTo>
                  <a:pt x="0" y="60007"/>
                </a:lnTo>
                <a:lnTo>
                  <a:pt x="29634" y="60007"/>
                </a:lnTo>
                <a:lnTo>
                  <a:pt x="33785" y="59055"/>
                </a:lnTo>
                <a:lnTo>
                  <a:pt x="37504" y="57468"/>
                </a:lnTo>
                <a:lnTo>
                  <a:pt x="40936" y="55456"/>
                </a:lnTo>
                <a:lnTo>
                  <a:pt x="44177" y="54115"/>
                </a:lnTo>
                <a:lnTo>
                  <a:pt x="50318" y="52626"/>
                </a:lnTo>
                <a:lnTo>
                  <a:pt x="54241" y="52229"/>
                </a:lnTo>
                <a:lnTo>
                  <a:pt x="58762" y="51964"/>
                </a:lnTo>
                <a:lnTo>
                  <a:pt x="63681" y="51788"/>
                </a:lnTo>
                <a:lnTo>
                  <a:pt x="68865" y="50718"/>
                </a:lnTo>
                <a:lnTo>
                  <a:pt x="74227" y="49051"/>
                </a:lnTo>
                <a:lnTo>
                  <a:pt x="79705" y="46988"/>
                </a:lnTo>
                <a:lnTo>
                  <a:pt x="84310" y="45613"/>
                </a:lnTo>
                <a:lnTo>
                  <a:pt x="91968" y="44085"/>
                </a:lnTo>
                <a:lnTo>
                  <a:pt x="96295" y="42725"/>
                </a:lnTo>
                <a:lnTo>
                  <a:pt x="101086" y="40865"/>
                </a:lnTo>
                <a:lnTo>
                  <a:pt x="106184" y="38673"/>
                </a:lnTo>
                <a:lnTo>
                  <a:pt x="116929" y="33698"/>
                </a:lnTo>
                <a:lnTo>
                  <a:pt x="122461" y="31038"/>
                </a:lnTo>
                <a:lnTo>
                  <a:pt x="128055" y="29264"/>
                </a:lnTo>
                <a:lnTo>
                  <a:pt x="133688" y="28082"/>
                </a:lnTo>
                <a:lnTo>
                  <a:pt x="139349" y="27294"/>
                </a:lnTo>
                <a:lnTo>
                  <a:pt x="145028" y="25816"/>
                </a:lnTo>
                <a:lnTo>
                  <a:pt x="150719" y="23878"/>
                </a:lnTo>
                <a:lnTo>
                  <a:pt x="156418" y="21633"/>
                </a:lnTo>
                <a:lnTo>
                  <a:pt x="162122" y="20137"/>
                </a:lnTo>
                <a:lnTo>
                  <a:pt x="167830" y="19140"/>
                </a:lnTo>
                <a:lnTo>
                  <a:pt x="173541" y="18475"/>
                </a:lnTo>
                <a:lnTo>
                  <a:pt x="180205" y="17079"/>
                </a:lnTo>
                <a:lnTo>
                  <a:pt x="187505" y="15196"/>
                </a:lnTo>
                <a:lnTo>
                  <a:pt x="195230" y="12988"/>
                </a:lnTo>
                <a:lnTo>
                  <a:pt x="201332" y="11516"/>
                </a:lnTo>
                <a:lnTo>
                  <a:pt x="206353" y="10535"/>
                </a:lnTo>
                <a:lnTo>
                  <a:pt x="210652" y="9881"/>
                </a:lnTo>
                <a:lnTo>
                  <a:pt x="215423" y="9444"/>
                </a:lnTo>
                <a:lnTo>
                  <a:pt x="220509" y="9154"/>
                </a:lnTo>
                <a:lnTo>
                  <a:pt x="225804" y="8960"/>
                </a:lnTo>
                <a:lnTo>
                  <a:pt x="230288" y="7878"/>
                </a:lnTo>
                <a:lnTo>
                  <a:pt x="234229" y="6204"/>
                </a:lnTo>
                <a:lnTo>
                  <a:pt x="237809" y="4136"/>
                </a:lnTo>
                <a:lnTo>
                  <a:pt x="241148" y="2757"/>
                </a:lnTo>
                <a:lnTo>
                  <a:pt x="244327" y="1838"/>
                </a:lnTo>
                <a:lnTo>
                  <a:pt x="2535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79"/>
          <p:cNvSpPr/>
          <p:nvPr/>
        </p:nvSpPr>
        <p:spPr>
          <a:xfrm>
            <a:off x="3611879" y="4201750"/>
            <a:ext cx="179906" cy="247377"/>
          </a:xfrm>
          <a:custGeom>
            <a:avLst/>
            <a:gdLst/>
            <a:ahLst/>
            <a:cxnLst/>
            <a:rect l="0" t="0" r="0" b="0"/>
            <a:pathLst>
              <a:path w="179906" h="247377">
                <a:moveTo>
                  <a:pt x="0" y="33065"/>
                </a:moveTo>
                <a:lnTo>
                  <a:pt x="0" y="28514"/>
                </a:lnTo>
                <a:lnTo>
                  <a:pt x="953" y="27173"/>
                </a:lnTo>
                <a:lnTo>
                  <a:pt x="2541" y="26280"/>
                </a:lnTo>
                <a:lnTo>
                  <a:pt x="7382" y="24845"/>
                </a:lnTo>
                <a:lnTo>
                  <a:pt x="12771" y="20046"/>
                </a:lnTo>
                <a:lnTo>
                  <a:pt x="15182" y="18671"/>
                </a:lnTo>
                <a:lnTo>
                  <a:pt x="20400" y="17142"/>
                </a:lnTo>
                <a:lnTo>
                  <a:pt x="25895" y="13923"/>
                </a:lnTo>
                <a:lnTo>
                  <a:pt x="28694" y="11731"/>
                </a:lnTo>
                <a:lnTo>
                  <a:pt x="31512" y="10270"/>
                </a:lnTo>
                <a:lnTo>
                  <a:pt x="34343" y="9296"/>
                </a:lnTo>
                <a:lnTo>
                  <a:pt x="37183" y="8646"/>
                </a:lnTo>
                <a:lnTo>
                  <a:pt x="40029" y="8213"/>
                </a:lnTo>
                <a:lnTo>
                  <a:pt x="42879" y="7924"/>
                </a:lnTo>
                <a:lnTo>
                  <a:pt x="45731" y="7732"/>
                </a:lnTo>
                <a:lnTo>
                  <a:pt x="49538" y="6651"/>
                </a:lnTo>
                <a:lnTo>
                  <a:pt x="53980" y="4978"/>
                </a:lnTo>
                <a:lnTo>
                  <a:pt x="58847" y="2910"/>
                </a:lnTo>
                <a:lnTo>
                  <a:pt x="63997" y="1532"/>
                </a:lnTo>
                <a:lnTo>
                  <a:pt x="69335" y="613"/>
                </a:lnTo>
                <a:lnTo>
                  <a:pt x="74798" y="0"/>
                </a:lnTo>
                <a:lnTo>
                  <a:pt x="79393" y="544"/>
                </a:lnTo>
                <a:lnTo>
                  <a:pt x="83409" y="1859"/>
                </a:lnTo>
                <a:lnTo>
                  <a:pt x="87039" y="3689"/>
                </a:lnTo>
                <a:lnTo>
                  <a:pt x="91363" y="4908"/>
                </a:lnTo>
                <a:lnTo>
                  <a:pt x="96152" y="5721"/>
                </a:lnTo>
                <a:lnTo>
                  <a:pt x="101249" y="6263"/>
                </a:lnTo>
                <a:lnTo>
                  <a:pt x="105599" y="6624"/>
                </a:lnTo>
                <a:lnTo>
                  <a:pt x="109452" y="6865"/>
                </a:lnTo>
                <a:lnTo>
                  <a:pt x="112973" y="7026"/>
                </a:lnTo>
                <a:lnTo>
                  <a:pt x="116273" y="8085"/>
                </a:lnTo>
                <a:lnTo>
                  <a:pt x="119426" y="9744"/>
                </a:lnTo>
                <a:lnTo>
                  <a:pt x="122480" y="11803"/>
                </a:lnTo>
                <a:lnTo>
                  <a:pt x="124516" y="14127"/>
                </a:lnTo>
                <a:lnTo>
                  <a:pt x="125873" y="16630"/>
                </a:lnTo>
                <a:lnTo>
                  <a:pt x="127381" y="21950"/>
                </a:lnTo>
                <a:lnTo>
                  <a:pt x="128052" y="27490"/>
                </a:lnTo>
                <a:lnTo>
                  <a:pt x="127278" y="31253"/>
                </a:lnTo>
                <a:lnTo>
                  <a:pt x="125810" y="35667"/>
                </a:lnTo>
                <a:lnTo>
                  <a:pt x="123879" y="40515"/>
                </a:lnTo>
                <a:lnTo>
                  <a:pt x="121638" y="44699"/>
                </a:lnTo>
                <a:lnTo>
                  <a:pt x="113935" y="56091"/>
                </a:lnTo>
                <a:lnTo>
                  <a:pt x="111199" y="60798"/>
                </a:lnTo>
                <a:lnTo>
                  <a:pt x="108423" y="65841"/>
                </a:lnTo>
                <a:lnTo>
                  <a:pt x="104667" y="71108"/>
                </a:lnTo>
                <a:lnTo>
                  <a:pt x="100259" y="76524"/>
                </a:lnTo>
                <a:lnTo>
                  <a:pt x="91232" y="86670"/>
                </a:lnTo>
                <a:lnTo>
                  <a:pt x="84045" y="94354"/>
                </a:lnTo>
                <a:lnTo>
                  <a:pt x="79843" y="97737"/>
                </a:lnTo>
                <a:lnTo>
                  <a:pt x="75137" y="100945"/>
                </a:lnTo>
                <a:lnTo>
                  <a:pt x="70093" y="104036"/>
                </a:lnTo>
                <a:lnTo>
                  <a:pt x="65779" y="107049"/>
                </a:lnTo>
                <a:lnTo>
                  <a:pt x="61951" y="110010"/>
                </a:lnTo>
                <a:lnTo>
                  <a:pt x="58446" y="112936"/>
                </a:lnTo>
                <a:lnTo>
                  <a:pt x="55157" y="115840"/>
                </a:lnTo>
                <a:lnTo>
                  <a:pt x="48962" y="121606"/>
                </a:lnTo>
                <a:lnTo>
                  <a:pt x="45976" y="123525"/>
                </a:lnTo>
                <a:lnTo>
                  <a:pt x="43033" y="124804"/>
                </a:lnTo>
                <a:lnTo>
                  <a:pt x="40119" y="125657"/>
                </a:lnTo>
                <a:lnTo>
                  <a:pt x="37224" y="126225"/>
                </a:lnTo>
                <a:lnTo>
                  <a:pt x="34341" y="126604"/>
                </a:lnTo>
                <a:lnTo>
                  <a:pt x="25738" y="127360"/>
                </a:lnTo>
                <a:lnTo>
                  <a:pt x="25731" y="127361"/>
                </a:lnTo>
                <a:lnTo>
                  <a:pt x="135612" y="127362"/>
                </a:lnTo>
                <a:lnTo>
                  <a:pt x="139938" y="128315"/>
                </a:lnTo>
                <a:lnTo>
                  <a:pt x="143775" y="129902"/>
                </a:lnTo>
                <a:lnTo>
                  <a:pt x="147285" y="131913"/>
                </a:lnTo>
                <a:lnTo>
                  <a:pt x="150578" y="133254"/>
                </a:lnTo>
                <a:lnTo>
                  <a:pt x="153725" y="134147"/>
                </a:lnTo>
                <a:lnTo>
                  <a:pt x="156776" y="134743"/>
                </a:lnTo>
                <a:lnTo>
                  <a:pt x="159763" y="136093"/>
                </a:lnTo>
                <a:lnTo>
                  <a:pt x="162706" y="137945"/>
                </a:lnTo>
                <a:lnTo>
                  <a:pt x="165621" y="140133"/>
                </a:lnTo>
                <a:lnTo>
                  <a:pt x="167565" y="142543"/>
                </a:lnTo>
                <a:lnTo>
                  <a:pt x="168859" y="145103"/>
                </a:lnTo>
                <a:lnTo>
                  <a:pt x="169723" y="147762"/>
                </a:lnTo>
                <a:lnTo>
                  <a:pt x="171252" y="149534"/>
                </a:lnTo>
                <a:lnTo>
                  <a:pt x="173223" y="150716"/>
                </a:lnTo>
                <a:lnTo>
                  <a:pt x="175490" y="151504"/>
                </a:lnTo>
                <a:lnTo>
                  <a:pt x="177001" y="152982"/>
                </a:lnTo>
                <a:lnTo>
                  <a:pt x="178008" y="154919"/>
                </a:lnTo>
                <a:lnTo>
                  <a:pt x="179128" y="159612"/>
                </a:lnTo>
                <a:lnTo>
                  <a:pt x="179625" y="164873"/>
                </a:lnTo>
                <a:lnTo>
                  <a:pt x="179846" y="170386"/>
                </a:lnTo>
                <a:lnTo>
                  <a:pt x="179905" y="173190"/>
                </a:lnTo>
                <a:lnTo>
                  <a:pt x="178992" y="176011"/>
                </a:lnTo>
                <a:lnTo>
                  <a:pt x="175437" y="181687"/>
                </a:lnTo>
                <a:lnTo>
                  <a:pt x="170682" y="187384"/>
                </a:lnTo>
                <a:lnTo>
                  <a:pt x="165394" y="193091"/>
                </a:lnTo>
                <a:lnTo>
                  <a:pt x="154238" y="204516"/>
                </a:lnTo>
                <a:lnTo>
                  <a:pt x="142862" y="215945"/>
                </a:lnTo>
                <a:lnTo>
                  <a:pt x="139057" y="218802"/>
                </a:lnTo>
                <a:lnTo>
                  <a:pt x="134614" y="221660"/>
                </a:lnTo>
                <a:lnTo>
                  <a:pt x="129748" y="224517"/>
                </a:lnTo>
                <a:lnTo>
                  <a:pt x="124599" y="227375"/>
                </a:lnTo>
                <a:lnTo>
                  <a:pt x="113797" y="233089"/>
                </a:lnTo>
                <a:lnTo>
                  <a:pt x="109203" y="234995"/>
                </a:lnTo>
                <a:lnTo>
                  <a:pt x="105187" y="236265"/>
                </a:lnTo>
                <a:lnTo>
                  <a:pt x="101557" y="237112"/>
                </a:lnTo>
                <a:lnTo>
                  <a:pt x="98185" y="237676"/>
                </a:lnTo>
                <a:lnTo>
                  <a:pt x="94985" y="238052"/>
                </a:lnTo>
                <a:lnTo>
                  <a:pt x="91898" y="238303"/>
                </a:lnTo>
                <a:lnTo>
                  <a:pt x="87935" y="239423"/>
                </a:lnTo>
                <a:lnTo>
                  <a:pt x="83389" y="241122"/>
                </a:lnTo>
                <a:lnTo>
                  <a:pt x="78453" y="243207"/>
                </a:lnTo>
                <a:lnTo>
                  <a:pt x="74209" y="244597"/>
                </a:lnTo>
                <a:lnTo>
                  <a:pt x="70428" y="245524"/>
                </a:lnTo>
                <a:lnTo>
                  <a:pt x="66955" y="246142"/>
                </a:lnTo>
                <a:lnTo>
                  <a:pt x="63687" y="246554"/>
                </a:lnTo>
                <a:lnTo>
                  <a:pt x="60556" y="246828"/>
                </a:lnTo>
                <a:lnTo>
                  <a:pt x="57515" y="247011"/>
                </a:lnTo>
                <a:lnTo>
                  <a:pt x="51598" y="247214"/>
                </a:lnTo>
                <a:lnTo>
                  <a:pt x="40038" y="247345"/>
                </a:lnTo>
                <a:lnTo>
                  <a:pt x="26221" y="247376"/>
                </a:lnTo>
                <a:lnTo>
                  <a:pt x="21316" y="242826"/>
                </a:lnTo>
                <a:lnTo>
                  <a:pt x="17146" y="2388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80"/>
          <p:cNvSpPr/>
          <p:nvPr/>
        </p:nvSpPr>
        <p:spPr>
          <a:xfrm>
            <a:off x="4066326" y="4020610"/>
            <a:ext cx="128484" cy="128481"/>
          </a:xfrm>
          <a:custGeom>
            <a:avLst/>
            <a:gdLst/>
            <a:ahLst/>
            <a:cxnLst/>
            <a:rect l="0" t="0" r="0" b="0"/>
            <a:pathLst>
              <a:path w="128484" h="128481">
                <a:moveTo>
                  <a:pt x="8469" y="42755"/>
                </a:moveTo>
                <a:lnTo>
                  <a:pt x="0" y="42755"/>
                </a:lnTo>
                <a:lnTo>
                  <a:pt x="4478" y="42755"/>
                </a:lnTo>
                <a:lnTo>
                  <a:pt x="5808" y="41802"/>
                </a:lnTo>
                <a:lnTo>
                  <a:pt x="6695" y="40215"/>
                </a:lnTo>
                <a:lnTo>
                  <a:pt x="8118" y="35374"/>
                </a:lnTo>
                <a:lnTo>
                  <a:pt x="10853" y="32172"/>
                </a:lnTo>
                <a:lnTo>
                  <a:pt x="12916" y="29984"/>
                </a:lnTo>
                <a:lnTo>
                  <a:pt x="15243" y="28526"/>
                </a:lnTo>
                <a:lnTo>
                  <a:pt x="17747" y="27554"/>
                </a:lnTo>
                <a:lnTo>
                  <a:pt x="20370" y="26906"/>
                </a:lnTo>
                <a:lnTo>
                  <a:pt x="23070" y="25522"/>
                </a:lnTo>
                <a:lnTo>
                  <a:pt x="25823" y="23646"/>
                </a:lnTo>
                <a:lnTo>
                  <a:pt x="28610" y="21443"/>
                </a:lnTo>
                <a:lnTo>
                  <a:pt x="31422" y="19022"/>
                </a:lnTo>
                <a:lnTo>
                  <a:pt x="34248" y="16455"/>
                </a:lnTo>
                <a:lnTo>
                  <a:pt x="37085" y="13792"/>
                </a:lnTo>
                <a:lnTo>
                  <a:pt x="39928" y="12016"/>
                </a:lnTo>
                <a:lnTo>
                  <a:pt x="42777" y="10832"/>
                </a:lnTo>
                <a:lnTo>
                  <a:pt x="45628" y="10043"/>
                </a:lnTo>
                <a:lnTo>
                  <a:pt x="48482" y="9517"/>
                </a:lnTo>
                <a:lnTo>
                  <a:pt x="51336" y="9166"/>
                </a:lnTo>
                <a:lnTo>
                  <a:pt x="54193" y="8933"/>
                </a:lnTo>
                <a:lnTo>
                  <a:pt x="57048" y="7824"/>
                </a:lnTo>
                <a:lnTo>
                  <a:pt x="59905" y="6132"/>
                </a:lnTo>
                <a:lnTo>
                  <a:pt x="62763" y="4052"/>
                </a:lnTo>
                <a:lnTo>
                  <a:pt x="65619" y="2666"/>
                </a:lnTo>
                <a:lnTo>
                  <a:pt x="68477" y="1741"/>
                </a:lnTo>
                <a:lnTo>
                  <a:pt x="75355" y="257"/>
                </a:lnTo>
                <a:lnTo>
                  <a:pt x="78836" y="55"/>
                </a:lnTo>
                <a:lnTo>
                  <a:pt x="81098" y="0"/>
                </a:lnTo>
                <a:lnTo>
                  <a:pt x="82606" y="917"/>
                </a:lnTo>
                <a:lnTo>
                  <a:pt x="83611" y="2480"/>
                </a:lnTo>
                <a:lnTo>
                  <a:pt x="85503" y="8115"/>
                </a:lnTo>
                <a:lnTo>
                  <a:pt x="85569" y="10849"/>
                </a:lnTo>
                <a:lnTo>
                  <a:pt x="85620" y="32530"/>
                </a:lnTo>
                <a:lnTo>
                  <a:pt x="83081" y="35988"/>
                </a:lnTo>
                <a:lnTo>
                  <a:pt x="81070" y="38244"/>
                </a:lnTo>
                <a:lnTo>
                  <a:pt x="79729" y="40700"/>
                </a:lnTo>
                <a:lnTo>
                  <a:pt x="78836" y="43290"/>
                </a:lnTo>
                <a:lnTo>
                  <a:pt x="78240" y="45969"/>
                </a:lnTo>
                <a:lnTo>
                  <a:pt x="76890" y="48707"/>
                </a:lnTo>
                <a:lnTo>
                  <a:pt x="75038" y="51486"/>
                </a:lnTo>
                <a:lnTo>
                  <a:pt x="72851" y="54290"/>
                </a:lnTo>
                <a:lnTo>
                  <a:pt x="70440" y="56160"/>
                </a:lnTo>
                <a:lnTo>
                  <a:pt x="67880" y="57407"/>
                </a:lnTo>
                <a:lnTo>
                  <a:pt x="65222" y="58238"/>
                </a:lnTo>
                <a:lnTo>
                  <a:pt x="63449" y="59744"/>
                </a:lnTo>
                <a:lnTo>
                  <a:pt x="62267" y="61701"/>
                </a:lnTo>
                <a:lnTo>
                  <a:pt x="61479" y="63958"/>
                </a:lnTo>
                <a:lnTo>
                  <a:pt x="60001" y="66415"/>
                </a:lnTo>
                <a:lnTo>
                  <a:pt x="58064" y="69006"/>
                </a:lnTo>
                <a:lnTo>
                  <a:pt x="55820" y="71685"/>
                </a:lnTo>
                <a:lnTo>
                  <a:pt x="53371" y="73472"/>
                </a:lnTo>
                <a:lnTo>
                  <a:pt x="50786" y="74663"/>
                </a:lnTo>
                <a:lnTo>
                  <a:pt x="48110" y="75457"/>
                </a:lnTo>
                <a:lnTo>
                  <a:pt x="46326" y="76939"/>
                </a:lnTo>
                <a:lnTo>
                  <a:pt x="45137" y="78879"/>
                </a:lnTo>
                <a:lnTo>
                  <a:pt x="44344" y="81125"/>
                </a:lnTo>
                <a:lnTo>
                  <a:pt x="42863" y="83575"/>
                </a:lnTo>
                <a:lnTo>
                  <a:pt x="40924" y="86161"/>
                </a:lnTo>
                <a:lnTo>
                  <a:pt x="35517" y="92604"/>
                </a:lnTo>
                <a:lnTo>
                  <a:pt x="34778" y="96025"/>
                </a:lnTo>
                <a:lnTo>
                  <a:pt x="34581" y="98271"/>
                </a:lnTo>
                <a:lnTo>
                  <a:pt x="33497" y="99768"/>
                </a:lnTo>
                <a:lnTo>
                  <a:pt x="31821" y="100766"/>
                </a:lnTo>
                <a:lnTo>
                  <a:pt x="25721" y="102727"/>
                </a:lnTo>
                <a:lnTo>
                  <a:pt x="25662" y="105286"/>
                </a:lnTo>
                <a:lnTo>
                  <a:pt x="25616" y="110981"/>
                </a:lnTo>
                <a:lnTo>
                  <a:pt x="28155" y="111177"/>
                </a:lnTo>
                <a:lnTo>
                  <a:pt x="30165" y="111230"/>
                </a:lnTo>
                <a:lnTo>
                  <a:pt x="31506" y="112217"/>
                </a:lnTo>
                <a:lnTo>
                  <a:pt x="32399" y="113828"/>
                </a:lnTo>
                <a:lnTo>
                  <a:pt x="33833" y="118706"/>
                </a:lnTo>
                <a:lnTo>
                  <a:pt x="34903" y="119107"/>
                </a:lnTo>
                <a:lnTo>
                  <a:pt x="38632" y="119552"/>
                </a:lnTo>
                <a:lnTo>
                  <a:pt x="40960" y="119670"/>
                </a:lnTo>
                <a:lnTo>
                  <a:pt x="46087" y="119802"/>
                </a:lnTo>
                <a:lnTo>
                  <a:pt x="115388" y="119907"/>
                </a:lnTo>
                <a:lnTo>
                  <a:pt x="116896" y="120860"/>
                </a:lnTo>
                <a:lnTo>
                  <a:pt x="117901" y="122447"/>
                </a:lnTo>
                <a:lnTo>
                  <a:pt x="119514" y="127288"/>
                </a:lnTo>
                <a:lnTo>
                  <a:pt x="120599" y="127685"/>
                </a:lnTo>
                <a:lnTo>
                  <a:pt x="124344" y="128127"/>
                </a:lnTo>
                <a:lnTo>
                  <a:pt x="128483" y="128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81"/>
          <p:cNvSpPr/>
          <p:nvPr/>
        </p:nvSpPr>
        <p:spPr>
          <a:xfrm>
            <a:off x="4529147" y="3798015"/>
            <a:ext cx="85704" cy="76753"/>
          </a:xfrm>
          <a:custGeom>
            <a:avLst/>
            <a:gdLst/>
            <a:ahLst/>
            <a:cxnLst/>
            <a:rect l="0" t="0" r="0" b="0"/>
            <a:pathLst>
              <a:path w="85704" h="76753">
                <a:moveTo>
                  <a:pt x="59998" y="16747"/>
                </a:moveTo>
                <a:lnTo>
                  <a:pt x="51778" y="8527"/>
                </a:lnTo>
                <a:lnTo>
                  <a:pt x="50708" y="8410"/>
                </a:lnTo>
                <a:lnTo>
                  <a:pt x="49042" y="8332"/>
                </a:lnTo>
                <a:lnTo>
                  <a:pt x="42960" y="8177"/>
                </a:lnTo>
                <a:lnTo>
                  <a:pt x="40360" y="10716"/>
                </a:lnTo>
                <a:lnTo>
                  <a:pt x="38333" y="12726"/>
                </a:lnTo>
                <a:lnTo>
                  <a:pt x="36982" y="15019"/>
                </a:lnTo>
                <a:lnTo>
                  <a:pt x="36082" y="17500"/>
                </a:lnTo>
                <a:lnTo>
                  <a:pt x="35481" y="20107"/>
                </a:lnTo>
                <a:lnTo>
                  <a:pt x="33176" y="22797"/>
                </a:lnTo>
                <a:lnTo>
                  <a:pt x="29734" y="25543"/>
                </a:lnTo>
                <a:lnTo>
                  <a:pt x="25534" y="28326"/>
                </a:lnTo>
                <a:lnTo>
                  <a:pt x="21782" y="31134"/>
                </a:lnTo>
                <a:lnTo>
                  <a:pt x="18328" y="33958"/>
                </a:lnTo>
                <a:lnTo>
                  <a:pt x="15073" y="36794"/>
                </a:lnTo>
                <a:lnTo>
                  <a:pt x="12903" y="39637"/>
                </a:lnTo>
                <a:lnTo>
                  <a:pt x="11456" y="42484"/>
                </a:lnTo>
                <a:lnTo>
                  <a:pt x="10492" y="45335"/>
                </a:lnTo>
                <a:lnTo>
                  <a:pt x="8896" y="48188"/>
                </a:lnTo>
                <a:lnTo>
                  <a:pt x="6880" y="51043"/>
                </a:lnTo>
                <a:lnTo>
                  <a:pt x="4584" y="53899"/>
                </a:lnTo>
                <a:lnTo>
                  <a:pt x="3052" y="56755"/>
                </a:lnTo>
                <a:lnTo>
                  <a:pt x="2032" y="59611"/>
                </a:lnTo>
                <a:lnTo>
                  <a:pt x="110" y="67681"/>
                </a:lnTo>
                <a:lnTo>
                  <a:pt x="70" y="68800"/>
                </a:lnTo>
                <a:lnTo>
                  <a:pt x="0" y="75519"/>
                </a:lnTo>
                <a:lnTo>
                  <a:pt x="950" y="75931"/>
                </a:lnTo>
                <a:lnTo>
                  <a:pt x="2535" y="76205"/>
                </a:lnTo>
                <a:lnTo>
                  <a:pt x="7372" y="76646"/>
                </a:lnTo>
                <a:lnTo>
                  <a:pt x="10573" y="76707"/>
                </a:lnTo>
                <a:lnTo>
                  <a:pt x="28683" y="76752"/>
                </a:lnTo>
                <a:lnTo>
                  <a:pt x="31501" y="75800"/>
                </a:lnTo>
                <a:lnTo>
                  <a:pt x="34332" y="74213"/>
                </a:lnTo>
                <a:lnTo>
                  <a:pt x="37172" y="72203"/>
                </a:lnTo>
                <a:lnTo>
                  <a:pt x="40018" y="69910"/>
                </a:lnTo>
                <a:lnTo>
                  <a:pt x="42868" y="67429"/>
                </a:lnTo>
                <a:lnTo>
                  <a:pt x="45721" y="64823"/>
                </a:lnTo>
                <a:lnTo>
                  <a:pt x="51429" y="59386"/>
                </a:lnTo>
                <a:lnTo>
                  <a:pt x="54286" y="56603"/>
                </a:lnTo>
                <a:lnTo>
                  <a:pt x="57142" y="54748"/>
                </a:lnTo>
                <a:lnTo>
                  <a:pt x="59999" y="53511"/>
                </a:lnTo>
                <a:lnTo>
                  <a:pt x="62856" y="52687"/>
                </a:lnTo>
                <a:lnTo>
                  <a:pt x="65713" y="51184"/>
                </a:lnTo>
                <a:lnTo>
                  <a:pt x="68570" y="49230"/>
                </a:lnTo>
                <a:lnTo>
                  <a:pt x="71428" y="46975"/>
                </a:lnTo>
                <a:lnTo>
                  <a:pt x="73333" y="44519"/>
                </a:lnTo>
                <a:lnTo>
                  <a:pt x="74603" y="41929"/>
                </a:lnTo>
                <a:lnTo>
                  <a:pt x="75449" y="39250"/>
                </a:lnTo>
                <a:lnTo>
                  <a:pt x="76014" y="36512"/>
                </a:lnTo>
                <a:lnTo>
                  <a:pt x="76390" y="33734"/>
                </a:lnTo>
                <a:lnTo>
                  <a:pt x="76994" y="26982"/>
                </a:lnTo>
                <a:lnTo>
                  <a:pt x="77043" y="25475"/>
                </a:lnTo>
                <a:lnTo>
                  <a:pt x="77098" y="21261"/>
                </a:lnTo>
                <a:lnTo>
                  <a:pt x="76161" y="18804"/>
                </a:lnTo>
                <a:lnTo>
                  <a:pt x="74583" y="16213"/>
                </a:lnTo>
                <a:lnTo>
                  <a:pt x="69758" y="9763"/>
                </a:lnTo>
                <a:lnTo>
                  <a:pt x="68409" y="9233"/>
                </a:lnTo>
                <a:lnTo>
                  <a:pt x="66558" y="8880"/>
                </a:lnTo>
                <a:lnTo>
                  <a:pt x="64371" y="8645"/>
                </a:lnTo>
                <a:lnTo>
                  <a:pt x="61961" y="8488"/>
                </a:lnTo>
                <a:lnTo>
                  <a:pt x="59401" y="8384"/>
                </a:lnTo>
                <a:lnTo>
                  <a:pt x="54018" y="8267"/>
                </a:lnTo>
                <a:lnTo>
                  <a:pt x="44511" y="8187"/>
                </a:lnTo>
                <a:lnTo>
                  <a:pt x="43006" y="9135"/>
                </a:lnTo>
                <a:lnTo>
                  <a:pt x="41050" y="10720"/>
                </a:lnTo>
                <a:lnTo>
                  <a:pt x="35617" y="15557"/>
                </a:lnTo>
                <a:lnTo>
                  <a:pt x="30126" y="20946"/>
                </a:lnTo>
                <a:lnTo>
                  <a:pt x="28653" y="23356"/>
                </a:lnTo>
                <a:lnTo>
                  <a:pt x="27671" y="25915"/>
                </a:lnTo>
                <a:lnTo>
                  <a:pt x="27017" y="28574"/>
                </a:lnTo>
                <a:lnTo>
                  <a:pt x="25628" y="31300"/>
                </a:lnTo>
                <a:lnTo>
                  <a:pt x="23749" y="34069"/>
                </a:lnTo>
                <a:lnTo>
                  <a:pt x="21545" y="36867"/>
                </a:lnTo>
                <a:lnTo>
                  <a:pt x="20075" y="39686"/>
                </a:lnTo>
                <a:lnTo>
                  <a:pt x="19095" y="42517"/>
                </a:lnTo>
                <a:lnTo>
                  <a:pt x="18442" y="45357"/>
                </a:lnTo>
                <a:lnTo>
                  <a:pt x="18958" y="48203"/>
                </a:lnTo>
                <a:lnTo>
                  <a:pt x="20256" y="51053"/>
                </a:lnTo>
                <a:lnTo>
                  <a:pt x="22073" y="53905"/>
                </a:lnTo>
                <a:lnTo>
                  <a:pt x="23284" y="56759"/>
                </a:lnTo>
                <a:lnTo>
                  <a:pt x="24092" y="59614"/>
                </a:lnTo>
                <a:lnTo>
                  <a:pt x="24631" y="62470"/>
                </a:lnTo>
                <a:lnTo>
                  <a:pt x="25942" y="65327"/>
                </a:lnTo>
                <a:lnTo>
                  <a:pt x="27769" y="68183"/>
                </a:lnTo>
                <a:lnTo>
                  <a:pt x="32994" y="75061"/>
                </a:lnTo>
                <a:lnTo>
                  <a:pt x="34375" y="75626"/>
                </a:lnTo>
                <a:lnTo>
                  <a:pt x="36248" y="76002"/>
                </a:lnTo>
                <a:lnTo>
                  <a:pt x="41548" y="76606"/>
                </a:lnTo>
                <a:lnTo>
                  <a:pt x="42935" y="76655"/>
                </a:lnTo>
                <a:lnTo>
                  <a:pt x="47017" y="76711"/>
                </a:lnTo>
                <a:lnTo>
                  <a:pt x="49439" y="75773"/>
                </a:lnTo>
                <a:lnTo>
                  <a:pt x="52006" y="74195"/>
                </a:lnTo>
                <a:lnTo>
                  <a:pt x="58419" y="69370"/>
                </a:lnTo>
                <a:lnTo>
                  <a:pt x="59898" y="68021"/>
                </a:lnTo>
                <a:lnTo>
                  <a:pt x="64081" y="63983"/>
                </a:lnTo>
                <a:lnTo>
                  <a:pt x="71790" y="56355"/>
                </a:lnTo>
                <a:lnTo>
                  <a:pt x="74527" y="52677"/>
                </a:lnTo>
                <a:lnTo>
                  <a:pt x="77304" y="48321"/>
                </a:lnTo>
                <a:lnTo>
                  <a:pt x="80108" y="43511"/>
                </a:lnTo>
                <a:lnTo>
                  <a:pt x="81976" y="39352"/>
                </a:lnTo>
                <a:lnTo>
                  <a:pt x="83223" y="35627"/>
                </a:lnTo>
                <a:lnTo>
                  <a:pt x="84054" y="32191"/>
                </a:lnTo>
                <a:lnTo>
                  <a:pt x="84607" y="28948"/>
                </a:lnTo>
                <a:lnTo>
                  <a:pt x="84977" y="25834"/>
                </a:lnTo>
                <a:lnTo>
                  <a:pt x="85223" y="22805"/>
                </a:lnTo>
                <a:lnTo>
                  <a:pt x="85387" y="19833"/>
                </a:lnTo>
                <a:lnTo>
                  <a:pt x="85672" y="9898"/>
                </a:lnTo>
                <a:lnTo>
                  <a:pt x="85703" y="4135"/>
                </a:lnTo>
                <a:lnTo>
                  <a:pt x="84754" y="2624"/>
                </a:lnTo>
                <a:lnTo>
                  <a:pt x="83169" y="1617"/>
                </a:lnTo>
                <a:lnTo>
                  <a:pt x="81160" y="945"/>
                </a:lnTo>
                <a:lnTo>
                  <a:pt x="77916" y="497"/>
                </a:lnTo>
                <a:lnTo>
                  <a:pt x="73848" y="199"/>
                </a:lnTo>
                <a:lnTo>
                  <a:pt x="69232" y="0"/>
                </a:lnTo>
                <a:lnTo>
                  <a:pt x="65201" y="820"/>
                </a:lnTo>
                <a:lnTo>
                  <a:pt x="61561" y="2319"/>
                </a:lnTo>
                <a:lnTo>
                  <a:pt x="58183" y="4271"/>
                </a:lnTo>
                <a:lnTo>
                  <a:pt x="54978" y="5572"/>
                </a:lnTo>
                <a:lnTo>
                  <a:pt x="51888" y="6439"/>
                </a:lnTo>
                <a:lnTo>
                  <a:pt x="48877" y="7018"/>
                </a:lnTo>
                <a:lnTo>
                  <a:pt x="45916" y="8356"/>
                </a:lnTo>
                <a:lnTo>
                  <a:pt x="42990" y="10201"/>
                </a:lnTo>
                <a:lnTo>
                  <a:pt x="40087" y="12383"/>
                </a:lnTo>
                <a:lnTo>
                  <a:pt x="37199" y="14790"/>
                </a:lnTo>
                <a:lnTo>
                  <a:pt x="34321" y="17347"/>
                </a:lnTo>
                <a:lnTo>
                  <a:pt x="28583" y="22729"/>
                </a:lnTo>
                <a:lnTo>
                  <a:pt x="22858" y="28296"/>
                </a:lnTo>
                <a:lnTo>
                  <a:pt x="20950" y="31114"/>
                </a:lnTo>
                <a:lnTo>
                  <a:pt x="19679" y="33945"/>
                </a:lnTo>
                <a:lnTo>
                  <a:pt x="18831" y="36785"/>
                </a:lnTo>
                <a:lnTo>
                  <a:pt x="18266" y="39630"/>
                </a:lnTo>
                <a:lnTo>
                  <a:pt x="17889" y="42480"/>
                </a:lnTo>
                <a:lnTo>
                  <a:pt x="17284" y="49347"/>
                </a:lnTo>
                <a:lnTo>
                  <a:pt x="17234" y="50863"/>
                </a:lnTo>
                <a:lnTo>
                  <a:pt x="17179" y="55087"/>
                </a:lnTo>
                <a:lnTo>
                  <a:pt x="18117" y="56595"/>
                </a:lnTo>
                <a:lnTo>
                  <a:pt x="19695" y="57600"/>
                </a:lnTo>
                <a:lnTo>
                  <a:pt x="21698" y="58270"/>
                </a:lnTo>
                <a:lnTo>
                  <a:pt x="23988" y="58717"/>
                </a:lnTo>
                <a:lnTo>
                  <a:pt x="26466" y="59014"/>
                </a:lnTo>
                <a:lnTo>
                  <a:pt x="29071" y="59213"/>
                </a:lnTo>
                <a:lnTo>
                  <a:pt x="31760" y="59345"/>
                </a:lnTo>
                <a:lnTo>
                  <a:pt x="37287" y="59492"/>
                </a:lnTo>
                <a:lnTo>
                  <a:pt x="40095" y="58579"/>
                </a:lnTo>
                <a:lnTo>
                  <a:pt x="42919" y="57017"/>
                </a:lnTo>
                <a:lnTo>
                  <a:pt x="45754" y="55024"/>
                </a:lnTo>
                <a:lnTo>
                  <a:pt x="48597" y="53695"/>
                </a:lnTo>
                <a:lnTo>
                  <a:pt x="51445" y="52809"/>
                </a:lnTo>
                <a:lnTo>
                  <a:pt x="59998" y="51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82"/>
          <p:cNvSpPr/>
          <p:nvPr/>
        </p:nvSpPr>
        <p:spPr>
          <a:xfrm>
            <a:off x="4649518" y="3531880"/>
            <a:ext cx="192828" cy="150563"/>
          </a:xfrm>
          <a:custGeom>
            <a:avLst/>
            <a:gdLst/>
            <a:ahLst/>
            <a:cxnLst/>
            <a:rect l="0" t="0" r="0" b="0"/>
            <a:pathLst>
              <a:path w="192828" h="150563">
                <a:moveTo>
                  <a:pt x="76786" y="25707"/>
                </a:moveTo>
                <a:lnTo>
                  <a:pt x="76786" y="21157"/>
                </a:lnTo>
                <a:lnTo>
                  <a:pt x="75834" y="19815"/>
                </a:lnTo>
                <a:lnTo>
                  <a:pt x="74247" y="18922"/>
                </a:lnTo>
                <a:lnTo>
                  <a:pt x="69943" y="17929"/>
                </a:lnTo>
                <a:lnTo>
                  <a:pt x="64855" y="17487"/>
                </a:lnTo>
                <a:lnTo>
                  <a:pt x="59719" y="17204"/>
                </a:lnTo>
                <a:lnTo>
                  <a:pt x="55548" y="17166"/>
                </a:lnTo>
                <a:lnTo>
                  <a:pt x="53103" y="18108"/>
                </a:lnTo>
                <a:lnTo>
                  <a:pt x="47846" y="21695"/>
                </a:lnTo>
                <a:lnTo>
                  <a:pt x="42601" y="25867"/>
                </a:lnTo>
                <a:lnTo>
                  <a:pt x="38416" y="29906"/>
                </a:lnTo>
                <a:lnTo>
                  <a:pt x="35966" y="31364"/>
                </a:lnTo>
                <a:lnTo>
                  <a:pt x="30704" y="32984"/>
                </a:lnTo>
                <a:lnTo>
                  <a:pt x="25190" y="36244"/>
                </a:lnTo>
                <a:lnTo>
                  <a:pt x="19565" y="40867"/>
                </a:lnTo>
                <a:lnTo>
                  <a:pt x="16731" y="43434"/>
                </a:lnTo>
                <a:lnTo>
                  <a:pt x="9890" y="49846"/>
                </a:lnTo>
                <a:lnTo>
                  <a:pt x="9329" y="51325"/>
                </a:lnTo>
                <a:lnTo>
                  <a:pt x="8706" y="55508"/>
                </a:lnTo>
                <a:lnTo>
                  <a:pt x="7586" y="58909"/>
                </a:lnTo>
                <a:lnTo>
                  <a:pt x="5888" y="63082"/>
                </a:lnTo>
                <a:lnTo>
                  <a:pt x="3804" y="67768"/>
                </a:lnTo>
                <a:lnTo>
                  <a:pt x="2413" y="71846"/>
                </a:lnTo>
                <a:lnTo>
                  <a:pt x="1487" y="75516"/>
                </a:lnTo>
                <a:lnTo>
                  <a:pt x="869" y="78915"/>
                </a:lnTo>
                <a:lnTo>
                  <a:pt x="457" y="82135"/>
                </a:lnTo>
                <a:lnTo>
                  <a:pt x="183" y="85233"/>
                </a:lnTo>
                <a:lnTo>
                  <a:pt x="0" y="88251"/>
                </a:lnTo>
                <a:lnTo>
                  <a:pt x="831" y="91215"/>
                </a:lnTo>
                <a:lnTo>
                  <a:pt x="2337" y="94144"/>
                </a:lnTo>
                <a:lnTo>
                  <a:pt x="4293" y="97050"/>
                </a:lnTo>
                <a:lnTo>
                  <a:pt x="5598" y="99939"/>
                </a:lnTo>
                <a:lnTo>
                  <a:pt x="6467" y="102817"/>
                </a:lnTo>
                <a:lnTo>
                  <a:pt x="7047" y="105689"/>
                </a:lnTo>
                <a:lnTo>
                  <a:pt x="8386" y="108556"/>
                </a:lnTo>
                <a:lnTo>
                  <a:pt x="10231" y="111420"/>
                </a:lnTo>
                <a:lnTo>
                  <a:pt x="12414" y="114281"/>
                </a:lnTo>
                <a:lnTo>
                  <a:pt x="14822" y="117141"/>
                </a:lnTo>
                <a:lnTo>
                  <a:pt x="17379" y="120001"/>
                </a:lnTo>
                <a:lnTo>
                  <a:pt x="20036" y="122860"/>
                </a:lnTo>
                <a:lnTo>
                  <a:pt x="21808" y="125718"/>
                </a:lnTo>
                <a:lnTo>
                  <a:pt x="22989" y="128576"/>
                </a:lnTo>
                <a:lnTo>
                  <a:pt x="23776" y="131434"/>
                </a:lnTo>
                <a:lnTo>
                  <a:pt x="26207" y="134291"/>
                </a:lnTo>
                <a:lnTo>
                  <a:pt x="29732" y="137149"/>
                </a:lnTo>
                <a:lnTo>
                  <a:pt x="33987" y="140007"/>
                </a:lnTo>
                <a:lnTo>
                  <a:pt x="37776" y="141912"/>
                </a:lnTo>
                <a:lnTo>
                  <a:pt x="41254" y="143182"/>
                </a:lnTo>
                <a:lnTo>
                  <a:pt x="44526" y="144028"/>
                </a:lnTo>
                <a:lnTo>
                  <a:pt x="47660" y="144593"/>
                </a:lnTo>
                <a:lnTo>
                  <a:pt x="53681" y="145220"/>
                </a:lnTo>
                <a:lnTo>
                  <a:pt x="56620" y="146340"/>
                </a:lnTo>
                <a:lnTo>
                  <a:pt x="62426" y="150124"/>
                </a:lnTo>
                <a:lnTo>
                  <a:pt x="66261" y="150562"/>
                </a:lnTo>
                <a:lnTo>
                  <a:pt x="70722" y="149901"/>
                </a:lnTo>
                <a:lnTo>
                  <a:pt x="75601" y="148508"/>
                </a:lnTo>
                <a:lnTo>
                  <a:pt x="79806" y="147579"/>
                </a:lnTo>
                <a:lnTo>
                  <a:pt x="83562" y="146960"/>
                </a:lnTo>
                <a:lnTo>
                  <a:pt x="87019" y="146548"/>
                </a:lnTo>
                <a:lnTo>
                  <a:pt x="90275" y="145320"/>
                </a:lnTo>
                <a:lnTo>
                  <a:pt x="93399" y="143549"/>
                </a:lnTo>
                <a:lnTo>
                  <a:pt x="96434" y="141416"/>
                </a:lnTo>
                <a:lnTo>
                  <a:pt x="100363" y="139041"/>
                </a:lnTo>
                <a:lnTo>
                  <a:pt x="104886" y="136506"/>
                </a:lnTo>
                <a:lnTo>
                  <a:pt x="114993" y="131149"/>
                </a:lnTo>
                <a:lnTo>
                  <a:pt x="125835" y="125593"/>
                </a:lnTo>
                <a:lnTo>
                  <a:pt x="130441" y="122777"/>
                </a:lnTo>
                <a:lnTo>
                  <a:pt x="134463" y="119948"/>
                </a:lnTo>
                <a:lnTo>
                  <a:pt x="138098" y="117109"/>
                </a:lnTo>
                <a:lnTo>
                  <a:pt x="142426" y="113312"/>
                </a:lnTo>
                <a:lnTo>
                  <a:pt x="147216" y="108875"/>
                </a:lnTo>
                <a:lnTo>
                  <a:pt x="164041" y="92618"/>
                </a:lnTo>
                <a:lnTo>
                  <a:pt x="167341" y="88412"/>
                </a:lnTo>
                <a:lnTo>
                  <a:pt x="170494" y="83703"/>
                </a:lnTo>
                <a:lnTo>
                  <a:pt x="173548" y="78658"/>
                </a:lnTo>
                <a:lnTo>
                  <a:pt x="176537" y="74343"/>
                </a:lnTo>
                <a:lnTo>
                  <a:pt x="179482" y="70514"/>
                </a:lnTo>
                <a:lnTo>
                  <a:pt x="182398" y="67008"/>
                </a:lnTo>
                <a:lnTo>
                  <a:pt x="184341" y="62766"/>
                </a:lnTo>
                <a:lnTo>
                  <a:pt x="185638" y="58033"/>
                </a:lnTo>
                <a:lnTo>
                  <a:pt x="186501" y="52973"/>
                </a:lnTo>
                <a:lnTo>
                  <a:pt x="188030" y="48647"/>
                </a:lnTo>
                <a:lnTo>
                  <a:pt x="190001" y="44810"/>
                </a:lnTo>
                <a:lnTo>
                  <a:pt x="192268" y="41300"/>
                </a:lnTo>
                <a:lnTo>
                  <a:pt x="192827" y="38007"/>
                </a:lnTo>
                <a:lnTo>
                  <a:pt x="192247" y="34860"/>
                </a:lnTo>
                <a:lnTo>
                  <a:pt x="190907" y="31809"/>
                </a:lnTo>
                <a:lnTo>
                  <a:pt x="190015" y="28822"/>
                </a:lnTo>
                <a:lnTo>
                  <a:pt x="189419" y="25879"/>
                </a:lnTo>
                <a:lnTo>
                  <a:pt x="189023" y="22964"/>
                </a:lnTo>
                <a:lnTo>
                  <a:pt x="187806" y="20069"/>
                </a:lnTo>
                <a:lnTo>
                  <a:pt x="186042" y="17185"/>
                </a:lnTo>
                <a:lnTo>
                  <a:pt x="180918" y="10266"/>
                </a:lnTo>
                <a:lnTo>
                  <a:pt x="175137" y="6779"/>
                </a:lnTo>
                <a:lnTo>
                  <a:pt x="170929" y="4516"/>
                </a:lnTo>
                <a:lnTo>
                  <a:pt x="167170" y="3007"/>
                </a:lnTo>
                <a:lnTo>
                  <a:pt x="163712" y="2001"/>
                </a:lnTo>
                <a:lnTo>
                  <a:pt x="160455" y="1331"/>
                </a:lnTo>
                <a:lnTo>
                  <a:pt x="156378" y="884"/>
                </a:lnTo>
                <a:lnTo>
                  <a:pt x="151755" y="586"/>
                </a:lnTo>
                <a:lnTo>
                  <a:pt x="146768" y="387"/>
                </a:lnTo>
                <a:lnTo>
                  <a:pt x="136147" y="166"/>
                </a:lnTo>
                <a:lnTo>
                  <a:pt x="101302" y="0"/>
                </a:lnTo>
                <a:lnTo>
                  <a:pt x="96940" y="949"/>
                </a:lnTo>
                <a:lnTo>
                  <a:pt x="92127" y="2534"/>
                </a:lnTo>
                <a:lnTo>
                  <a:pt x="87014" y="4544"/>
                </a:lnTo>
                <a:lnTo>
                  <a:pt x="82652" y="5883"/>
                </a:lnTo>
                <a:lnTo>
                  <a:pt x="78792" y="6776"/>
                </a:lnTo>
                <a:lnTo>
                  <a:pt x="75266" y="7371"/>
                </a:lnTo>
                <a:lnTo>
                  <a:pt x="71963" y="7768"/>
                </a:lnTo>
                <a:lnTo>
                  <a:pt x="68808" y="8033"/>
                </a:lnTo>
                <a:lnTo>
                  <a:pt x="61452" y="8458"/>
                </a:lnTo>
                <a:lnTo>
                  <a:pt x="60849" y="9445"/>
                </a:lnTo>
                <a:lnTo>
                  <a:pt x="60178" y="13082"/>
                </a:lnTo>
                <a:lnTo>
                  <a:pt x="59641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83"/>
          <p:cNvSpPr/>
          <p:nvPr/>
        </p:nvSpPr>
        <p:spPr>
          <a:xfrm>
            <a:off x="5266769" y="3780621"/>
            <a:ext cx="93836" cy="85542"/>
          </a:xfrm>
          <a:custGeom>
            <a:avLst/>
            <a:gdLst/>
            <a:ahLst/>
            <a:cxnLst/>
            <a:rect l="0" t="0" r="0" b="0"/>
            <a:pathLst>
              <a:path w="93836" h="85542">
                <a:moveTo>
                  <a:pt x="33893" y="8424"/>
                </a:moveTo>
                <a:lnTo>
                  <a:pt x="62834" y="8424"/>
                </a:lnTo>
                <a:lnTo>
                  <a:pt x="65569" y="9376"/>
                </a:lnTo>
                <a:lnTo>
                  <a:pt x="68346" y="10964"/>
                </a:lnTo>
                <a:lnTo>
                  <a:pt x="71149" y="12974"/>
                </a:lnTo>
                <a:lnTo>
                  <a:pt x="73018" y="15268"/>
                </a:lnTo>
                <a:lnTo>
                  <a:pt x="74264" y="17749"/>
                </a:lnTo>
                <a:lnTo>
                  <a:pt x="76264" y="24024"/>
                </a:lnTo>
                <a:lnTo>
                  <a:pt x="76428" y="25492"/>
                </a:lnTo>
                <a:lnTo>
                  <a:pt x="76537" y="27422"/>
                </a:lnTo>
                <a:lnTo>
                  <a:pt x="76658" y="32107"/>
                </a:lnTo>
                <a:lnTo>
                  <a:pt x="76743" y="41129"/>
                </a:lnTo>
                <a:lnTo>
                  <a:pt x="75794" y="42609"/>
                </a:lnTo>
                <a:lnTo>
                  <a:pt x="74210" y="44549"/>
                </a:lnTo>
                <a:lnTo>
                  <a:pt x="72201" y="46795"/>
                </a:lnTo>
                <a:lnTo>
                  <a:pt x="67429" y="51830"/>
                </a:lnTo>
                <a:lnTo>
                  <a:pt x="64823" y="54506"/>
                </a:lnTo>
                <a:lnTo>
                  <a:pt x="62133" y="56290"/>
                </a:lnTo>
                <a:lnTo>
                  <a:pt x="59387" y="57480"/>
                </a:lnTo>
                <a:lnTo>
                  <a:pt x="56604" y="58273"/>
                </a:lnTo>
                <a:lnTo>
                  <a:pt x="54749" y="59754"/>
                </a:lnTo>
                <a:lnTo>
                  <a:pt x="53512" y="61694"/>
                </a:lnTo>
                <a:lnTo>
                  <a:pt x="52687" y="63940"/>
                </a:lnTo>
                <a:lnTo>
                  <a:pt x="50233" y="65437"/>
                </a:lnTo>
                <a:lnTo>
                  <a:pt x="46691" y="66435"/>
                </a:lnTo>
                <a:lnTo>
                  <a:pt x="36421" y="68037"/>
                </a:lnTo>
                <a:lnTo>
                  <a:pt x="34626" y="68168"/>
                </a:lnTo>
                <a:lnTo>
                  <a:pt x="32477" y="68256"/>
                </a:lnTo>
                <a:lnTo>
                  <a:pt x="30091" y="68314"/>
                </a:lnTo>
                <a:lnTo>
                  <a:pt x="27548" y="67401"/>
                </a:lnTo>
                <a:lnTo>
                  <a:pt x="24901" y="65839"/>
                </a:lnTo>
                <a:lnTo>
                  <a:pt x="18358" y="61040"/>
                </a:lnTo>
                <a:lnTo>
                  <a:pt x="17822" y="59694"/>
                </a:lnTo>
                <a:lnTo>
                  <a:pt x="17464" y="57844"/>
                </a:lnTo>
                <a:lnTo>
                  <a:pt x="17225" y="55658"/>
                </a:lnTo>
                <a:lnTo>
                  <a:pt x="17066" y="53248"/>
                </a:lnTo>
                <a:lnTo>
                  <a:pt x="16960" y="50689"/>
                </a:lnTo>
                <a:lnTo>
                  <a:pt x="16842" y="45306"/>
                </a:lnTo>
                <a:lnTo>
                  <a:pt x="16790" y="39738"/>
                </a:lnTo>
                <a:lnTo>
                  <a:pt x="17728" y="36920"/>
                </a:lnTo>
                <a:lnTo>
                  <a:pt x="19307" y="34089"/>
                </a:lnTo>
                <a:lnTo>
                  <a:pt x="21311" y="31249"/>
                </a:lnTo>
                <a:lnTo>
                  <a:pt x="23600" y="28403"/>
                </a:lnTo>
                <a:lnTo>
                  <a:pt x="26079" y="25553"/>
                </a:lnTo>
                <a:lnTo>
                  <a:pt x="28683" y="22701"/>
                </a:lnTo>
                <a:lnTo>
                  <a:pt x="32325" y="19847"/>
                </a:lnTo>
                <a:lnTo>
                  <a:pt x="36658" y="16992"/>
                </a:lnTo>
                <a:lnTo>
                  <a:pt x="41451" y="14136"/>
                </a:lnTo>
                <a:lnTo>
                  <a:pt x="45599" y="11279"/>
                </a:lnTo>
                <a:lnTo>
                  <a:pt x="49317" y="8422"/>
                </a:lnTo>
                <a:lnTo>
                  <a:pt x="52748" y="5565"/>
                </a:lnTo>
                <a:lnTo>
                  <a:pt x="55988" y="3660"/>
                </a:lnTo>
                <a:lnTo>
                  <a:pt x="59101" y="2391"/>
                </a:lnTo>
                <a:lnTo>
                  <a:pt x="62128" y="1544"/>
                </a:lnTo>
                <a:lnTo>
                  <a:pt x="65099" y="980"/>
                </a:lnTo>
                <a:lnTo>
                  <a:pt x="68032" y="604"/>
                </a:lnTo>
                <a:lnTo>
                  <a:pt x="75032" y="0"/>
                </a:lnTo>
                <a:lnTo>
                  <a:pt x="77512" y="903"/>
                </a:lnTo>
                <a:lnTo>
                  <a:pt x="81070" y="2457"/>
                </a:lnTo>
                <a:lnTo>
                  <a:pt x="91366" y="7245"/>
                </a:lnTo>
                <a:lnTo>
                  <a:pt x="92211" y="8591"/>
                </a:lnTo>
                <a:lnTo>
                  <a:pt x="92774" y="10440"/>
                </a:lnTo>
                <a:lnTo>
                  <a:pt x="93150" y="12625"/>
                </a:lnTo>
                <a:lnTo>
                  <a:pt x="93400" y="15987"/>
                </a:lnTo>
                <a:lnTo>
                  <a:pt x="93566" y="20134"/>
                </a:lnTo>
                <a:lnTo>
                  <a:pt x="93802" y="32531"/>
                </a:lnTo>
                <a:lnTo>
                  <a:pt x="93835" y="35925"/>
                </a:lnTo>
                <a:lnTo>
                  <a:pt x="92904" y="39140"/>
                </a:lnTo>
                <a:lnTo>
                  <a:pt x="91331" y="42236"/>
                </a:lnTo>
                <a:lnTo>
                  <a:pt x="89330" y="45253"/>
                </a:lnTo>
                <a:lnTo>
                  <a:pt x="87044" y="49169"/>
                </a:lnTo>
                <a:lnTo>
                  <a:pt x="84567" y="53685"/>
                </a:lnTo>
                <a:lnTo>
                  <a:pt x="81963" y="58600"/>
                </a:lnTo>
                <a:lnTo>
                  <a:pt x="79275" y="62830"/>
                </a:lnTo>
                <a:lnTo>
                  <a:pt x="76530" y="66602"/>
                </a:lnTo>
                <a:lnTo>
                  <a:pt x="73748" y="70069"/>
                </a:lnTo>
                <a:lnTo>
                  <a:pt x="70940" y="72381"/>
                </a:lnTo>
                <a:lnTo>
                  <a:pt x="68116" y="73922"/>
                </a:lnTo>
                <a:lnTo>
                  <a:pt x="65281" y="74949"/>
                </a:lnTo>
                <a:lnTo>
                  <a:pt x="62439" y="76586"/>
                </a:lnTo>
                <a:lnTo>
                  <a:pt x="59591" y="78631"/>
                </a:lnTo>
                <a:lnTo>
                  <a:pt x="56740" y="80946"/>
                </a:lnTo>
                <a:lnTo>
                  <a:pt x="53886" y="82489"/>
                </a:lnTo>
                <a:lnTo>
                  <a:pt x="51032" y="83518"/>
                </a:lnTo>
                <a:lnTo>
                  <a:pt x="48177" y="84204"/>
                </a:lnTo>
                <a:lnTo>
                  <a:pt x="45320" y="84662"/>
                </a:lnTo>
                <a:lnTo>
                  <a:pt x="42464" y="84966"/>
                </a:lnTo>
                <a:lnTo>
                  <a:pt x="39607" y="85170"/>
                </a:lnTo>
                <a:lnTo>
                  <a:pt x="36750" y="85305"/>
                </a:lnTo>
                <a:lnTo>
                  <a:pt x="31035" y="85456"/>
                </a:lnTo>
                <a:lnTo>
                  <a:pt x="22463" y="85541"/>
                </a:lnTo>
                <a:lnTo>
                  <a:pt x="19606" y="84600"/>
                </a:lnTo>
                <a:lnTo>
                  <a:pt x="16748" y="83021"/>
                </a:lnTo>
                <a:lnTo>
                  <a:pt x="13891" y="81014"/>
                </a:lnTo>
                <a:lnTo>
                  <a:pt x="11985" y="78725"/>
                </a:lnTo>
                <a:lnTo>
                  <a:pt x="10716" y="76246"/>
                </a:lnTo>
                <a:lnTo>
                  <a:pt x="9868" y="73641"/>
                </a:lnTo>
                <a:lnTo>
                  <a:pt x="8352" y="70952"/>
                </a:lnTo>
                <a:lnTo>
                  <a:pt x="6388" y="68207"/>
                </a:lnTo>
                <a:lnTo>
                  <a:pt x="4126" y="65424"/>
                </a:lnTo>
                <a:lnTo>
                  <a:pt x="2619" y="62616"/>
                </a:lnTo>
                <a:lnTo>
                  <a:pt x="1614" y="59792"/>
                </a:lnTo>
                <a:lnTo>
                  <a:pt x="943" y="56957"/>
                </a:lnTo>
                <a:lnTo>
                  <a:pt x="1449" y="53162"/>
                </a:lnTo>
                <a:lnTo>
                  <a:pt x="2739" y="48727"/>
                </a:lnTo>
                <a:lnTo>
                  <a:pt x="4551" y="43865"/>
                </a:lnTo>
                <a:lnTo>
                  <a:pt x="6711" y="39671"/>
                </a:lnTo>
                <a:lnTo>
                  <a:pt x="9105" y="35923"/>
                </a:lnTo>
                <a:lnTo>
                  <a:pt x="11652" y="32471"/>
                </a:lnTo>
                <a:lnTo>
                  <a:pt x="14303" y="29218"/>
                </a:lnTo>
                <a:lnTo>
                  <a:pt x="17023" y="26097"/>
                </a:lnTo>
                <a:lnTo>
                  <a:pt x="19789" y="23063"/>
                </a:lnTo>
                <a:lnTo>
                  <a:pt x="25402" y="17153"/>
                </a:lnTo>
                <a:lnTo>
                  <a:pt x="28233" y="14243"/>
                </a:lnTo>
                <a:lnTo>
                  <a:pt x="32025" y="12303"/>
                </a:lnTo>
                <a:lnTo>
                  <a:pt x="36457" y="11010"/>
                </a:lnTo>
                <a:lnTo>
                  <a:pt x="41317" y="10148"/>
                </a:lnTo>
                <a:lnTo>
                  <a:pt x="45510" y="8620"/>
                </a:lnTo>
                <a:lnTo>
                  <a:pt x="49258" y="6650"/>
                </a:lnTo>
                <a:lnTo>
                  <a:pt x="52709" y="4384"/>
                </a:lnTo>
                <a:lnTo>
                  <a:pt x="55962" y="3825"/>
                </a:lnTo>
                <a:lnTo>
                  <a:pt x="59083" y="4406"/>
                </a:lnTo>
                <a:lnTo>
                  <a:pt x="62116" y="5745"/>
                </a:lnTo>
                <a:lnTo>
                  <a:pt x="65091" y="6638"/>
                </a:lnTo>
                <a:lnTo>
                  <a:pt x="68027" y="7233"/>
                </a:lnTo>
                <a:lnTo>
                  <a:pt x="70936" y="7630"/>
                </a:lnTo>
                <a:lnTo>
                  <a:pt x="72876" y="8847"/>
                </a:lnTo>
                <a:lnTo>
                  <a:pt x="74169" y="10611"/>
                </a:lnTo>
                <a:lnTo>
                  <a:pt x="75032" y="12739"/>
                </a:lnTo>
                <a:lnTo>
                  <a:pt x="75606" y="15111"/>
                </a:lnTo>
                <a:lnTo>
                  <a:pt x="75990" y="17644"/>
                </a:lnTo>
                <a:lnTo>
                  <a:pt x="76244" y="20286"/>
                </a:lnTo>
                <a:lnTo>
                  <a:pt x="76415" y="22999"/>
                </a:lnTo>
                <a:lnTo>
                  <a:pt x="76604" y="28554"/>
                </a:lnTo>
                <a:lnTo>
                  <a:pt x="75702" y="32322"/>
                </a:lnTo>
                <a:lnTo>
                  <a:pt x="74148" y="36738"/>
                </a:lnTo>
                <a:lnTo>
                  <a:pt x="72160" y="41587"/>
                </a:lnTo>
                <a:lnTo>
                  <a:pt x="69882" y="45773"/>
                </a:lnTo>
                <a:lnTo>
                  <a:pt x="67411" y="49516"/>
                </a:lnTo>
                <a:lnTo>
                  <a:pt x="64810" y="52963"/>
                </a:lnTo>
                <a:lnTo>
                  <a:pt x="62125" y="56214"/>
                </a:lnTo>
                <a:lnTo>
                  <a:pt x="59382" y="59334"/>
                </a:lnTo>
                <a:lnTo>
                  <a:pt x="56601" y="62366"/>
                </a:lnTo>
                <a:lnTo>
                  <a:pt x="53794" y="64388"/>
                </a:lnTo>
                <a:lnTo>
                  <a:pt x="50971" y="65736"/>
                </a:lnTo>
                <a:lnTo>
                  <a:pt x="48135" y="66634"/>
                </a:lnTo>
                <a:lnTo>
                  <a:pt x="45293" y="67233"/>
                </a:lnTo>
                <a:lnTo>
                  <a:pt x="42446" y="67632"/>
                </a:lnTo>
                <a:lnTo>
                  <a:pt x="39595" y="67899"/>
                </a:lnTo>
                <a:lnTo>
                  <a:pt x="36741" y="68076"/>
                </a:lnTo>
                <a:lnTo>
                  <a:pt x="31032" y="68273"/>
                </a:lnTo>
                <a:lnTo>
                  <a:pt x="22462" y="68385"/>
                </a:lnTo>
                <a:lnTo>
                  <a:pt x="19605" y="67447"/>
                </a:lnTo>
                <a:lnTo>
                  <a:pt x="16748" y="65870"/>
                </a:lnTo>
                <a:lnTo>
                  <a:pt x="13890" y="63866"/>
                </a:lnTo>
                <a:lnTo>
                  <a:pt x="11985" y="61578"/>
                </a:lnTo>
                <a:lnTo>
                  <a:pt x="10715" y="59100"/>
                </a:lnTo>
                <a:lnTo>
                  <a:pt x="9868" y="56495"/>
                </a:lnTo>
                <a:lnTo>
                  <a:pt x="8352" y="54759"/>
                </a:lnTo>
                <a:lnTo>
                  <a:pt x="6388" y="53601"/>
                </a:lnTo>
                <a:lnTo>
                  <a:pt x="4126" y="52829"/>
                </a:lnTo>
                <a:lnTo>
                  <a:pt x="2619" y="51362"/>
                </a:lnTo>
                <a:lnTo>
                  <a:pt x="1614" y="49432"/>
                </a:lnTo>
                <a:lnTo>
                  <a:pt x="943" y="47193"/>
                </a:lnTo>
                <a:lnTo>
                  <a:pt x="497" y="44747"/>
                </a:lnTo>
                <a:lnTo>
                  <a:pt x="199" y="42164"/>
                </a:lnTo>
                <a:lnTo>
                  <a:pt x="0" y="39490"/>
                </a:lnTo>
                <a:lnTo>
                  <a:pt x="821" y="36754"/>
                </a:lnTo>
                <a:lnTo>
                  <a:pt x="2320" y="33978"/>
                </a:lnTo>
                <a:lnTo>
                  <a:pt x="7019" y="27230"/>
                </a:lnTo>
                <a:lnTo>
                  <a:pt x="8357" y="25723"/>
                </a:lnTo>
                <a:lnTo>
                  <a:pt x="15455" y="18333"/>
                </a:lnTo>
                <a:lnTo>
                  <a:pt x="16839" y="18840"/>
                </a:lnTo>
                <a:lnTo>
                  <a:pt x="18713" y="20131"/>
                </a:lnTo>
                <a:lnTo>
                  <a:pt x="20916" y="21943"/>
                </a:lnTo>
                <a:lnTo>
                  <a:pt x="23336" y="24104"/>
                </a:lnTo>
                <a:lnTo>
                  <a:pt x="32315" y="32631"/>
                </a:lnTo>
                <a:lnTo>
                  <a:pt x="32841" y="34087"/>
                </a:lnTo>
                <a:lnTo>
                  <a:pt x="33192" y="36010"/>
                </a:lnTo>
                <a:lnTo>
                  <a:pt x="33893" y="42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84"/>
          <p:cNvSpPr/>
          <p:nvPr/>
        </p:nvSpPr>
        <p:spPr>
          <a:xfrm>
            <a:off x="4589145" y="3994785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0" y="0"/>
                </a:moveTo>
                <a:lnTo>
                  <a:pt x="7381" y="7380"/>
                </a:lnTo>
                <a:lnTo>
                  <a:pt x="8042" y="10582"/>
                </a:lnTo>
                <a:lnTo>
                  <a:pt x="8415" y="17740"/>
                </a:lnTo>
                <a:lnTo>
                  <a:pt x="8467" y="20399"/>
                </a:lnTo>
                <a:lnTo>
                  <a:pt x="9455" y="23125"/>
                </a:lnTo>
                <a:lnTo>
                  <a:pt x="13092" y="28693"/>
                </a:lnTo>
                <a:lnTo>
                  <a:pt x="15395" y="32463"/>
                </a:lnTo>
                <a:lnTo>
                  <a:pt x="17883" y="36882"/>
                </a:lnTo>
                <a:lnTo>
                  <a:pt x="20495" y="41733"/>
                </a:lnTo>
                <a:lnTo>
                  <a:pt x="23188" y="45919"/>
                </a:lnTo>
                <a:lnTo>
                  <a:pt x="25936" y="49663"/>
                </a:lnTo>
                <a:lnTo>
                  <a:pt x="28721" y="53111"/>
                </a:lnTo>
                <a:lnTo>
                  <a:pt x="31529" y="57314"/>
                </a:lnTo>
                <a:lnTo>
                  <a:pt x="34354" y="62022"/>
                </a:lnTo>
                <a:lnTo>
                  <a:pt x="37190" y="67066"/>
                </a:lnTo>
                <a:lnTo>
                  <a:pt x="40034" y="71380"/>
                </a:lnTo>
                <a:lnTo>
                  <a:pt x="42881" y="75209"/>
                </a:lnTo>
                <a:lnTo>
                  <a:pt x="45732" y="78714"/>
                </a:lnTo>
                <a:lnTo>
                  <a:pt x="48585" y="82956"/>
                </a:lnTo>
                <a:lnTo>
                  <a:pt x="51440" y="87689"/>
                </a:lnTo>
                <a:lnTo>
                  <a:pt x="54296" y="92749"/>
                </a:lnTo>
                <a:lnTo>
                  <a:pt x="60009" y="103452"/>
                </a:lnTo>
                <a:lnTo>
                  <a:pt x="80009" y="142909"/>
                </a:lnTo>
                <a:lnTo>
                  <a:pt x="83819" y="147660"/>
                </a:lnTo>
                <a:lnTo>
                  <a:pt x="88265" y="151780"/>
                </a:lnTo>
                <a:lnTo>
                  <a:pt x="93133" y="155479"/>
                </a:lnTo>
                <a:lnTo>
                  <a:pt x="97330" y="159850"/>
                </a:lnTo>
                <a:lnTo>
                  <a:pt x="101082" y="164669"/>
                </a:lnTo>
                <a:lnTo>
                  <a:pt x="104535" y="169787"/>
                </a:lnTo>
                <a:lnTo>
                  <a:pt x="107790" y="174151"/>
                </a:lnTo>
                <a:lnTo>
                  <a:pt x="110913" y="178013"/>
                </a:lnTo>
                <a:lnTo>
                  <a:pt x="113946" y="181540"/>
                </a:lnTo>
                <a:lnTo>
                  <a:pt x="116922" y="185797"/>
                </a:lnTo>
                <a:lnTo>
                  <a:pt x="119857" y="190539"/>
                </a:lnTo>
                <a:lnTo>
                  <a:pt x="122768" y="195606"/>
                </a:lnTo>
                <a:lnTo>
                  <a:pt x="125660" y="199936"/>
                </a:lnTo>
                <a:lnTo>
                  <a:pt x="128541" y="203776"/>
                </a:lnTo>
                <a:lnTo>
                  <a:pt x="131413" y="207288"/>
                </a:lnTo>
                <a:lnTo>
                  <a:pt x="134281" y="210582"/>
                </a:lnTo>
                <a:lnTo>
                  <a:pt x="137146" y="213730"/>
                </a:lnTo>
                <a:lnTo>
                  <a:pt x="142868" y="219768"/>
                </a:lnTo>
                <a:lnTo>
                  <a:pt x="148587" y="225627"/>
                </a:lnTo>
                <a:lnTo>
                  <a:pt x="151445" y="227570"/>
                </a:lnTo>
                <a:lnTo>
                  <a:pt x="154303" y="228866"/>
                </a:lnTo>
                <a:lnTo>
                  <a:pt x="157161" y="229730"/>
                </a:lnTo>
                <a:lnTo>
                  <a:pt x="159066" y="231258"/>
                </a:lnTo>
                <a:lnTo>
                  <a:pt x="160337" y="233230"/>
                </a:lnTo>
                <a:lnTo>
                  <a:pt x="161183" y="235496"/>
                </a:lnTo>
                <a:lnTo>
                  <a:pt x="162700" y="237007"/>
                </a:lnTo>
                <a:lnTo>
                  <a:pt x="164664" y="238015"/>
                </a:lnTo>
                <a:lnTo>
                  <a:pt x="17145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85"/>
          <p:cNvSpPr/>
          <p:nvPr/>
        </p:nvSpPr>
        <p:spPr>
          <a:xfrm>
            <a:off x="4546282" y="4037647"/>
            <a:ext cx="214314" cy="240031"/>
          </a:xfrm>
          <a:custGeom>
            <a:avLst/>
            <a:gdLst/>
            <a:ahLst/>
            <a:cxnLst/>
            <a:rect l="0" t="0" r="0" b="0"/>
            <a:pathLst>
              <a:path w="214314" h="240031">
                <a:moveTo>
                  <a:pt x="214313" y="0"/>
                </a:moveTo>
                <a:lnTo>
                  <a:pt x="201220" y="0"/>
                </a:lnTo>
                <a:lnTo>
                  <a:pt x="199869" y="953"/>
                </a:lnTo>
                <a:lnTo>
                  <a:pt x="198969" y="2540"/>
                </a:lnTo>
                <a:lnTo>
                  <a:pt x="198368" y="4551"/>
                </a:lnTo>
                <a:lnTo>
                  <a:pt x="195161" y="9325"/>
                </a:lnTo>
                <a:lnTo>
                  <a:pt x="190561" y="15574"/>
                </a:lnTo>
                <a:lnTo>
                  <a:pt x="188001" y="19908"/>
                </a:lnTo>
                <a:lnTo>
                  <a:pt x="185341" y="24702"/>
                </a:lnTo>
                <a:lnTo>
                  <a:pt x="181663" y="29803"/>
                </a:lnTo>
                <a:lnTo>
                  <a:pt x="177306" y="35109"/>
                </a:lnTo>
                <a:lnTo>
                  <a:pt x="172497" y="40551"/>
                </a:lnTo>
                <a:lnTo>
                  <a:pt x="168338" y="46084"/>
                </a:lnTo>
                <a:lnTo>
                  <a:pt x="164613" y="51678"/>
                </a:lnTo>
                <a:lnTo>
                  <a:pt x="161177" y="57312"/>
                </a:lnTo>
                <a:lnTo>
                  <a:pt x="156981" y="62973"/>
                </a:lnTo>
                <a:lnTo>
                  <a:pt x="152279" y="68652"/>
                </a:lnTo>
                <a:lnTo>
                  <a:pt x="147240" y="74343"/>
                </a:lnTo>
                <a:lnTo>
                  <a:pt x="136560" y="85747"/>
                </a:lnTo>
                <a:lnTo>
                  <a:pt x="131044" y="91454"/>
                </a:lnTo>
                <a:lnTo>
                  <a:pt x="126416" y="97164"/>
                </a:lnTo>
                <a:lnTo>
                  <a:pt x="122377" y="102877"/>
                </a:lnTo>
                <a:lnTo>
                  <a:pt x="118732" y="108589"/>
                </a:lnTo>
                <a:lnTo>
                  <a:pt x="114397" y="114303"/>
                </a:lnTo>
                <a:lnTo>
                  <a:pt x="109602" y="120017"/>
                </a:lnTo>
                <a:lnTo>
                  <a:pt x="104501" y="125731"/>
                </a:lnTo>
                <a:lnTo>
                  <a:pt x="99195" y="130493"/>
                </a:lnTo>
                <a:lnTo>
                  <a:pt x="93752" y="134621"/>
                </a:lnTo>
                <a:lnTo>
                  <a:pt x="88219" y="138325"/>
                </a:lnTo>
                <a:lnTo>
                  <a:pt x="83578" y="142699"/>
                </a:lnTo>
                <a:lnTo>
                  <a:pt x="79531" y="147520"/>
                </a:lnTo>
                <a:lnTo>
                  <a:pt x="75880" y="152639"/>
                </a:lnTo>
                <a:lnTo>
                  <a:pt x="72495" y="157005"/>
                </a:lnTo>
                <a:lnTo>
                  <a:pt x="66193" y="164395"/>
                </a:lnTo>
                <a:lnTo>
                  <a:pt x="60216" y="170855"/>
                </a:lnTo>
                <a:lnTo>
                  <a:pt x="57289" y="173911"/>
                </a:lnTo>
                <a:lnTo>
                  <a:pt x="53432" y="176900"/>
                </a:lnTo>
                <a:lnTo>
                  <a:pt x="48957" y="179846"/>
                </a:lnTo>
                <a:lnTo>
                  <a:pt x="44068" y="182763"/>
                </a:lnTo>
                <a:lnTo>
                  <a:pt x="40809" y="185659"/>
                </a:lnTo>
                <a:lnTo>
                  <a:pt x="38636" y="188543"/>
                </a:lnTo>
                <a:lnTo>
                  <a:pt x="35269" y="194287"/>
                </a:lnTo>
                <a:lnTo>
                  <a:pt x="30597" y="200015"/>
                </a:lnTo>
                <a:lnTo>
                  <a:pt x="25347" y="205736"/>
                </a:lnTo>
                <a:lnTo>
                  <a:pt x="17035" y="214311"/>
                </a:lnTo>
                <a:lnTo>
                  <a:pt x="14214" y="217169"/>
                </a:lnTo>
                <a:lnTo>
                  <a:pt x="12334" y="220027"/>
                </a:lnTo>
                <a:lnTo>
                  <a:pt x="10244" y="225742"/>
                </a:lnTo>
                <a:lnTo>
                  <a:pt x="8734" y="227648"/>
                </a:lnTo>
                <a:lnTo>
                  <a:pt x="6775" y="228918"/>
                </a:lnTo>
                <a:lnTo>
                  <a:pt x="4517" y="229764"/>
                </a:lnTo>
                <a:lnTo>
                  <a:pt x="3011" y="231281"/>
                </a:lnTo>
                <a:lnTo>
                  <a:pt x="2008" y="23324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86"/>
          <p:cNvSpPr/>
          <p:nvPr/>
        </p:nvSpPr>
        <p:spPr>
          <a:xfrm>
            <a:off x="5514975" y="3430340"/>
            <a:ext cx="300038" cy="195815"/>
          </a:xfrm>
          <a:custGeom>
            <a:avLst/>
            <a:gdLst/>
            <a:ahLst/>
            <a:cxnLst/>
            <a:rect l="0" t="0" r="0" b="0"/>
            <a:pathLst>
              <a:path w="300038" h="195815">
                <a:moveTo>
                  <a:pt x="0" y="58667"/>
                </a:moveTo>
                <a:lnTo>
                  <a:pt x="20399" y="38268"/>
                </a:lnTo>
                <a:lnTo>
                  <a:pt x="28433" y="32773"/>
                </a:lnTo>
                <a:lnTo>
                  <a:pt x="37402" y="27156"/>
                </a:lnTo>
                <a:lnTo>
                  <a:pt x="44562" y="21485"/>
                </a:lnTo>
                <a:lnTo>
                  <a:pt x="53461" y="15789"/>
                </a:lnTo>
                <a:lnTo>
                  <a:pt x="58500" y="12937"/>
                </a:lnTo>
                <a:lnTo>
                  <a:pt x="63765" y="11035"/>
                </a:lnTo>
                <a:lnTo>
                  <a:pt x="69180" y="9768"/>
                </a:lnTo>
                <a:lnTo>
                  <a:pt x="74695" y="8922"/>
                </a:lnTo>
                <a:lnTo>
                  <a:pt x="80276" y="7407"/>
                </a:lnTo>
                <a:lnTo>
                  <a:pt x="85902" y="5444"/>
                </a:lnTo>
                <a:lnTo>
                  <a:pt x="91558" y="3182"/>
                </a:lnTo>
                <a:lnTo>
                  <a:pt x="97234" y="1675"/>
                </a:lnTo>
                <a:lnTo>
                  <a:pt x="102922" y="669"/>
                </a:lnTo>
                <a:lnTo>
                  <a:pt x="108620" y="0"/>
                </a:lnTo>
                <a:lnTo>
                  <a:pt x="113370" y="506"/>
                </a:lnTo>
                <a:lnTo>
                  <a:pt x="117490" y="1795"/>
                </a:lnTo>
                <a:lnTo>
                  <a:pt x="121189" y="3607"/>
                </a:lnTo>
                <a:lnTo>
                  <a:pt x="130379" y="5621"/>
                </a:lnTo>
                <a:lnTo>
                  <a:pt x="135497" y="6158"/>
                </a:lnTo>
                <a:lnTo>
                  <a:pt x="139861" y="7469"/>
                </a:lnTo>
                <a:lnTo>
                  <a:pt x="147250" y="11465"/>
                </a:lnTo>
                <a:lnTo>
                  <a:pt x="149602" y="14816"/>
                </a:lnTo>
                <a:lnTo>
                  <a:pt x="151169" y="18956"/>
                </a:lnTo>
                <a:lnTo>
                  <a:pt x="152214" y="23620"/>
                </a:lnTo>
                <a:lnTo>
                  <a:pt x="152911" y="27683"/>
                </a:lnTo>
                <a:lnTo>
                  <a:pt x="153376" y="31343"/>
                </a:lnTo>
                <a:lnTo>
                  <a:pt x="153685" y="34736"/>
                </a:lnTo>
                <a:lnTo>
                  <a:pt x="152939" y="38903"/>
                </a:lnTo>
                <a:lnTo>
                  <a:pt x="151489" y="43586"/>
                </a:lnTo>
                <a:lnTo>
                  <a:pt x="149570" y="48613"/>
                </a:lnTo>
                <a:lnTo>
                  <a:pt x="147338" y="53869"/>
                </a:lnTo>
                <a:lnTo>
                  <a:pt x="142318" y="64790"/>
                </a:lnTo>
                <a:lnTo>
                  <a:pt x="134137" y="81648"/>
                </a:lnTo>
                <a:lnTo>
                  <a:pt x="130382" y="88275"/>
                </a:lnTo>
                <a:lnTo>
                  <a:pt x="125974" y="95551"/>
                </a:lnTo>
                <a:lnTo>
                  <a:pt x="121130" y="103259"/>
                </a:lnTo>
                <a:lnTo>
                  <a:pt x="115996" y="110302"/>
                </a:lnTo>
                <a:lnTo>
                  <a:pt x="110668" y="116903"/>
                </a:lnTo>
                <a:lnTo>
                  <a:pt x="105211" y="123208"/>
                </a:lnTo>
                <a:lnTo>
                  <a:pt x="100620" y="129317"/>
                </a:lnTo>
                <a:lnTo>
                  <a:pt x="96608" y="135295"/>
                </a:lnTo>
                <a:lnTo>
                  <a:pt x="92980" y="141185"/>
                </a:lnTo>
                <a:lnTo>
                  <a:pt x="89609" y="146064"/>
                </a:lnTo>
                <a:lnTo>
                  <a:pt x="86409" y="150269"/>
                </a:lnTo>
                <a:lnTo>
                  <a:pt x="83323" y="154025"/>
                </a:lnTo>
                <a:lnTo>
                  <a:pt x="80314" y="157482"/>
                </a:lnTo>
                <a:lnTo>
                  <a:pt x="77355" y="160738"/>
                </a:lnTo>
                <a:lnTo>
                  <a:pt x="74430" y="163862"/>
                </a:lnTo>
                <a:lnTo>
                  <a:pt x="72480" y="166897"/>
                </a:lnTo>
                <a:lnTo>
                  <a:pt x="70313" y="172809"/>
                </a:lnTo>
                <a:lnTo>
                  <a:pt x="66810" y="178612"/>
                </a:lnTo>
                <a:lnTo>
                  <a:pt x="64542" y="181493"/>
                </a:lnTo>
                <a:lnTo>
                  <a:pt x="62023" y="187234"/>
                </a:lnTo>
                <a:lnTo>
                  <a:pt x="61351" y="190098"/>
                </a:lnTo>
                <a:lnTo>
                  <a:pt x="61855" y="192008"/>
                </a:lnTo>
                <a:lnTo>
                  <a:pt x="63144" y="193281"/>
                </a:lnTo>
                <a:lnTo>
                  <a:pt x="64956" y="194130"/>
                </a:lnTo>
                <a:lnTo>
                  <a:pt x="69509" y="195073"/>
                </a:lnTo>
                <a:lnTo>
                  <a:pt x="77428" y="195604"/>
                </a:lnTo>
                <a:lnTo>
                  <a:pt x="85806" y="195761"/>
                </a:lnTo>
                <a:lnTo>
                  <a:pt x="106272" y="195814"/>
                </a:lnTo>
                <a:lnTo>
                  <a:pt x="112758" y="194866"/>
                </a:lnTo>
                <a:lnTo>
                  <a:pt x="118987" y="193281"/>
                </a:lnTo>
                <a:lnTo>
                  <a:pt x="125045" y="191273"/>
                </a:lnTo>
                <a:lnTo>
                  <a:pt x="131940" y="189933"/>
                </a:lnTo>
                <a:lnTo>
                  <a:pt x="139395" y="189041"/>
                </a:lnTo>
                <a:lnTo>
                  <a:pt x="147223" y="188445"/>
                </a:lnTo>
                <a:lnTo>
                  <a:pt x="155298" y="187096"/>
                </a:lnTo>
                <a:lnTo>
                  <a:pt x="163540" y="185244"/>
                </a:lnTo>
                <a:lnTo>
                  <a:pt x="171891" y="183056"/>
                </a:lnTo>
                <a:lnTo>
                  <a:pt x="181269" y="181598"/>
                </a:lnTo>
                <a:lnTo>
                  <a:pt x="191331" y="180626"/>
                </a:lnTo>
                <a:lnTo>
                  <a:pt x="201849" y="179978"/>
                </a:lnTo>
                <a:lnTo>
                  <a:pt x="210766" y="178593"/>
                </a:lnTo>
                <a:lnTo>
                  <a:pt x="218616" y="176718"/>
                </a:lnTo>
                <a:lnTo>
                  <a:pt x="225753" y="174515"/>
                </a:lnTo>
                <a:lnTo>
                  <a:pt x="232417" y="173047"/>
                </a:lnTo>
                <a:lnTo>
                  <a:pt x="238765" y="172068"/>
                </a:lnTo>
                <a:lnTo>
                  <a:pt x="244901" y="171415"/>
                </a:lnTo>
                <a:lnTo>
                  <a:pt x="251850" y="170980"/>
                </a:lnTo>
                <a:lnTo>
                  <a:pt x="267191" y="170496"/>
                </a:lnTo>
                <a:lnTo>
                  <a:pt x="273377" y="171320"/>
                </a:lnTo>
                <a:lnTo>
                  <a:pt x="278453" y="172821"/>
                </a:lnTo>
                <a:lnTo>
                  <a:pt x="286635" y="176077"/>
                </a:lnTo>
                <a:lnTo>
                  <a:pt x="290150" y="176946"/>
                </a:lnTo>
                <a:lnTo>
                  <a:pt x="300037" y="1786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87"/>
          <p:cNvSpPr/>
          <p:nvPr/>
        </p:nvSpPr>
        <p:spPr>
          <a:xfrm>
            <a:off x="5284753" y="4029075"/>
            <a:ext cx="161643" cy="222520"/>
          </a:xfrm>
          <a:custGeom>
            <a:avLst/>
            <a:gdLst/>
            <a:ahLst/>
            <a:cxnLst/>
            <a:rect l="0" t="0" r="0" b="0"/>
            <a:pathLst>
              <a:path w="161643" h="222520">
                <a:moveTo>
                  <a:pt x="84489" y="0"/>
                </a:moveTo>
                <a:lnTo>
                  <a:pt x="68567" y="0"/>
                </a:lnTo>
                <a:lnTo>
                  <a:pt x="68159" y="952"/>
                </a:lnTo>
                <a:lnTo>
                  <a:pt x="67706" y="4550"/>
                </a:lnTo>
                <a:lnTo>
                  <a:pt x="66633" y="6843"/>
                </a:lnTo>
                <a:lnTo>
                  <a:pt x="62901" y="11931"/>
                </a:lnTo>
                <a:lnTo>
                  <a:pt x="60572" y="15574"/>
                </a:lnTo>
                <a:lnTo>
                  <a:pt x="58067" y="19908"/>
                </a:lnTo>
                <a:lnTo>
                  <a:pt x="55444" y="24702"/>
                </a:lnTo>
                <a:lnTo>
                  <a:pt x="52744" y="28850"/>
                </a:lnTo>
                <a:lnTo>
                  <a:pt x="49990" y="32568"/>
                </a:lnTo>
                <a:lnTo>
                  <a:pt x="47202" y="36000"/>
                </a:lnTo>
                <a:lnTo>
                  <a:pt x="44391" y="40192"/>
                </a:lnTo>
                <a:lnTo>
                  <a:pt x="41565" y="44892"/>
                </a:lnTo>
                <a:lnTo>
                  <a:pt x="38728" y="49931"/>
                </a:lnTo>
                <a:lnTo>
                  <a:pt x="33036" y="60609"/>
                </a:lnTo>
                <a:lnTo>
                  <a:pt x="13051" y="100048"/>
                </a:lnTo>
                <a:lnTo>
                  <a:pt x="11146" y="105751"/>
                </a:lnTo>
                <a:lnTo>
                  <a:pt x="9876" y="111458"/>
                </a:lnTo>
                <a:lnTo>
                  <a:pt x="9030" y="117168"/>
                </a:lnTo>
                <a:lnTo>
                  <a:pt x="8466" y="122879"/>
                </a:lnTo>
                <a:lnTo>
                  <a:pt x="8089" y="128592"/>
                </a:lnTo>
                <a:lnTo>
                  <a:pt x="7838" y="134305"/>
                </a:lnTo>
                <a:lnTo>
                  <a:pt x="6718" y="139067"/>
                </a:lnTo>
                <a:lnTo>
                  <a:pt x="5020" y="143193"/>
                </a:lnTo>
                <a:lnTo>
                  <a:pt x="2934" y="146897"/>
                </a:lnTo>
                <a:lnTo>
                  <a:pt x="618" y="153553"/>
                </a:lnTo>
                <a:lnTo>
                  <a:pt x="0" y="156660"/>
                </a:lnTo>
                <a:lnTo>
                  <a:pt x="540" y="159685"/>
                </a:lnTo>
                <a:lnTo>
                  <a:pt x="3681" y="165586"/>
                </a:lnTo>
                <a:lnTo>
                  <a:pt x="8252" y="171384"/>
                </a:lnTo>
                <a:lnTo>
                  <a:pt x="10804" y="174263"/>
                </a:lnTo>
                <a:lnTo>
                  <a:pt x="12506" y="178088"/>
                </a:lnTo>
                <a:lnTo>
                  <a:pt x="13640" y="182543"/>
                </a:lnTo>
                <a:lnTo>
                  <a:pt x="14396" y="187417"/>
                </a:lnTo>
                <a:lnTo>
                  <a:pt x="15853" y="190667"/>
                </a:lnTo>
                <a:lnTo>
                  <a:pt x="17777" y="192834"/>
                </a:lnTo>
                <a:lnTo>
                  <a:pt x="20011" y="194278"/>
                </a:lnTo>
                <a:lnTo>
                  <a:pt x="23407" y="196194"/>
                </a:lnTo>
                <a:lnTo>
                  <a:pt x="32259" y="200862"/>
                </a:lnTo>
                <a:lnTo>
                  <a:pt x="36334" y="203441"/>
                </a:lnTo>
                <a:lnTo>
                  <a:pt x="40003" y="206112"/>
                </a:lnTo>
                <a:lnTo>
                  <a:pt x="43402" y="208845"/>
                </a:lnTo>
                <a:lnTo>
                  <a:pt x="47573" y="210668"/>
                </a:lnTo>
                <a:lnTo>
                  <a:pt x="52258" y="211882"/>
                </a:lnTo>
                <a:lnTo>
                  <a:pt x="57287" y="212692"/>
                </a:lnTo>
                <a:lnTo>
                  <a:pt x="61591" y="213232"/>
                </a:lnTo>
                <a:lnTo>
                  <a:pt x="65415" y="213592"/>
                </a:lnTo>
                <a:lnTo>
                  <a:pt x="68915" y="213832"/>
                </a:lnTo>
                <a:lnTo>
                  <a:pt x="73154" y="214945"/>
                </a:lnTo>
                <a:lnTo>
                  <a:pt x="77885" y="216639"/>
                </a:lnTo>
                <a:lnTo>
                  <a:pt x="82944" y="218721"/>
                </a:lnTo>
                <a:lnTo>
                  <a:pt x="88221" y="220109"/>
                </a:lnTo>
                <a:lnTo>
                  <a:pt x="93645" y="221034"/>
                </a:lnTo>
                <a:lnTo>
                  <a:pt x="99166" y="221651"/>
                </a:lnTo>
                <a:lnTo>
                  <a:pt x="104751" y="222062"/>
                </a:lnTo>
                <a:lnTo>
                  <a:pt x="110379" y="222336"/>
                </a:lnTo>
                <a:lnTo>
                  <a:pt x="116037" y="222519"/>
                </a:lnTo>
                <a:lnTo>
                  <a:pt x="121713" y="221688"/>
                </a:lnTo>
                <a:lnTo>
                  <a:pt x="127403" y="220182"/>
                </a:lnTo>
                <a:lnTo>
                  <a:pt x="133101" y="218225"/>
                </a:lnTo>
                <a:lnTo>
                  <a:pt x="138804" y="215968"/>
                </a:lnTo>
                <a:lnTo>
                  <a:pt x="144512" y="213511"/>
                </a:lnTo>
                <a:lnTo>
                  <a:pt x="16164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88"/>
          <p:cNvSpPr/>
          <p:nvPr/>
        </p:nvSpPr>
        <p:spPr>
          <a:xfrm>
            <a:off x="5480694" y="4071937"/>
            <a:ext cx="205732" cy="120016"/>
          </a:xfrm>
          <a:custGeom>
            <a:avLst/>
            <a:gdLst/>
            <a:ahLst/>
            <a:cxnLst/>
            <a:rect l="0" t="0" r="0" b="0"/>
            <a:pathLst>
              <a:path w="205732" h="120016">
                <a:moveTo>
                  <a:pt x="8563" y="0"/>
                </a:moveTo>
                <a:lnTo>
                  <a:pt x="0" y="0"/>
                </a:lnTo>
                <a:lnTo>
                  <a:pt x="4544" y="0"/>
                </a:lnTo>
                <a:lnTo>
                  <a:pt x="6836" y="953"/>
                </a:lnTo>
                <a:lnTo>
                  <a:pt x="11923" y="4551"/>
                </a:lnTo>
                <a:lnTo>
                  <a:pt x="14613" y="5892"/>
                </a:lnTo>
                <a:lnTo>
                  <a:pt x="20142" y="7381"/>
                </a:lnTo>
                <a:lnTo>
                  <a:pt x="23902" y="8731"/>
                </a:lnTo>
                <a:lnTo>
                  <a:pt x="28314" y="10583"/>
                </a:lnTo>
                <a:lnTo>
                  <a:pt x="33161" y="12771"/>
                </a:lnTo>
                <a:lnTo>
                  <a:pt x="37344" y="15181"/>
                </a:lnTo>
                <a:lnTo>
                  <a:pt x="41086" y="17741"/>
                </a:lnTo>
                <a:lnTo>
                  <a:pt x="44532" y="20400"/>
                </a:lnTo>
                <a:lnTo>
                  <a:pt x="49687" y="23125"/>
                </a:lnTo>
                <a:lnTo>
                  <a:pt x="55982" y="25894"/>
                </a:lnTo>
                <a:lnTo>
                  <a:pt x="63036" y="28693"/>
                </a:lnTo>
                <a:lnTo>
                  <a:pt x="69643" y="32464"/>
                </a:lnTo>
                <a:lnTo>
                  <a:pt x="75953" y="36882"/>
                </a:lnTo>
                <a:lnTo>
                  <a:pt x="82065" y="41733"/>
                </a:lnTo>
                <a:lnTo>
                  <a:pt x="88044" y="45920"/>
                </a:lnTo>
                <a:lnTo>
                  <a:pt x="93935" y="49663"/>
                </a:lnTo>
                <a:lnTo>
                  <a:pt x="99768" y="53111"/>
                </a:lnTo>
                <a:lnTo>
                  <a:pt x="104609" y="56362"/>
                </a:lnTo>
                <a:lnTo>
                  <a:pt x="108789" y="59482"/>
                </a:lnTo>
                <a:lnTo>
                  <a:pt x="112528" y="62515"/>
                </a:lnTo>
                <a:lnTo>
                  <a:pt x="116925" y="66442"/>
                </a:lnTo>
                <a:lnTo>
                  <a:pt x="126892" y="75885"/>
                </a:lnTo>
                <a:lnTo>
                  <a:pt x="132216" y="80118"/>
                </a:lnTo>
                <a:lnTo>
                  <a:pt x="137671" y="83892"/>
                </a:lnTo>
                <a:lnTo>
                  <a:pt x="143213" y="87361"/>
                </a:lnTo>
                <a:lnTo>
                  <a:pt x="147859" y="90625"/>
                </a:lnTo>
                <a:lnTo>
                  <a:pt x="151910" y="93754"/>
                </a:lnTo>
                <a:lnTo>
                  <a:pt x="155562" y="96793"/>
                </a:lnTo>
                <a:lnTo>
                  <a:pt x="158950" y="98819"/>
                </a:lnTo>
                <a:lnTo>
                  <a:pt x="165254" y="101070"/>
                </a:lnTo>
                <a:lnTo>
                  <a:pt x="171231" y="104610"/>
                </a:lnTo>
                <a:lnTo>
                  <a:pt x="174159" y="106888"/>
                </a:lnTo>
                <a:lnTo>
                  <a:pt x="179951" y="109418"/>
                </a:lnTo>
                <a:lnTo>
                  <a:pt x="182830" y="110093"/>
                </a:lnTo>
                <a:lnTo>
                  <a:pt x="188567" y="113383"/>
                </a:lnTo>
                <a:lnTo>
                  <a:pt x="195461" y="118705"/>
                </a:lnTo>
                <a:lnTo>
                  <a:pt x="198944" y="119433"/>
                </a:lnTo>
                <a:lnTo>
                  <a:pt x="205731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9"/>
          <p:cNvSpPr/>
          <p:nvPr/>
        </p:nvSpPr>
        <p:spPr>
          <a:xfrm>
            <a:off x="5559178" y="4020502"/>
            <a:ext cx="127248" cy="188596"/>
          </a:xfrm>
          <a:custGeom>
            <a:avLst/>
            <a:gdLst/>
            <a:ahLst/>
            <a:cxnLst/>
            <a:rect l="0" t="0" r="0" b="0"/>
            <a:pathLst>
              <a:path w="127248" h="188596">
                <a:moveTo>
                  <a:pt x="127247" y="0"/>
                </a:moveTo>
                <a:lnTo>
                  <a:pt x="122696" y="0"/>
                </a:lnTo>
                <a:lnTo>
                  <a:pt x="121355" y="952"/>
                </a:lnTo>
                <a:lnTo>
                  <a:pt x="120461" y="2540"/>
                </a:lnTo>
                <a:lnTo>
                  <a:pt x="119866" y="4551"/>
                </a:lnTo>
                <a:lnTo>
                  <a:pt x="118516" y="5891"/>
                </a:lnTo>
                <a:lnTo>
                  <a:pt x="116664" y="6785"/>
                </a:lnTo>
                <a:lnTo>
                  <a:pt x="114476" y="7381"/>
                </a:lnTo>
                <a:lnTo>
                  <a:pt x="112066" y="9683"/>
                </a:lnTo>
                <a:lnTo>
                  <a:pt x="109506" y="13123"/>
                </a:lnTo>
                <a:lnTo>
                  <a:pt x="106847" y="17321"/>
                </a:lnTo>
                <a:lnTo>
                  <a:pt x="104122" y="21073"/>
                </a:lnTo>
                <a:lnTo>
                  <a:pt x="101353" y="24526"/>
                </a:lnTo>
                <a:lnTo>
                  <a:pt x="98554" y="27781"/>
                </a:lnTo>
                <a:lnTo>
                  <a:pt x="95736" y="31856"/>
                </a:lnTo>
                <a:lnTo>
                  <a:pt x="92904" y="36477"/>
                </a:lnTo>
                <a:lnTo>
                  <a:pt x="90064" y="41463"/>
                </a:lnTo>
                <a:lnTo>
                  <a:pt x="86266" y="47645"/>
                </a:lnTo>
                <a:lnTo>
                  <a:pt x="76966" y="62133"/>
                </a:lnTo>
                <a:lnTo>
                  <a:pt x="71818" y="69045"/>
                </a:lnTo>
                <a:lnTo>
                  <a:pt x="66482" y="75557"/>
                </a:lnTo>
                <a:lnTo>
                  <a:pt x="61020" y="81804"/>
                </a:lnTo>
                <a:lnTo>
                  <a:pt x="56425" y="87874"/>
                </a:lnTo>
                <a:lnTo>
                  <a:pt x="52410" y="93825"/>
                </a:lnTo>
                <a:lnTo>
                  <a:pt x="48780" y="99698"/>
                </a:lnTo>
                <a:lnTo>
                  <a:pt x="45408" y="105518"/>
                </a:lnTo>
                <a:lnTo>
                  <a:pt x="39122" y="117064"/>
                </a:lnTo>
                <a:lnTo>
                  <a:pt x="27324" y="139999"/>
                </a:lnTo>
                <a:lnTo>
                  <a:pt x="21560" y="151440"/>
                </a:lnTo>
                <a:lnTo>
                  <a:pt x="18688" y="156205"/>
                </a:lnTo>
                <a:lnTo>
                  <a:pt x="15822" y="160334"/>
                </a:lnTo>
                <a:lnTo>
                  <a:pt x="12959" y="164039"/>
                </a:lnTo>
                <a:lnTo>
                  <a:pt x="11049" y="167462"/>
                </a:lnTo>
                <a:lnTo>
                  <a:pt x="9777" y="170696"/>
                </a:lnTo>
                <a:lnTo>
                  <a:pt x="8928" y="173805"/>
                </a:lnTo>
                <a:lnTo>
                  <a:pt x="7410" y="176830"/>
                </a:lnTo>
                <a:lnTo>
                  <a:pt x="5446" y="179799"/>
                </a:lnTo>
                <a:lnTo>
                  <a:pt x="0" y="186858"/>
                </a:lnTo>
                <a:lnTo>
                  <a:pt x="505" y="187437"/>
                </a:lnTo>
                <a:lnTo>
                  <a:pt x="1795" y="187823"/>
                </a:lnTo>
                <a:lnTo>
                  <a:pt x="7231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90"/>
          <p:cNvSpPr/>
          <p:nvPr/>
        </p:nvSpPr>
        <p:spPr>
          <a:xfrm>
            <a:off x="5741493" y="4089082"/>
            <a:ext cx="184962" cy="34291"/>
          </a:xfrm>
          <a:custGeom>
            <a:avLst/>
            <a:gdLst/>
            <a:ahLst/>
            <a:cxnLst/>
            <a:rect l="0" t="0" r="0" b="0"/>
            <a:pathLst>
              <a:path w="184962" h="34291">
                <a:moveTo>
                  <a:pt x="4939" y="34290"/>
                </a:moveTo>
                <a:lnTo>
                  <a:pt x="0" y="34290"/>
                </a:lnTo>
                <a:lnTo>
                  <a:pt x="4101" y="34290"/>
                </a:lnTo>
                <a:lnTo>
                  <a:pt x="5332" y="33338"/>
                </a:lnTo>
                <a:lnTo>
                  <a:pt x="7107" y="31750"/>
                </a:lnTo>
                <a:lnTo>
                  <a:pt x="9242" y="29739"/>
                </a:lnTo>
                <a:lnTo>
                  <a:pt x="11617" y="28399"/>
                </a:lnTo>
                <a:lnTo>
                  <a:pt x="14154" y="27505"/>
                </a:lnTo>
                <a:lnTo>
                  <a:pt x="19512" y="26512"/>
                </a:lnTo>
                <a:lnTo>
                  <a:pt x="25068" y="26071"/>
                </a:lnTo>
                <a:lnTo>
                  <a:pt x="30713" y="25874"/>
                </a:lnTo>
                <a:lnTo>
                  <a:pt x="33552" y="25823"/>
                </a:lnTo>
                <a:lnTo>
                  <a:pt x="37349" y="24835"/>
                </a:lnTo>
                <a:lnTo>
                  <a:pt x="41786" y="23224"/>
                </a:lnTo>
                <a:lnTo>
                  <a:pt x="46648" y="21198"/>
                </a:lnTo>
                <a:lnTo>
                  <a:pt x="51795" y="19847"/>
                </a:lnTo>
                <a:lnTo>
                  <a:pt x="57132" y="18946"/>
                </a:lnTo>
                <a:lnTo>
                  <a:pt x="62594" y="18346"/>
                </a:lnTo>
                <a:lnTo>
                  <a:pt x="68141" y="16993"/>
                </a:lnTo>
                <a:lnTo>
                  <a:pt x="73743" y="15139"/>
                </a:lnTo>
                <a:lnTo>
                  <a:pt x="79384" y="12950"/>
                </a:lnTo>
                <a:lnTo>
                  <a:pt x="85049" y="11491"/>
                </a:lnTo>
                <a:lnTo>
                  <a:pt x="90730" y="10518"/>
                </a:lnTo>
                <a:lnTo>
                  <a:pt x="96424" y="9870"/>
                </a:lnTo>
                <a:lnTo>
                  <a:pt x="102123" y="8485"/>
                </a:lnTo>
                <a:lnTo>
                  <a:pt x="107829" y="6609"/>
                </a:lnTo>
                <a:lnTo>
                  <a:pt x="113537" y="4406"/>
                </a:lnTo>
                <a:lnTo>
                  <a:pt x="119248" y="2937"/>
                </a:lnTo>
                <a:lnTo>
                  <a:pt x="124960" y="1958"/>
                </a:lnTo>
                <a:lnTo>
                  <a:pt x="130673" y="1305"/>
                </a:lnTo>
                <a:lnTo>
                  <a:pt x="135434" y="871"/>
                </a:lnTo>
                <a:lnTo>
                  <a:pt x="139561" y="580"/>
                </a:lnTo>
                <a:lnTo>
                  <a:pt x="143265" y="387"/>
                </a:lnTo>
                <a:lnTo>
                  <a:pt x="152460" y="172"/>
                </a:lnTo>
                <a:lnTo>
                  <a:pt x="1849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91"/>
          <p:cNvSpPr/>
          <p:nvPr/>
        </p:nvSpPr>
        <p:spPr>
          <a:xfrm>
            <a:off x="5900737" y="3964461"/>
            <a:ext cx="214314" cy="176022"/>
          </a:xfrm>
          <a:custGeom>
            <a:avLst/>
            <a:gdLst/>
            <a:ahLst/>
            <a:cxnLst/>
            <a:rect l="0" t="0" r="0" b="0"/>
            <a:pathLst>
              <a:path w="214314" h="176022">
                <a:moveTo>
                  <a:pt x="0" y="56041"/>
                </a:moveTo>
                <a:lnTo>
                  <a:pt x="0" y="44109"/>
                </a:lnTo>
                <a:lnTo>
                  <a:pt x="953" y="42371"/>
                </a:lnTo>
                <a:lnTo>
                  <a:pt x="2540" y="41213"/>
                </a:lnTo>
                <a:lnTo>
                  <a:pt x="4551" y="40441"/>
                </a:lnTo>
                <a:lnTo>
                  <a:pt x="5892" y="38974"/>
                </a:lnTo>
                <a:lnTo>
                  <a:pt x="6785" y="37043"/>
                </a:lnTo>
                <a:lnTo>
                  <a:pt x="7381" y="34803"/>
                </a:lnTo>
                <a:lnTo>
                  <a:pt x="9683" y="32357"/>
                </a:lnTo>
                <a:lnTo>
                  <a:pt x="13123" y="29775"/>
                </a:lnTo>
                <a:lnTo>
                  <a:pt x="17321" y="27100"/>
                </a:lnTo>
                <a:lnTo>
                  <a:pt x="22025" y="24364"/>
                </a:lnTo>
                <a:lnTo>
                  <a:pt x="27066" y="21588"/>
                </a:lnTo>
                <a:lnTo>
                  <a:pt x="37747" y="15964"/>
                </a:lnTo>
                <a:lnTo>
                  <a:pt x="48844" y="10289"/>
                </a:lnTo>
                <a:lnTo>
                  <a:pt x="54470" y="8394"/>
                </a:lnTo>
                <a:lnTo>
                  <a:pt x="60126" y="7132"/>
                </a:lnTo>
                <a:lnTo>
                  <a:pt x="65802" y="6290"/>
                </a:lnTo>
                <a:lnTo>
                  <a:pt x="71490" y="4776"/>
                </a:lnTo>
                <a:lnTo>
                  <a:pt x="77188" y="2815"/>
                </a:lnTo>
                <a:lnTo>
                  <a:pt x="82891" y="554"/>
                </a:lnTo>
                <a:lnTo>
                  <a:pt x="88598" y="0"/>
                </a:lnTo>
                <a:lnTo>
                  <a:pt x="94308" y="583"/>
                </a:lnTo>
                <a:lnTo>
                  <a:pt x="100019" y="1924"/>
                </a:lnTo>
                <a:lnTo>
                  <a:pt x="105733" y="2818"/>
                </a:lnTo>
                <a:lnTo>
                  <a:pt x="111446" y="3414"/>
                </a:lnTo>
                <a:lnTo>
                  <a:pt x="117160" y="3811"/>
                </a:lnTo>
                <a:lnTo>
                  <a:pt x="121922" y="5029"/>
                </a:lnTo>
                <a:lnTo>
                  <a:pt x="126049" y="6793"/>
                </a:lnTo>
                <a:lnTo>
                  <a:pt x="129752" y="8922"/>
                </a:lnTo>
                <a:lnTo>
                  <a:pt x="132222" y="11293"/>
                </a:lnTo>
                <a:lnTo>
                  <a:pt x="133868" y="13827"/>
                </a:lnTo>
                <a:lnTo>
                  <a:pt x="134965" y="16468"/>
                </a:lnTo>
                <a:lnTo>
                  <a:pt x="135696" y="20134"/>
                </a:lnTo>
                <a:lnTo>
                  <a:pt x="136185" y="24483"/>
                </a:lnTo>
                <a:lnTo>
                  <a:pt x="136509" y="29287"/>
                </a:lnTo>
                <a:lnTo>
                  <a:pt x="136727" y="34395"/>
                </a:lnTo>
                <a:lnTo>
                  <a:pt x="136968" y="45151"/>
                </a:lnTo>
                <a:lnTo>
                  <a:pt x="136079" y="50686"/>
                </a:lnTo>
                <a:lnTo>
                  <a:pt x="134534" y="56281"/>
                </a:lnTo>
                <a:lnTo>
                  <a:pt x="125212" y="83499"/>
                </a:lnTo>
                <a:lnTo>
                  <a:pt x="121574" y="89586"/>
                </a:lnTo>
                <a:lnTo>
                  <a:pt x="117244" y="94597"/>
                </a:lnTo>
                <a:lnTo>
                  <a:pt x="112453" y="98890"/>
                </a:lnTo>
                <a:lnTo>
                  <a:pt x="108306" y="103657"/>
                </a:lnTo>
                <a:lnTo>
                  <a:pt x="104589" y="108740"/>
                </a:lnTo>
                <a:lnTo>
                  <a:pt x="101159" y="114034"/>
                </a:lnTo>
                <a:lnTo>
                  <a:pt x="97919" y="119468"/>
                </a:lnTo>
                <a:lnTo>
                  <a:pt x="94807" y="124996"/>
                </a:lnTo>
                <a:lnTo>
                  <a:pt x="91780" y="130586"/>
                </a:lnTo>
                <a:lnTo>
                  <a:pt x="89761" y="135265"/>
                </a:lnTo>
                <a:lnTo>
                  <a:pt x="88416" y="139337"/>
                </a:lnTo>
                <a:lnTo>
                  <a:pt x="87519" y="143004"/>
                </a:lnTo>
                <a:lnTo>
                  <a:pt x="85968" y="146402"/>
                </a:lnTo>
                <a:lnTo>
                  <a:pt x="83982" y="149619"/>
                </a:lnTo>
                <a:lnTo>
                  <a:pt x="81705" y="152716"/>
                </a:lnTo>
                <a:lnTo>
                  <a:pt x="80188" y="155734"/>
                </a:lnTo>
                <a:lnTo>
                  <a:pt x="79176" y="158698"/>
                </a:lnTo>
                <a:lnTo>
                  <a:pt x="77552" y="165748"/>
                </a:lnTo>
                <a:lnTo>
                  <a:pt x="78372" y="167279"/>
                </a:lnTo>
                <a:lnTo>
                  <a:pt x="81822" y="171520"/>
                </a:lnTo>
                <a:lnTo>
                  <a:pt x="84075" y="173032"/>
                </a:lnTo>
                <a:lnTo>
                  <a:pt x="89119" y="174713"/>
                </a:lnTo>
                <a:lnTo>
                  <a:pt x="92763" y="175658"/>
                </a:lnTo>
                <a:lnTo>
                  <a:pt x="98394" y="175938"/>
                </a:lnTo>
                <a:lnTo>
                  <a:pt x="110646" y="176021"/>
                </a:lnTo>
                <a:lnTo>
                  <a:pt x="114721" y="175080"/>
                </a:lnTo>
                <a:lnTo>
                  <a:pt x="118391" y="173501"/>
                </a:lnTo>
                <a:lnTo>
                  <a:pt x="121790" y="171495"/>
                </a:lnTo>
                <a:lnTo>
                  <a:pt x="125961" y="170158"/>
                </a:lnTo>
                <a:lnTo>
                  <a:pt x="130646" y="169266"/>
                </a:lnTo>
                <a:lnTo>
                  <a:pt x="135675" y="168672"/>
                </a:lnTo>
                <a:lnTo>
                  <a:pt x="140932" y="167324"/>
                </a:lnTo>
                <a:lnTo>
                  <a:pt x="146343" y="165472"/>
                </a:lnTo>
                <a:lnTo>
                  <a:pt x="151854" y="163285"/>
                </a:lnTo>
                <a:lnTo>
                  <a:pt x="156481" y="160874"/>
                </a:lnTo>
                <a:lnTo>
                  <a:pt x="160518" y="158315"/>
                </a:lnTo>
                <a:lnTo>
                  <a:pt x="164162" y="155656"/>
                </a:lnTo>
                <a:lnTo>
                  <a:pt x="168496" y="152931"/>
                </a:lnTo>
                <a:lnTo>
                  <a:pt x="173291" y="150162"/>
                </a:lnTo>
                <a:lnTo>
                  <a:pt x="183698" y="144545"/>
                </a:lnTo>
                <a:lnTo>
                  <a:pt x="194674" y="138874"/>
                </a:lnTo>
                <a:lnTo>
                  <a:pt x="199315" y="136980"/>
                </a:lnTo>
                <a:lnTo>
                  <a:pt x="203362" y="135718"/>
                </a:lnTo>
                <a:lnTo>
                  <a:pt x="214313" y="1331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92"/>
          <p:cNvSpPr/>
          <p:nvPr/>
        </p:nvSpPr>
        <p:spPr>
          <a:xfrm>
            <a:off x="6089437" y="3926208"/>
            <a:ext cx="171191" cy="291463"/>
          </a:xfrm>
          <a:custGeom>
            <a:avLst/>
            <a:gdLst/>
            <a:ahLst/>
            <a:cxnLst/>
            <a:rect l="0" t="0" r="0" b="0"/>
            <a:pathLst>
              <a:path w="171191" h="291463">
                <a:moveTo>
                  <a:pt x="8467" y="8569"/>
                </a:moveTo>
                <a:lnTo>
                  <a:pt x="0" y="101"/>
                </a:lnTo>
                <a:lnTo>
                  <a:pt x="4477" y="28"/>
                </a:lnTo>
                <a:lnTo>
                  <a:pt x="20049" y="0"/>
                </a:lnTo>
                <a:lnTo>
                  <a:pt x="23808" y="951"/>
                </a:lnTo>
                <a:lnTo>
                  <a:pt x="28220" y="2538"/>
                </a:lnTo>
                <a:lnTo>
                  <a:pt x="33066" y="4548"/>
                </a:lnTo>
                <a:lnTo>
                  <a:pt x="39154" y="5889"/>
                </a:lnTo>
                <a:lnTo>
                  <a:pt x="46070" y="6782"/>
                </a:lnTo>
                <a:lnTo>
                  <a:pt x="53539" y="7378"/>
                </a:lnTo>
                <a:lnTo>
                  <a:pt x="60422" y="8727"/>
                </a:lnTo>
                <a:lnTo>
                  <a:pt x="66916" y="10579"/>
                </a:lnTo>
                <a:lnTo>
                  <a:pt x="73151" y="12767"/>
                </a:lnTo>
                <a:lnTo>
                  <a:pt x="79213" y="15178"/>
                </a:lnTo>
                <a:lnTo>
                  <a:pt x="85158" y="17737"/>
                </a:lnTo>
                <a:lnTo>
                  <a:pt x="96845" y="23121"/>
                </a:lnTo>
                <a:lnTo>
                  <a:pt x="108389" y="28689"/>
                </a:lnTo>
                <a:lnTo>
                  <a:pt x="115087" y="32460"/>
                </a:lnTo>
                <a:lnTo>
                  <a:pt x="122409" y="36879"/>
                </a:lnTo>
                <a:lnTo>
                  <a:pt x="130149" y="41730"/>
                </a:lnTo>
                <a:lnTo>
                  <a:pt x="136261" y="45916"/>
                </a:lnTo>
                <a:lnTo>
                  <a:pt x="141288" y="49660"/>
                </a:lnTo>
                <a:lnTo>
                  <a:pt x="145592" y="53108"/>
                </a:lnTo>
                <a:lnTo>
                  <a:pt x="149414" y="57312"/>
                </a:lnTo>
                <a:lnTo>
                  <a:pt x="152914" y="62019"/>
                </a:lnTo>
                <a:lnTo>
                  <a:pt x="156201" y="67062"/>
                </a:lnTo>
                <a:lnTo>
                  <a:pt x="159344" y="72330"/>
                </a:lnTo>
                <a:lnTo>
                  <a:pt x="162392" y="77746"/>
                </a:lnTo>
                <a:lnTo>
                  <a:pt x="165376" y="83262"/>
                </a:lnTo>
                <a:lnTo>
                  <a:pt x="167366" y="89797"/>
                </a:lnTo>
                <a:lnTo>
                  <a:pt x="168692" y="97011"/>
                </a:lnTo>
                <a:lnTo>
                  <a:pt x="169577" y="104678"/>
                </a:lnTo>
                <a:lnTo>
                  <a:pt x="170166" y="111694"/>
                </a:lnTo>
                <a:lnTo>
                  <a:pt x="170559" y="118276"/>
                </a:lnTo>
                <a:lnTo>
                  <a:pt x="170821" y="124570"/>
                </a:lnTo>
                <a:lnTo>
                  <a:pt x="171112" y="139183"/>
                </a:lnTo>
                <a:lnTo>
                  <a:pt x="171190" y="147080"/>
                </a:lnTo>
                <a:lnTo>
                  <a:pt x="170289" y="154249"/>
                </a:lnTo>
                <a:lnTo>
                  <a:pt x="168736" y="160935"/>
                </a:lnTo>
                <a:lnTo>
                  <a:pt x="162000" y="181984"/>
                </a:lnTo>
                <a:lnTo>
                  <a:pt x="159400" y="189902"/>
                </a:lnTo>
                <a:lnTo>
                  <a:pt x="156714" y="197085"/>
                </a:lnTo>
                <a:lnTo>
                  <a:pt x="153971" y="203779"/>
                </a:lnTo>
                <a:lnTo>
                  <a:pt x="151190" y="210146"/>
                </a:lnTo>
                <a:lnTo>
                  <a:pt x="145560" y="222301"/>
                </a:lnTo>
                <a:lnTo>
                  <a:pt x="134184" y="245627"/>
                </a:lnTo>
                <a:lnTo>
                  <a:pt x="131331" y="250428"/>
                </a:lnTo>
                <a:lnTo>
                  <a:pt x="128477" y="254581"/>
                </a:lnTo>
                <a:lnTo>
                  <a:pt x="125621" y="258302"/>
                </a:lnTo>
                <a:lnTo>
                  <a:pt x="122765" y="261735"/>
                </a:lnTo>
                <a:lnTo>
                  <a:pt x="119908" y="264976"/>
                </a:lnTo>
                <a:lnTo>
                  <a:pt x="114194" y="271118"/>
                </a:lnTo>
                <a:lnTo>
                  <a:pt x="108480" y="277023"/>
                </a:lnTo>
                <a:lnTo>
                  <a:pt x="105622" y="278978"/>
                </a:lnTo>
                <a:lnTo>
                  <a:pt x="102765" y="280282"/>
                </a:lnTo>
                <a:lnTo>
                  <a:pt x="99908" y="281151"/>
                </a:lnTo>
                <a:lnTo>
                  <a:pt x="98003" y="282683"/>
                </a:lnTo>
                <a:lnTo>
                  <a:pt x="96733" y="284657"/>
                </a:lnTo>
                <a:lnTo>
                  <a:pt x="94192" y="291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Odd multiplicity (greater than 1)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6678" y="1600200"/>
            <a:ext cx="44506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543"/>
          <p:cNvSpPr/>
          <p:nvPr/>
        </p:nvSpPr>
        <p:spPr>
          <a:xfrm>
            <a:off x="3903378" y="3763327"/>
            <a:ext cx="111253" cy="94159"/>
          </a:xfrm>
          <a:custGeom>
            <a:avLst/>
            <a:gdLst/>
            <a:ahLst/>
            <a:cxnLst/>
            <a:rect l="0" t="0" r="0" b="0"/>
            <a:pathLst>
              <a:path w="111253" h="94159">
                <a:moveTo>
                  <a:pt x="68547" y="17145"/>
                </a:moveTo>
                <a:lnTo>
                  <a:pt x="60327" y="8926"/>
                </a:lnTo>
                <a:lnTo>
                  <a:pt x="57591" y="8729"/>
                </a:lnTo>
                <a:lnTo>
                  <a:pt x="55528" y="8677"/>
                </a:lnTo>
                <a:lnTo>
                  <a:pt x="54152" y="7690"/>
                </a:lnTo>
                <a:lnTo>
                  <a:pt x="53235" y="6079"/>
                </a:lnTo>
                <a:lnTo>
                  <a:pt x="51763" y="1201"/>
                </a:lnTo>
                <a:lnTo>
                  <a:pt x="50690" y="800"/>
                </a:lnTo>
                <a:lnTo>
                  <a:pt x="49022" y="534"/>
                </a:lnTo>
                <a:lnTo>
                  <a:pt x="46958" y="356"/>
                </a:lnTo>
                <a:lnTo>
                  <a:pt x="44629" y="237"/>
                </a:lnTo>
                <a:lnTo>
                  <a:pt x="39502" y="106"/>
                </a:lnTo>
                <a:lnTo>
                  <a:pt x="17507" y="0"/>
                </a:lnTo>
                <a:lnTo>
                  <a:pt x="14747" y="2540"/>
                </a:lnTo>
                <a:lnTo>
                  <a:pt x="1266" y="15849"/>
                </a:lnTo>
                <a:lnTo>
                  <a:pt x="833" y="17234"/>
                </a:lnTo>
                <a:lnTo>
                  <a:pt x="544" y="19109"/>
                </a:lnTo>
                <a:lnTo>
                  <a:pt x="351" y="21312"/>
                </a:lnTo>
                <a:lnTo>
                  <a:pt x="224" y="23733"/>
                </a:lnTo>
                <a:lnTo>
                  <a:pt x="81" y="28963"/>
                </a:lnTo>
                <a:lnTo>
                  <a:pt x="0" y="41813"/>
                </a:lnTo>
                <a:lnTo>
                  <a:pt x="942" y="45021"/>
                </a:lnTo>
                <a:lnTo>
                  <a:pt x="2521" y="47159"/>
                </a:lnTo>
                <a:lnTo>
                  <a:pt x="4528" y="48584"/>
                </a:lnTo>
                <a:lnTo>
                  <a:pt x="5865" y="50487"/>
                </a:lnTo>
                <a:lnTo>
                  <a:pt x="6756" y="52708"/>
                </a:lnTo>
                <a:lnTo>
                  <a:pt x="7351" y="55141"/>
                </a:lnTo>
                <a:lnTo>
                  <a:pt x="8699" y="57716"/>
                </a:lnTo>
                <a:lnTo>
                  <a:pt x="10551" y="60385"/>
                </a:lnTo>
                <a:lnTo>
                  <a:pt x="12738" y="63116"/>
                </a:lnTo>
                <a:lnTo>
                  <a:pt x="15148" y="64938"/>
                </a:lnTo>
                <a:lnTo>
                  <a:pt x="17707" y="66152"/>
                </a:lnTo>
                <a:lnTo>
                  <a:pt x="20366" y="66961"/>
                </a:lnTo>
                <a:lnTo>
                  <a:pt x="22139" y="68453"/>
                </a:lnTo>
                <a:lnTo>
                  <a:pt x="23321" y="70401"/>
                </a:lnTo>
                <a:lnTo>
                  <a:pt x="24109" y="72651"/>
                </a:lnTo>
                <a:lnTo>
                  <a:pt x="25586" y="74151"/>
                </a:lnTo>
                <a:lnTo>
                  <a:pt x="27523" y="75152"/>
                </a:lnTo>
                <a:lnTo>
                  <a:pt x="29768" y="75819"/>
                </a:lnTo>
                <a:lnTo>
                  <a:pt x="32217" y="76263"/>
                </a:lnTo>
                <a:lnTo>
                  <a:pt x="34802" y="76560"/>
                </a:lnTo>
                <a:lnTo>
                  <a:pt x="37477" y="76757"/>
                </a:lnTo>
                <a:lnTo>
                  <a:pt x="40214" y="76889"/>
                </a:lnTo>
                <a:lnTo>
                  <a:pt x="49740" y="77118"/>
                </a:lnTo>
                <a:lnTo>
                  <a:pt x="60011" y="77142"/>
                </a:lnTo>
                <a:lnTo>
                  <a:pt x="62856" y="76193"/>
                </a:lnTo>
                <a:lnTo>
                  <a:pt x="64753" y="74608"/>
                </a:lnTo>
                <a:lnTo>
                  <a:pt x="66017" y="72599"/>
                </a:lnTo>
                <a:lnTo>
                  <a:pt x="67813" y="70307"/>
                </a:lnTo>
                <a:lnTo>
                  <a:pt x="69962" y="67826"/>
                </a:lnTo>
                <a:lnTo>
                  <a:pt x="72348" y="65220"/>
                </a:lnTo>
                <a:lnTo>
                  <a:pt x="73938" y="62530"/>
                </a:lnTo>
                <a:lnTo>
                  <a:pt x="74999" y="59784"/>
                </a:lnTo>
                <a:lnTo>
                  <a:pt x="75705" y="57001"/>
                </a:lnTo>
                <a:lnTo>
                  <a:pt x="77129" y="54193"/>
                </a:lnTo>
                <a:lnTo>
                  <a:pt x="79031" y="51369"/>
                </a:lnTo>
                <a:lnTo>
                  <a:pt x="81252" y="48534"/>
                </a:lnTo>
                <a:lnTo>
                  <a:pt x="83684" y="45691"/>
                </a:lnTo>
                <a:lnTo>
                  <a:pt x="86258" y="42843"/>
                </a:lnTo>
                <a:lnTo>
                  <a:pt x="88927" y="39992"/>
                </a:lnTo>
                <a:lnTo>
                  <a:pt x="90706" y="37139"/>
                </a:lnTo>
                <a:lnTo>
                  <a:pt x="91892" y="34284"/>
                </a:lnTo>
                <a:lnTo>
                  <a:pt x="92683" y="31429"/>
                </a:lnTo>
                <a:lnTo>
                  <a:pt x="93210" y="28572"/>
                </a:lnTo>
                <a:lnTo>
                  <a:pt x="93561" y="25716"/>
                </a:lnTo>
                <a:lnTo>
                  <a:pt x="94125" y="18838"/>
                </a:lnTo>
                <a:lnTo>
                  <a:pt x="93219" y="17322"/>
                </a:lnTo>
                <a:lnTo>
                  <a:pt x="91663" y="15357"/>
                </a:lnTo>
                <a:lnTo>
                  <a:pt x="86871" y="9913"/>
                </a:lnTo>
                <a:lnTo>
                  <a:pt x="81490" y="4419"/>
                </a:lnTo>
                <a:lnTo>
                  <a:pt x="79080" y="2946"/>
                </a:lnTo>
                <a:lnTo>
                  <a:pt x="76522" y="1964"/>
                </a:lnTo>
                <a:lnTo>
                  <a:pt x="70122" y="388"/>
                </a:lnTo>
                <a:lnTo>
                  <a:pt x="66707" y="173"/>
                </a:lnTo>
                <a:lnTo>
                  <a:pt x="64462" y="115"/>
                </a:lnTo>
                <a:lnTo>
                  <a:pt x="62014" y="1029"/>
                </a:lnTo>
                <a:lnTo>
                  <a:pt x="59429" y="2591"/>
                </a:lnTo>
                <a:lnTo>
                  <a:pt x="56753" y="4585"/>
                </a:lnTo>
                <a:lnTo>
                  <a:pt x="54016" y="6866"/>
                </a:lnTo>
                <a:lnTo>
                  <a:pt x="51240" y="9340"/>
                </a:lnTo>
                <a:lnTo>
                  <a:pt x="48436" y="11942"/>
                </a:lnTo>
                <a:lnTo>
                  <a:pt x="44662" y="13676"/>
                </a:lnTo>
                <a:lnTo>
                  <a:pt x="40241" y="14833"/>
                </a:lnTo>
                <a:lnTo>
                  <a:pt x="35389" y="15603"/>
                </a:lnTo>
                <a:lnTo>
                  <a:pt x="32154" y="18022"/>
                </a:lnTo>
                <a:lnTo>
                  <a:pt x="29997" y="21540"/>
                </a:lnTo>
                <a:lnTo>
                  <a:pt x="28559" y="25790"/>
                </a:lnTo>
                <a:lnTo>
                  <a:pt x="26648" y="29576"/>
                </a:lnTo>
                <a:lnTo>
                  <a:pt x="24422" y="33052"/>
                </a:lnTo>
                <a:lnTo>
                  <a:pt x="21985" y="36322"/>
                </a:lnTo>
                <a:lnTo>
                  <a:pt x="20361" y="39455"/>
                </a:lnTo>
                <a:lnTo>
                  <a:pt x="19277" y="42496"/>
                </a:lnTo>
                <a:lnTo>
                  <a:pt x="18555" y="45476"/>
                </a:lnTo>
                <a:lnTo>
                  <a:pt x="18074" y="48415"/>
                </a:lnTo>
                <a:lnTo>
                  <a:pt x="17753" y="51326"/>
                </a:lnTo>
                <a:lnTo>
                  <a:pt x="17540" y="54220"/>
                </a:lnTo>
                <a:lnTo>
                  <a:pt x="17397" y="57102"/>
                </a:lnTo>
                <a:lnTo>
                  <a:pt x="17238" y="62844"/>
                </a:lnTo>
                <a:lnTo>
                  <a:pt x="17123" y="75457"/>
                </a:lnTo>
                <a:lnTo>
                  <a:pt x="18072" y="76975"/>
                </a:lnTo>
                <a:lnTo>
                  <a:pt x="19656" y="78939"/>
                </a:lnTo>
                <a:lnTo>
                  <a:pt x="21666" y="81201"/>
                </a:lnTo>
                <a:lnTo>
                  <a:pt x="23005" y="83662"/>
                </a:lnTo>
                <a:lnTo>
                  <a:pt x="23898" y="86255"/>
                </a:lnTo>
                <a:lnTo>
                  <a:pt x="24494" y="88935"/>
                </a:lnTo>
                <a:lnTo>
                  <a:pt x="25843" y="90723"/>
                </a:lnTo>
                <a:lnTo>
                  <a:pt x="27695" y="91915"/>
                </a:lnTo>
                <a:lnTo>
                  <a:pt x="29882" y="92709"/>
                </a:lnTo>
                <a:lnTo>
                  <a:pt x="32293" y="93239"/>
                </a:lnTo>
                <a:lnTo>
                  <a:pt x="34852" y="93591"/>
                </a:lnTo>
                <a:lnTo>
                  <a:pt x="41254" y="94158"/>
                </a:lnTo>
                <a:lnTo>
                  <a:pt x="44669" y="91696"/>
                </a:lnTo>
                <a:lnTo>
                  <a:pt x="46913" y="89706"/>
                </a:lnTo>
                <a:lnTo>
                  <a:pt x="50314" y="87426"/>
                </a:lnTo>
                <a:lnTo>
                  <a:pt x="54487" y="84954"/>
                </a:lnTo>
                <a:lnTo>
                  <a:pt x="65769" y="78694"/>
                </a:lnTo>
                <a:lnTo>
                  <a:pt x="67648" y="76275"/>
                </a:lnTo>
                <a:lnTo>
                  <a:pt x="69852" y="72757"/>
                </a:lnTo>
                <a:lnTo>
                  <a:pt x="72275" y="68508"/>
                </a:lnTo>
                <a:lnTo>
                  <a:pt x="75794" y="64722"/>
                </a:lnTo>
                <a:lnTo>
                  <a:pt x="80046" y="61245"/>
                </a:lnTo>
                <a:lnTo>
                  <a:pt x="84785" y="57975"/>
                </a:lnTo>
                <a:lnTo>
                  <a:pt x="88897" y="54843"/>
                </a:lnTo>
                <a:lnTo>
                  <a:pt x="92591" y="51802"/>
                </a:lnTo>
                <a:lnTo>
                  <a:pt x="96006" y="48822"/>
                </a:lnTo>
                <a:lnTo>
                  <a:pt x="99236" y="44931"/>
                </a:lnTo>
                <a:lnTo>
                  <a:pt x="102341" y="40431"/>
                </a:lnTo>
                <a:lnTo>
                  <a:pt x="105364" y="35527"/>
                </a:lnTo>
                <a:lnTo>
                  <a:pt x="107379" y="31304"/>
                </a:lnTo>
                <a:lnTo>
                  <a:pt x="108722" y="27537"/>
                </a:lnTo>
                <a:lnTo>
                  <a:pt x="110878" y="19198"/>
                </a:lnTo>
                <a:lnTo>
                  <a:pt x="111055" y="17561"/>
                </a:lnTo>
                <a:lnTo>
                  <a:pt x="111173" y="15517"/>
                </a:lnTo>
                <a:lnTo>
                  <a:pt x="111252" y="13202"/>
                </a:lnTo>
                <a:lnTo>
                  <a:pt x="110352" y="10707"/>
                </a:lnTo>
                <a:lnTo>
                  <a:pt x="108799" y="8090"/>
                </a:lnTo>
                <a:lnTo>
                  <a:pt x="104014" y="1598"/>
                </a:lnTo>
                <a:lnTo>
                  <a:pt x="102669" y="1065"/>
                </a:lnTo>
                <a:lnTo>
                  <a:pt x="100820" y="710"/>
                </a:lnTo>
                <a:lnTo>
                  <a:pt x="95559" y="140"/>
                </a:lnTo>
                <a:lnTo>
                  <a:pt x="92300" y="63"/>
                </a:lnTo>
                <a:lnTo>
                  <a:pt x="90097" y="42"/>
                </a:lnTo>
                <a:lnTo>
                  <a:pt x="87676" y="980"/>
                </a:lnTo>
                <a:lnTo>
                  <a:pt x="85110" y="2559"/>
                </a:lnTo>
                <a:lnTo>
                  <a:pt x="82446" y="4563"/>
                </a:lnTo>
                <a:lnTo>
                  <a:pt x="79718" y="5900"/>
                </a:lnTo>
                <a:lnTo>
                  <a:pt x="76947" y="6791"/>
                </a:lnTo>
                <a:lnTo>
                  <a:pt x="74147" y="7385"/>
                </a:lnTo>
                <a:lnTo>
                  <a:pt x="72280" y="8733"/>
                </a:lnTo>
                <a:lnTo>
                  <a:pt x="71035" y="10585"/>
                </a:lnTo>
                <a:lnTo>
                  <a:pt x="70206" y="12771"/>
                </a:lnTo>
                <a:lnTo>
                  <a:pt x="68700" y="14230"/>
                </a:lnTo>
                <a:lnTo>
                  <a:pt x="66744" y="15201"/>
                </a:lnTo>
                <a:lnTo>
                  <a:pt x="64487" y="15849"/>
                </a:lnTo>
                <a:lnTo>
                  <a:pt x="62030" y="17234"/>
                </a:lnTo>
                <a:lnTo>
                  <a:pt x="59440" y="19109"/>
                </a:lnTo>
                <a:lnTo>
                  <a:pt x="52989" y="24412"/>
                </a:lnTo>
                <a:lnTo>
                  <a:pt x="52460" y="25800"/>
                </a:lnTo>
                <a:lnTo>
                  <a:pt x="52107" y="27678"/>
                </a:lnTo>
                <a:lnTo>
                  <a:pt x="51401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44"/>
          <p:cNvSpPr/>
          <p:nvPr/>
        </p:nvSpPr>
        <p:spPr>
          <a:xfrm>
            <a:off x="3742025" y="4020505"/>
            <a:ext cx="195610" cy="394333"/>
          </a:xfrm>
          <a:custGeom>
            <a:avLst/>
            <a:gdLst/>
            <a:ahLst/>
            <a:cxnLst/>
            <a:rect l="0" t="0" r="0" b="0"/>
            <a:pathLst>
              <a:path w="195610" h="394333">
                <a:moveTo>
                  <a:pt x="195609" y="8570"/>
                </a:moveTo>
                <a:lnTo>
                  <a:pt x="188228" y="8570"/>
                </a:lnTo>
                <a:lnTo>
                  <a:pt x="187831" y="7617"/>
                </a:lnTo>
                <a:lnTo>
                  <a:pt x="187390" y="4019"/>
                </a:lnTo>
                <a:lnTo>
                  <a:pt x="186320" y="2678"/>
                </a:lnTo>
                <a:lnTo>
                  <a:pt x="184654" y="1785"/>
                </a:lnTo>
                <a:lnTo>
                  <a:pt x="180263" y="792"/>
                </a:lnTo>
                <a:lnTo>
                  <a:pt x="175136" y="350"/>
                </a:lnTo>
                <a:lnTo>
                  <a:pt x="169976" y="67"/>
                </a:lnTo>
                <a:lnTo>
                  <a:pt x="149781" y="0"/>
                </a:lnTo>
                <a:lnTo>
                  <a:pt x="147912" y="951"/>
                </a:lnTo>
                <a:lnTo>
                  <a:pt x="146667" y="2538"/>
                </a:lnTo>
                <a:lnTo>
                  <a:pt x="145836" y="4549"/>
                </a:lnTo>
                <a:lnTo>
                  <a:pt x="144329" y="5889"/>
                </a:lnTo>
                <a:lnTo>
                  <a:pt x="142373" y="6782"/>
                </a:lnTo>
                <a:lnTo>
                  <a:pt x="140116" y="7378"/>
                </a:lnTo>
                <a:lnTo>
                  <a:pt x="135068" y="10580"/>
                </a:lnTo>
                <a:lnTo>
                  <a:pt x="129650" y="15178"/>
                </a:lnTo>
                <a:lnTo>
                  <a:pt x="124066" y="20397"/>
                </a:lnTo>
                <a:lnTo>
                  <a:pt x="118411" y="28431"/>
                </a:lnTo>
                <a:lnTo>
                  <a:pt x="112721" y="37400"/>
                </a:lnTo>
                <a:lnTo>
                  <a:pt x="107018" y="44560"/>
                </a:lnTo>
                <a:lnTo>
                  <a:pt x="103211" y="48756"/>
                </a:lnTo>
                <a:lnTo>
                  <a:pt x="93901" y="58498"/>
                </a:lnTo>
                <a:lnTo>
                  <a:pt x="89704" y="63763"/>
                </a:lnTo>
                <a:lnTo>
                  <a:pt x="85953" y="69177"/>
                </a:lnTo>
                <a:lnTo>
                  <a:pt x="82500" y="74693"/>
                </a:lnTo>
                <a:lnTo>
                  <a:pt x="78293" y="80274"/>
                </a:lnTo>
                <a:lnTo>
                  <a:pt x="73584" y="85900"/>
                </a:lnTo>
                <a:lnTo>
                  <a:pt x="68539" y="91556"/>
                </a:lnTo>
                <a:lnTo>
                  <a:pt x="64223" y="97231"/>
                </a:lnTo>
                <a:lnTo>
                  <a:pt x="60394" y="102920"/>
                </a:lnTo>
                <a:lnTo>
                  <a:pt x="56888" y="108618"/>
                </a:lnTo>
                <a:lnTo>
                  <a:pt x="53599" y="114321"/>
                </a:lnTo>
                <a:lnTo>
                  <a:pt x="47404" y="125738"/>
                </a:lnTo>
                <a:lnTo>
                  <a:pt x="38561" y="142875"/>
                </a:lnTo>
                <a:lnTo>
                  <a:pt x="35665" y="149542"/>
                </a:lnTo>
                <a:lnTo>
                  <a:pt x="32783" y="156844"/>
                </a:lnTo>
                <a:lnTo>
                  <a:pt x="29908" y="164569"/>
                </a:lnTo>
                <a:lnTo>
                  <a:pt x="24174" y="175693"/>
                </a:lnTo>
                <a:lnTo>
                  <a:pt x="21312" y="179992"/>
                </a:lnTo>
                <a:lnTo>
                  <a:pt x="19403" y="185716"/>
                </a:lnTo>
                <a:lnTo>
                  <a:pt x="18131" y="192390"/>
                </a:lnTo>
                <a:lnTo>
                  <a:pt x="17283" y="199697"/>
                </a:lnTo>
                <a:lnTo>
                  <a:pt x="16718" y="206473"/>
                </a:lnTo>
                <a:lnTo>
                  <a:pt x="16341" y="212895"/>
                </a:lnTo>
                <a:lnTo>
                  <a:pt x="14970" y="225111"/>
                </a:lnTo>
                <a:lnTo>
                  <a:pt x="11185" y="236890"/>
                </a:lnTo>
                <a:lnTo>
                  <a:pt x="6328" y="248475"/>
                </a:lnTo>
                <a:lnTo>
                  <a:pt x="1947" y="259974"/>
                </a:lnTo>
                <a:lnTo>
                  <a:pt x="0" y="271435"/>
                </a:lnTo>
                <a:lnTo>
                  <a:pt x="1674" y="282879"/>
                </a:lnTo>
                <a:lnTo>
                  <a:pt x="4641" y="293363"/>
                </a:lnTo>
                <a:lnTo>
                  <a:pt x="7264" y="305572"/>
                </a:lnTo>
                <a:lnTo>
                  <a:pt x="11252" y="315513"/>
                </a:lnTo>
                <a:lnTo>
                  <a:pt x="14303" y="327269"/>
                </a:lnTo>
                <a:lnTo>
                  <a:pt x="17556" y="333729"/>
                </a:lnTo>
                <a:lnTo>
                  <a:pt x="22177" y="339775"/>
                </a:lnTo>
                <a:lnTo>
                  <a:pt x="27406" y="345637"/>
                </a:lnTo>
                <a:lnTo>
                  <a:pt x="32905" y="351418"/>
                </a:lnTo>
                <a:lnTo>
                  <a:pt x="61310" y="380044"/>
                </a:lnTo>
                <a:lnTo>
                  <a:pt x="64167" y="381949"/>
                </a:lnTo>
                <a:lnTo>
                  <a:pt x="69880" y="384066"/>
                </a:lnTo>
                <a:lnTo>
                  <a:pt x="73690" y="385583"/>
                </a:lnTo>
                <a:lnTo>
                  <a:pt x="78135" y="387547"/>
                </a:lnTo>
                <a:lnTo>
                  <a:pt x="83003" y="389809"/>
                </a:lnTo>
                <a:lnTo>
                  <a:pt x="87201" y="391317"/>
                </a:lnTo>
                <a:lnTo>
                  <a:pt x="90952" y="392322"/>
                </a:lnTo>
                <a:lnTo>
                  <a:pt x="94405" y="392992"/>
                </a:lnTo>
                <a:lnTo>
                  <a:pt x="97660" y="393438"/>
                </a:lnTo>
                <a:lnTo>
                  <a:pt x="100783" y="393737"/>
                </a:lnTo>
                <a:lnTo>
                  <a:pt x="103816" y="393935"/>
                </a:lnTo>
                <a:lnTo>
                  <a:pt x="107744" y="394067"/>
                </a:lnTo>
                <a:lnTo>
                  <a:pt x="125195" y="394280"/>
                </a:lnTo>
                <a:lnTo>
                  <a:pt x="144175" y="3943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45"/>
          <p:cNvSpPr/>
          <p:nvPr/>
        </p:nvSpPr>
        <p:spPr>
          <a:xfrm>
            <a:off x="3941268" y="4140517"/>
            <a:ext cx="193535" cy="231459"/>
          </a:xfrm>
          <a:custGeom>
            <a:avLst/>
            <a:gdLst/>
            <a:ahLst/>
            <a:cxnLst/>
            <a:rect l="0" t="0" r="0" b="0"/>
            <a:pathLst>
              <a:path w="193535" h="231459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690" y="4551"/>
                </a:lnTo>
                <a:lnTo>
                  <a:pt x="5726" y="6844"/>
                </a:lnTo>
                <a:lnTo>
                  <a:pt x="9416" y="11932"/>
                </a:lnTo>
                <a:lnTo>
                  <a:pt x="11734" y="13670"/>
                </a:lnTo>
                <a:lnTo>
                  <a:pt x="14232" y="14828"/>
                </a:lnTo>
                <a:lnTo>
                  <a:pt x="16849" y="15601"/>
                </a:lnTo>
                <a:lnTo>
                  <a:pt x="18594" y="17068"/>
                </a:lnTo>
                <a:lnTo>
                  <a:pt x="19757" y="18999"/>
                </a:lnTo>
                <a:lnTo>
                  <a:pt x="20533" y="21238"/>
                </a:lnTo>
                <a:lnTo>
                  <a:pt x="23934" y="26267"/>
                </a:lnTo>
                <a:lnTo>
                  <a:pt x="28622" y="32629"/>
                </a:lnTo>
                <a:lnTo>
                  <a:pt x="31205" y="36993"/>
                </a:lnTo>
                <a:lnTo>
                  <a:pt x="33880" y="41807"/>
                </a:lnTo>
                <a:lnTo>
                  <a:pt x="37568" y="45969"/>
                </a:lnTo>
                <a:lnTo>
                  <a:pt x="41931" y="49696"/>
                </a:lnTo>
                <a:lnTo>
                  <a:pt x="46745" y="53133"/>
                </a:lnTo>
                <a:lnTo>
                  <a:pt x="50908" y="56377"/>
                </a:lnTo>
                <a:lnTo>
                  <a:pt x="54635" y="59492"/>
                </a:lnTo>
                <a:lnTo>
                  <a:pt x="58072" y="62522"/>
                </a:lnTo>
                <a:lnTo>
                  <a:pt x="64431" y="68428"/>
                </a:lnTo>
                <a:lnTo>
                  <a:pt x="73366" y="77107"/>
                </a:lnTo>
                <a:lnTo>
                  <a:pt x="100894" y="104534"/>
                </a:lnTo>
                <a:lnTo>
                  <a:pt x="104151" y="108742"/>
                </a:lnTo>
                <a:lnTo>
                  <a:pt x="107275" y="113452"/>
                </a:lnTo>
                <a:lnTo>
                  <a:pt x="110311" y="118497"/>
                </a:lnTo>
                <a:lnTo>
                  <a:pt x="113287" y="122813"/>
                </a:lnTo>
                <a:lnTo>
                  <a:pt x="116223" y="126643"/>
                </a:lnTo>
                <a:lnTo>
                  <a:pt x="119134" y="130149"/>
                </a:lnTo>
                <a:lnTo>
                  <a:pt x="122026" y="134391"/>
                </a:lnTo>
                <a:lnTo>
                  <a:pt x="124907" y="139124"/>
                </a:lnTo>
                <a:lnTo>
                  <a:pt x="127780" y="144185"/>
                </a:lnTo>
                <a:lnTo>
                  <a:pt x="130648" y="148511"/>
                </a:lnTo>
                <a:lnTo>
                  <a:pt x="133513" y="152347"/>
                </a:lnTo>
                <a:lnTo>
                  <a:pt x="136375" y="155857"/>
                </a:lnTo>
                <a:lnTo>
                  <a:pt x="139236" y="160103"/>
                </a:lnTo>
                <a:lnTo>
                  <a:pt x="142095" y="164838"/>
                </a:lnTo>
                <a:lnTo>
                  <a:pt x="144954" y="169899"/>
                </a:lnTo>
                <a:lnTo>
                  <a:pt x="147812" y="174226"/>
                </a:lnTo>
                <a:lnTo>
                  <a:pt x="150670" y="178063"/>
                </a:lnTo>
                <a:lnTo>
                  <a:pt x="156386" y="184867"/>
                </a:lnTo>
                <a:lnTo>
                  <a:pt x="162101" y="191066"/>
                </a:lnTo>
                <a:lnTo>
                  <a:pt x="164007" y="194052"/>
                </a:lnTo>
                <a:lnTo>
                  <a:pt x="166123" y="199910"/>
                </a:lnTo>
                <a:lnTo>
                  <a:pt x="169604" y="205689"/>
                </a:lnTo>
                <a:lnTo>
                  <a:pt x="171866" y="208564"/>
                </a:lnTo>
                <a:lnTo>
                  <a:pt x="174326" y="210480"/>
                </a:lnTo>
                <a:lnTo>
                  <a:pt x="176919" y="211758"/>
                </a:lnTo>
                <a:lnTo>
                  <a:pt x="179599" y="212609"/>
                </a:lnTo>
                <a:lnTo>
                  <a:pt x="181387" y="214129"/>
                </a:lnTo>
                <a:lnTo>
                  <a:pt x="182579" y="216096"/>
                </a:lnTo>
                <a:lnTo>
                  <a:pt x="184491" y="221544"/>
                </a:lnTo>
                <a:lnTo>
                  <a:pt x="184822" y="227039"/>
                </a:lnTo>
                <a:lnTo>
                  <a:pt x="185821" y="228512"/>
                </a:lnTo>
                <a:lnTo>
                  <a:pt x="187440" y="229494"/>
                </a:lnTo>
                <a:lnTo>
                  <a:pt x="193534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46"/>
          <p:cNvSpPr/>
          <p:nvPr/>
        </p:nvSpPr>
        <p:spPr>
          <a:xfrm>
            <a:off x="3946323" y="4123372"/>
            <a:ext cx="171335" cy="231458"/>
          </a:xfrm>
          <a:custGeom>
            <a:avLst/>
            <a:gdLst/>
            <a:ahLst/>
            <a:cxnLst/>
            <a:rect l="0" t="0" r="0" b="0"/>
            <a:pathLst>
              <a:path w="171335" h="231458">
                <a:moveTo>
                  <a:pt x="171334" y="0"/>
                </a:moveTo>
                <a:lnTo>
                  <a:pt x="166784" y="4551"/>
                </a:lnTo>
                <a:lnTo>
                  <a:pt x="165443" y="6844"/>
                </a:lnTo>
                <a:lnTo>
                  <a:pt x="162604" y="15574"/>
                </a:lnTo>
                <a:lnTo>
                  <a:pt x="160751" y="19908"/>
                </a:lnTo>
                <a:lnTo>
                  <a:pt x="158564" y="24702"/>
                </a:lnTo>
                <a:lnTo>
                  <a:pt x="155200" y="30756"/>
                </a:lnTo>
                <a:lnTo>
                  <a:pt x="151053" y="37649"/>
                </a:lnTo>
                <a:lnTo>
                  <a:pt x="146384" y="45102"/>
                </a:lnTo>
                <a:lnTo>
                  <a:pt x="142318" y="51976"/>
                </a:lnTo>
                <a:lnTo>
                  <a:pt x="138655" y="58463"/>
                </a:lnTo>
                <a:lnTo>
                  <a:pt x="135260" y="64693"/>
                </a:lnTo>
                <a:lnTo>
                  <a:pt x="131092" y="71704"/>
                </a:lnTo>
                <a:lnTo>
                  <a:pt x="121381" y="87113"/>
                </a:lnTo>
                <a:lnTo>
                  <a:pt x="116125" y="94270"/>
                </a:lnTo>
                <a:lnTo>
                  <a:pt x="110715" y="100947"/>
                </a:lnTo>
                <a:lnTo>
                  <a:pt x="105204" y="107303"/>
                </a:lnTo>
                <a:lnTo>
                  <a:pt x="99625" y="114398"/>
                </a:lnTo>
                <a:lnTo>
                  <a:pt x="94000" y="121985"/>
                </a:lnTo>
                <a:lnTo>
                  <a:pt x="88346" y="129901"/>
                </a:lnTo>
                <a:lnTo>
                  <a:pt x="83624" y="137083"/>
                </a:lnTo>
                <a:lnTo>
                  <a:pt x="79523" y="143776"/>
                </a:lnTo>
                <a:lnTo>
                  <a:pt x="75837" y="150144"/>
                </a:lnTo>
                <a:lnTo>
                  <a:pt x="71474" y="156293"/>
                </a:lnTo>
                <a:lnTo>
                  <a:pt x="66661" y="162298"/>
                </a:lnTo>
                <a:lnTo>
                  <a:pt x="61547" y="168206"/>
                </a:lnTo>
                <a:lnTo>
                  <a:pt x="57185" y="174050"/>
                </a:lnTo>
                <a:lnTo>
                  <a:pt x="53325" y="179851"/>
                </a:lnTo>
                <a:lnTo>
                  <a:pt x="49799" y="185623"/>
                </a:lnTo>
                <a:lnTo>
                  <a:pt x="45543" y="190424"/>
                </a:lnTo>
                <a:lnTo>
                  <a:pt x="40801" y="194577"/>
                </a:lnTo>
                <a:lnTo>
                  <a:pt x="35735" y="198298"/>
                </a:lnTo>
                <a:lnTo>
                  <a:pt x="31405" y="201731"/>
                </a:lnTo>
                <a:lnTo>
                  <a:pt x="27565" y="204973"/>
                </a:lnTo>
                <a:lnTo>
                  <a:pt x="24053" y="208086"/>
                </a:lnTo>
                <a:lnTo>
                  <a:pt x="21712" y="211114"/>
                </a:lnTo>
                <a:lnTo>
                  <a:pt x="19110" y="217018"/>
                </a:lnTo>
                <a:lnTo>
                  <a:pt x="17464" y="218974"/>
                </a:lnTo>
                <a:lnTo>
                  <a:pt x="15414" y="220278"/>
                </a:lnTo>
                <a:lnTo>
                  <a:pt x="13095" y="221147"/>
                </a:lnTo>
                <a:lnTo>
                  <a:pt x="11549" y="222679"/>
                </a:lnTo>
                <a:lnTo>
                  <a:pt x="10518" y="224652"/>
                </a:lnTo>
                <a:lnTo>
                  <a:pt x="9830" y="226921"/>
                </a:lnTo>
                <a:lnTo>
                  <a:pt x="8420" y="228433"/>
                </a:lnTo>
                <a:lnTo>
                  <a:pt x="6527" y="229441"/>
                </a:lnTo>
                <a:lnTo>
                  <a:pt x="0" y="231423"/>
                </a:lnTo>
                <a:lnTo>
                  <a:pt x="8456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7"/>
          <p:cNvSpPr/>
          <p:nvPr/>
        </p:nvSpPr>
        <p:spPr>
          <a:xfrm>
            <a:off x="3817620" y="3497579"/>
            <a:ext cx="111443" cy="17039"/>
          </a:xfrm>
          <a:custGeom>
            <a:avLst/>
            <a:gdLst/>
            <a:ahLst/>
            <a:cxnLst/>
            <a:rect l="0" t="0" r="0" b="0"/>
            <a:pathLst>
              <a:path w="111443" h="17039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2540" y="8044"/>
                </a:lnTo>
                <a:lnTo>
                  <a:pt x="4550" y="8220"/>
                </a:lnTo>
                <a:lnTo>
                  <a:pt x="6843" y="9290"/>
                </a:lnTo>
                <a:lnTo>
                  <a:pt x="9324" y="10956"/>
                </a:lnTo>
                <a:lnTo>
                  <a:pt x="11931" y="13019"/>
                </a:lnTo>
                <a:lnTo>
                  <a:pt x="14622" y="14395"/>
                </a:lnTo>
                <a:lnTo>
                  <a:pt x="17368" y="15312"/>
                </a:lnTo>
                <a:lnTo>
                  <a:pt x="24068" y="16784"/>
                </a:lnTo>
                <a:lnTo>
                  <a:pt x="27524" y="16985"/>
                </a:lnTo>
                <a:lnTo>
                  <a:pt x="29779" y="17038"/>
                </a:lnTo>
                <a:lnTo>
                  <a:pt x="33187" y="16122"/>
                </a:lnTo>
                <a:lnTo>
                  <a:pt x="37365" y="14558"/>
                </a:lnTo>
                <a:lnTo>
                  <a:pt x="42055" y="12563"/>
                </a:lnTo>
                <a:lnTo>
                  <a:pt x="46134" y="11233"/>
                </a:lnTo>
                <a:lnTo>
                  <a:pt x="49806" y="10346"/>
                </a:lnTo>
                <a:lnTo>
                  <a:pt x="53206" y="9755"/>
                </a:lnTo>
                <a:lnTo>
                  <a:pt x="57378" y="9361"/>
                </a:lnTo>
                <a:lnTo>
                  <a:pt x="62064" y="9099"/>
                </a:lnTo>
                <a:lnTo>
                  <a:pt x="71399" y="8807"/>
                </a:lnTo>
                <a:lnTo>
                  <a:pt x="78723" y="8677"/>
                </a:lnTo>
                <a:lnTo>
                  <a:pt x="82962" y="7690"/>
                </a:lnTo>
                <a:lnTo>
                  <a:pt x="87693" y="6080"/>
                </a:lnTo>
                <a:lnTo>
                  <a:pt x="92752" y="4053"/>
                </a:lnTo>
                <a:lnTo>
                  <a:pt x="97077" y="2702"/>
                </a:lnTo>
                <a:lnTo>
                  <a:pt x="100912" y="1802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8"/>
          <p:cNvSpPr/>
          <p:nvPr/>
        </p:nvSpPr>
        <p:spPr>
          <a:xfrm>
            <a:off x="3946207" y="3369386"/>
            <a:ext cx="205741" cy="145326"/>
          </a:xfrm>
          <a:custGeom>
            <a:avLst/>
            <a:gdLst/>
            <a:ahLst/>
            <a:cxnLst/>
            <a:rect l="0" t="0" r="0" b="0"/>
            <a:pathLst>
              <a:path w="205741" h="145326">
                <a:moveTo>
                  <a:pt x="0" y="42468"/>
                </a:moveTo>
                <a:lnTo>
                  <a:pt x="4551" y="37918"/>
                </a:lnTo>
                <a:lnTo>
                  <a:pt x="6844" y="36577"/>
                </a:lnTo>
                <a:lnTo>
                  <a:pt x="11932" y="35088"/>
                </a:lnTo>
                <a:lnTo>
                  <a:pt x="13670" y="33738"/>
                </a:lnTo>
                <a:lnTo>
                  <a:pt x="14828" y="31886"/>
                </a:lnTo>
                <a:lnTo>
                  <a:pt x="15600" y="29698"/>
                </a:lnTo>
                <a:lnTo>
                  <a:pt x="17068" y="28240"/>
                </a:lnTo>
                <a:lnTo>
                  <a:pt x="18999" y="27268"/>
                </a:lnTo>
                <a:lnTo>
                  <a:pt x="24637" y="25235"/>
                </a:lnTo>
                <a:lnTo>
                  <a:pt x="28806" y="23360"/>
                </a:lnTo>
                <a:lnTo>
                  <a:pt x="38520" y="18736"/>
                </a:lnTo>
                <a:lnTo>
                  <a:pt x="49188" y="13506"/>
                </a:lnTo>
                <a:lnTo>
                  <a:pt x="53746" y="11730"/>
                </a:lnTo>
                <a:lnTo>
                  <a:pt x="57739" y="10546"/>
                </a:lnTo>
                <a:lnTo>
                  <a:pt x="61353" y="9757"/>
                </a:lnTo>
                <a:lnTo>
                  <a:pt x="65667" y="8278"/>
                </a:lnTo>
                <a:lnTo>
                  <a:pt x="70448" y="6340"/>
                </a:lnTo>
                <a:lnTo>
                  <a:pt x="75540" y="4095"/>
                </a:lnTo>
                <a:lnTo>
                  <a:pt x="80840" y="2599"/>
                </a:lnTo>
                <a:lnTo>
                  <a:pt x="86279" y="1602"/>
                </a:lnTo>
                <a:lnTo>
                  <a:pt x="91809" y="936"/>
                </a:lnTo>
                <a:lnTo>
                  <a:pt x="97401" y="493"/>
                </a:lnTo>
                <a:lnTo>
                  <a:pt x="103034" y="197"/>
                </a:lnTo>
                <a:lnTo>
                  <a:pt x="108695" y="0"/>
                </a:lnTo>
                <a:lnTo>
                  <a:pt x="113420" y="821"/>
                </a:lnTo>
                <a:lnTo>
                  <a:pt x="117524" y="2321"/>
                </a:lnTo>
                <a:lnTo>
                  <a:pt x="121212" y="4274"/>
                </a:lnTo>
                <a:lnTo>
                  <a:pt x="124622" y="6528"/>
                </a:lnTo>
                <a:lnTo>
                  <a:pt x="127849" y="8983"/>
                </a:lnTo>
                <a:lnTo>
                  <a:pt x="130953" y="11573"/>
                </a:lnTo>
                <a:lnTo>
                  <a:pt x="133974" y="13298"/>
                </a:lnTo>
                <a:lnTo>
                  <a:pt x="139872" y="15217"/>
                </a:lnTo>
                <a:lnTo>
                  <a:pt x="141826" y="17633"/>
                </a:lnTo>
                <a:lnTo>
                  <a:pt x="143128" y="21149"/>
                </a:lnTo>
                <a:lnTo>
                  <a:pt x="143996" y="25398"/>
                </a:lnTo>
                <a:lnTo>
                  <a:pt x="144575" y="29184"/>
                </a:lnTo>
                <a:lnTo>
                  <a:pt x="144961" y="32659"/>
                </a:lnTo>
                <a:lnTo>
                  <a:pt x="145218" y="35929"/>
                </a:lnTo>
                <a:lnTo>
                  <a:pt x="144437" y="40014"/>
                </a:lnTo>
                <a:lnTo>
                  <a:pt x="142964" y="44642"/>
                </a:lnTo>
                <a:lnTo>
                  <a:pt x="141029" y="49633"/>
                </a:lnTo>
                <a:lnTo>
                  <a:pt x="136339" y="62798"/>
                </a:lnTo>
                <a:lnTo>
                  <a:pt x="133755" y="70309"/>
                </a:lnTo>
                <a:lnTo>
                  <a:pt x="130128" y="77221"/>
                </a:lnTo>
                <a:lnTo>
                  <a:pt x="125804" y="83735"/>
                </a:lnTo>
                <a:lnTo>
                  <a:pt x="121017" y="89982"/>
                </a:lnTo>
                <a:lnTo>
                  <a:pt x="116873" y="96052"/>
                </a:lnTo>
                <a:lnTo>
                  <a:pt x="113158" y="102003"/>
                </a:lnTo>
                <a:lnTo>
                  <a:pt x="109728" y="107876"/>
                </a:lnTo>
                <a:lnTo>
                  <a:pt x="106490" y="112743"/>
                </a:lnTo>
                <a:lnTo>
                  <a:pt x="103378" y="116941"/>
                </a:lnTo>
                <a:lnTo>
                  <a:pt x="100351" y="120692"/>
                </a:lnTo>
                <a:lnTo>
                  <a:pt x="98334" y="124145"/>
                </a:lnTo>
                <a:lnTo>
                  <a:pt x="96988" y="127400"/>
                </a:lnTo>
                <a:lnTo>
                  <a:pt x="96091" y="130522"/>
                </a:lnTo>
                <a:lnTo>
                  <a:pt x="94541" y="133555"/>
                </a:lnTo>
                <a:lnTo>
                  <a:pt x="92555" y="136531"/>
                </a:lnTo>
                <a:lnTo>
                  <a:pt x="90278" y="139467"/>
                </a:lnTo>
                <a:lnTo>
                  <a:pt x="89713" y="141424"/>
                </a:lnTo>
                <a:lnTo>
                  <a:pt x="90288" y="142729"/>
                </a:lnTo>
                <a:lnTo>
                  <a:pt x="94063" y="145186"/>
                </a:lnTo>
                <a:lnTo>
                  <a:pt x="99273" y="145271"/>
                </a:lnTo>
                <a:lnTo>
                  <a:pt x="109039" y="145325"/>
                </a:lnTo>
                <a:lnTo>
                  <a:pt x="112697" y="144377"/>
                </a:lnTo>
                <a:lnTo>
                  <a:pt x="124383" y="140784"/>
                </a:lnTo>
                <a:lnTo>
                  <a:pt x="130547" y="139445"/>
                </a:lnTo>
                <a:lnTo>
                  <a:pt x="136562" y="138552"/>
                </a:lnTo>
                <a:lnTo>
                  <a:pt x="142476" y="137957"/>
                </a:lnTo>
                <a:lnTo>
                  <a:pt x="149276" y="136607"/>
                </a:lnTo>
                <a:lnTo>
                  <a:pt x="156668" y="134755"/>
                </a:lnTo>
                <a:lnTo>
                  <a:pt x="164452" y="132568"/>
                </a:lnTo>
                <a:lnTo>
                  <a:pt x="171548" y="131110"/>
                </a:lnTo>
                <a:lnTo>
                  <a:pt x="178183" y="130138"/>
                </a:lnTo>
                <a:lnTo>
                  <a:pt x="184511" y="129490"/>
                </a:lnTo>
                <a:lnTo>
                  <a:pt x="189682" y="129058"/>
                </a:lnTo>
                <a:lnTo>
                  <a:pt x="194082" y="128770"/>
                </a:lnTo>
                <a:lnTo>
                  <a:pt x="205740" y="1281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49"/>
          <p:cNvSpPr/>
          <p:nvPr/>
        </p:nvSpPr>
        <p:spPr>
          <a:xfrm>
            <a:off x="4272067" y="4106227"/>
            <a:ext cx="59904" cy="257176"/>
          </a:xfrm>
          <a:custGeom>
            <a:avLst/>
            <a:gdLst/>
            <a:ahLst/>
            <a:cxnLst/>
            <a:rect l="0" t="0" r="0" b="0"/>
            <a:pathLst>
              <a:path w="59904" h="257176">
                <a:moveTo>
                  <a:pt x="8467" y="0"/>
                </a:moveTo>
                <a:lnTo>
                  <a:pt x="8467" y="8219"/>
                </a:lnTo>
                <a:lnTo>
                  <a:pt x="7515" y="9290"/>
                </a:lnTo>
                <a:lnTo>
                  <a:pt x="3917" y="13019"/>
                </a:lnTo>
                <a:lnTo>
                  <a:pt x="2576" y="16299"/>
                </a:lnTo>
                <a:lnTo>
                  <a:pt x="1682" y="20391"/>
                </a:lnTo>
                <a:lnTo>
                  <a:pt x="1086" y="25024"/>
                </a:lnTo>
                <a:lnTo>
                  <a:pt x="424" y="32712"/>
                </a:lnTo>
                <a:lnTo>
                  <a:pt x="130" y="40256"/>
                </a:lnTo>
                <a:lnTo>
                  <a:pt x="0" y="49960"/>
                </a:lnTo>
                <a:lnTo>
                  <a:pt x="917" y="55214"/>
                </a:lnTo>
                <a:lnTo>
                  <a:pt x="2482" y="60622"/>
                </a:lnTo>
                <a:lnTo>
                  <a:pt x="6760" y="72663"/>
                </a:lnTo>
                <a:lnTo>
                  <a:pt x="11836" y="87540"/>
                </a:lnTo>
                <a:lnTo>
                  <a:pt x="13571" y="94555"/>
                </a:lnTo>
                <a:lnTo>
                  <a:pt x="14727" y="101137"/>
                </a:lnTo>
                <a:lnTo>
                  <a:pt x="15498" y="107429"/>
                </a:lnTo>
                <a:lnTo>
                  <a:pt x="16965" y="113530"/>
                </a:lnTo>
                <a:lnTo>
                  <a:pt x="18895" y="119501"/>
                </a:lnTo>
                <a:lnTo>
                  <a:pt x="21134" y="125388"/>
                </a:lnTo>
                <a:lnTo>
                  <a:pt x="26162" y="139548"/>
                </a:lnTo>
                <a:lnTo>
                  <a:pt x="28837" y="147324"/>
                </a:lnTo>
                <a:lnTo>
                  <a:pt x="31572" y="154414"/>
                </a:lnTo>
                <a:lnTo>
                  <a:pt x="34348" y="161045"/>
                </a:lnTo>
                <a:lnTo>
                  <a:pt x="37151" y="167371"/>
                </a:lnTo>
                <a:lnTo>
                  <a:pt x="39020" y="173493"/>
                </a:lnTo>
                <a:lnTo>
                  <a:pt x="40266" y="179480"/>
                </a:lnTo>
                <a:lnTo>
                  <a:pt x="41096" y="185376"/>
                </a:lnTo>
                <a:lnTo>
                  <a:pt x="42602" y="191211"/>
                </a:lnTo>
                <a:lnTo>
                  <a:pt x="44559" y="197007"/>
                </a:lnTo>
                <a:lnTo>
                  <a:pt x="46816" y="202775"/>
                </a:lnTo>
                <a:lnTo>
                  <a:pt x="48321" y="208526"/>
                </a:lnTo>
                <a:lnTo>
                  <a:pt x="49324" y="214265"/>
                </a:lnTo>
                <a:lnTo>
                  <a:pt x="49993" y="219996"/>
                </a:lnTo>
                <a:lnTo>
                  <a:pt x="50438" y="224769"/>
                </a:lnTo>
                <a:lnTo>
                  <a:pt x="50934" y="232613"/>
                </a:lnTo>
                <a:lnTo>
                  <a:pt x="52019" y="236038"/>
                </a:lnTo>
                <a:lnTo>
                  <a:pt x="53694" y="239274"/>
                </a:lnTo>
                <a:lnTo>
                  <a:pt x="55764" y="242383"/>
                </a:lnTo>
                <a:lnTo>
                  <a:pt x="57143" y="245409"/>
                </a:lnTo>
                <a:lnTo>
                  <a:pt x="58676" y="251311"/>
                </a:lnTo>
                <a:lnTo>
                  <a:pt x="59903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50"/>
          <p:cNvSpPr/>
          <p:nvPr/>
        </p:nvSpPr>
        <p:spPr>
          <a:xfrm>
            <a:off x="4203487" y="4217670"/>
            <a:ext cx="197064" cy="34291"/>
          </a:xfrm>
          <a:custGeom>
            <a:avLst/>
            <a:gdLst/>
            <a:ahLst/>
            <a:cxnLst/>
            <a:rect l="0" t="0" r="0" b="0"/>
            <a:pathLst>
              <a:path w="197064" h="34291">
                <a:moveTo>
                  <a:pt x="8467" y="34290"/>
                </a:moveTo>
                <a:lnTo>
                  <a:pt x="0" y="34290"/>
                </a:lnTo>
                <a:lnTo>
                  <a:pt x="20049" y="34290"/>
                </a:lnTo>
                <a:lnTo>
                  <a:pt x="23808" y="33337"/>
                </a:lnTo>
                <a:lnTo>
                  <a:pt x="28220" y="31750"/>
                </a:lnTo>
                <a:lnTo>
                  <a:pt x="33066" y="29739"/>
                </a:lnTo>
                <a:lnTo>
                  <a:pt x="38201" y="28398"/>
                </a:lnTo>
                <a:lnTo>
                  <a:pt x="43530" y="27504"/>
                </a:lnTo>
                <a:lnTo>
                  <a:pt x="48987" y="26909"/>
                </a:lnTo>
                <a:lnTo>
                  <a:pt x="54531" y="25559"/>
                </a:lnTo>
                <a:lnTo>
                  <a:pt x="60132" y="23707"/>
                </a:lnTo>
                <a:lnTo>
                  <a:pt x="65770" y="21519"/>
                </a:lnTo>
                <a:lnTo>
                  <a:pt x="72387" y="20061"/>
                </a:lnTo>
                <a:lnTo>
                  <a:pt x="79655" y="19089"/>
                </a:lnTo>
                <a:lnTo>
                  <a:pt x="87359" y="18441"/>
                </a:lnTo>
                <a:lnTo>
                  <a:pt x="94399" y="17056"/>
                </a:lnTo>
                <a:lnTo>
                  <a:pt x="100997" y="15181"/>
                </a:lnTo>
                <a:lnTo>
                  <a:pt x="107302" y="12978"/>
                </a:lnTo>
                <a:lnTo>
                  <a:pt x="114362" y="11509"/>
                </a:lnTo>
                <a:lnTo>
                  <a:pt x="121926" y="10530"/>
                </a:lnTo>
                <a:lnTo>
                  <a:pt x="129827" y="9878"/>
                </a:lnTo>
                <a:lnTo>
                  <a:pt x="136998" y="8490"/>
                </a:lnTo>
                <a:lnTo>
                  <a:pt x="143685" y="6612"/>
                </a:lnTo>
                <a:lnTo>
                  <a:pt x="150047" y="4408"/>
                </a:lnTo>
                <a:lnTo>
                  <a:pt x="157147" y="2939"/>
                </a:lnTo>
                <a:lnTo>
                  <a:pt x="164737" y="1959"/>
                </a:lnTo>
                <a:lnTo>
                  <a:pt x="178886" y="870"/>
                </a:lnTo>
                <a:lnTo>
                  <a:pt x="1970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1"/>
          <p:cNvSpPr/>
          <p:nvPr/>
        </p:nvSpPr>
        <p:spPr>
          <a:xfrm>
            <a:off x="4486275" y="4064950"/>
            <a:ext cx="240030" cy="212610"/>
          </a:xfrm>
          <a:custGeom>
            <a:avLst/>
            <a:gdLst/>
            <a:ahLst/>
            <a:cxnLst/>
            <a:rect l="0" t="0" r="0" b="0"/>
            <a:pathLst>
              <a:path w="240030" h="212610">
                <a:moveTo>
                  <a:pt x="0" y="41277"/>
                </a:moveTo>
                <a:lnTo>
                  <a:pt x="4550" y="36726"/>
                </a:lnTo>
                <a:lnTo>
                  <a:pt x="6843" y="35386"/>
                </a:lnTo>
                <a:lnTo>
                  <a:pt x="11931" y="33896"/>
                </a:lnTo>
                <a:lnTo>
                  <a:pt x="17367" y="30694"/>
                </a:lnTo>
                <a:lnTo>
                  <a:pt x="22959" y="26096"/>
                </a:lnTo>
                <a:lnTo>
                  <a:pt x="28619" y="20877"/>
                </a:lnTo>
                <a:lnTo>
                  <a:pt x="32414" y="19105"/>
                </a:lnTo>
                <a:lnTo>
                  <a:pt x="36849" y="17923"/>
                </a:lnTo>
                <a:lnTo>
                  <a:pt x="41711" y="17135"/>
                </a:lnTo>
                <a:lnTo>
                  <a:pt x="46857" y="15658"/>
                </a:lnTo>
                <a:lnTo>
                  <a:pt x="52193" y="13720"/>
                </a:lnTo>
                <a:lnTo>
                  <a:pt x="57655" y="11476"/>
                </a:lnTo>
                <a:lnTo>
                  <a:pt x="63202" y="9027"/>
                </a:lnTo>
                <a:lnTo>
                  <a:pt x="74444" y="3766"/>
                </a:lnTo>
                <a:lnTo>
                  <a:pt x="79157" y="1982"/>
                </a:lnTo>
                <a:lnTo>
                  <a:pt x="83251" y="793"/>
                </a:lnTo>
                <a:lnTo>
                  <a:pt x="86933" y="0"/>
                </a:lnTo>
                <a:lnTo>
                  <a:pt x="91293" y="424"/>
                </a:lnTo>
                <a:lnTo>
                  <a:pt x="96104" y="1659"/>
                </a:lnTo>
                <a:lnTo>
                  <a:pt x="101217" y="3435"/>
                </a:lnTo>
                <a:lnTo>
                  <a:pt x="105578" y="4619"/>
                </a:lnTo>
                <a:lnTo>
                  <a:pt x="112963" y="5935"/>
                </a:lnTo>
                <a:lnTo>
                  <a:pt x="116266" y="7238"/>
                </a:lnTo>
                <a:lnTo>
                  <a:pt x="122476" y="11226"/>
                </a:lnTo>
                <a:lnTo>
                  <a:pt x="124513" y="13623"/>
                </a:lnTo>
                <a:lnTo>
                  <a:pt x="125871" y="16174"/>
                </a:lnTo>
                <a:lnTo>
                  <a:pt x="126776" y="18826"/>
                </a:lnTo>
                <a:lnTo>
                  <a:pt x="127380" y="22500"/>
                </a:lnTo>
                <a:lnTo>
                  <a:pt x="127782" y="26854"/>
                </a:lnTo>
                <a:lnTo>
                  <a:pt x="128051" y="31662"/>
                </a:lnTo>
                <a:lnTo>
                  <a:pt x="128349" y="42084"/>
                </a:lnTo>
                <a:lnTo>
                  <a:pt x="128428" y="47530"/>
                </a:lnTo>
                <a:lnTo>
                  <a:pt x="127529" y="53066"/>
                </a:lnTo>
                <a:lnTo>
                  <a:pt x="125977" y="58661"/>
                </a:lnTo>
                <a:lnTo>
                  <a:pt x="123989" y="64297"/>
                </a:lnTo>
                <a:lnTo>
                  <a:pt x="120759" y="69958"/>
                </a:lnTo>
                <a:lnTo>
                  <a:pt x="116701" y="75638"/>
                </a:lnTo>
                <a:lnTo>
                  <a:pt x="112091" y="81329"/>
                </a:lnTo>
                <a:lnTo>
                  <a:pt x="108065" y="87981"/>
                </a:lnTo>
                <a:lnTo>
                  <a:pt x="104428" y="95273"/>
                </a:lnTo>
                <a:lnTo>
                  <a:pt x="101051" y="102992"/>
                </a:lnTo>
                <a:lnTo>
                  <a:pt x="96895" y="110995"/>
                </a:lnTo>
                <a:lnTo>
                  <a:pt x="92219" y="119189"/>
                </a:lnTo>
                <a:lnTo>
                  <a:pt x="87197" y="127508"/>
                </a:lnTo>
                <a:lnTo>
                  <a:pt x="82896" y="134007"/>
                </a:lnTo>
                <a:lnTo>
                  <a:pt x="79076" y="139292"/>
                </a:lnTo>
                <a:lnTo>
                  <a:pt x="75577" y="143768"/>
                </a:lnTo>
                <a:lnTo>
                  <a:pt x="73245" y="148657"/>
                </a:lnTo>
                <a:lnTo>
                  <a:pt x="71690" y="153821"/>
                </a:lnTo>
                <a:lnTo>
                  <a:pt x="70653" y="159169"/>
                </a:lnTo>
                <a:lnTo>
                  <a:pt x="69009" y="163687"/>
                </a:lnTo>
                <a:lnTo>
                  <a:pt x="66961" y="167651"/>
                </a:lnTo>
                <a:lnTo>
                  <a:pt x="64643" y="171246"/>
                </a:lnTo>
                <a:lnTo>
                  <a:pt x="62067" y="177781"/>
                </a:lnTo>
                <a:lnTo>
                  <a:pt x="60923" y="183861"/>
                </a:lnTo>
                <a:lnTo>
                  <a:pt x="60414" y="189737"/>
                </a:lnTo>
                <a:lnTo>
                  <a:pt x="60188" y="195524"/>
                </a:lnTo>
                <a:lnTo>
                  <a:pt x="60128" y="198401"/>
                </a:lnTo>
                <a:lnTo>
                  <a:pt x="61040" y="200319"/>
                </a:lnTo>
                <a:lnTo>
                  <a:pt x="62601" y="201598"/>
                </a:lnTo>
                <a:lnTo>
                  <a:pt x="64594" y="202450"/>
                </a:lnTo>
                <a:lnTo>
                  <a:pt x="65923" y="203971"/>
                </a:lnTo>
                <a:lnTo>
                  <a:pt x="66808" y="205937"/>
                </a:lnTo>
                <a:lnTo>
                  <a:pt x="67398" y="208200"/>
                </a:lnTo>
                <a:lnTo>
                  <a:pt x="68745" y="209709"/>
                </a:lnTo>
                <a:lnTo>
                  <a:pt x="70594" y="210715"/>
                </a:lnTo>
                <a:lnTo>
                  <a:pt x="75190" y="211833"/>
                </a:lnTo>
                <a:lnTo>
                  <a:pt x="80407" y="212330"/>
                </a:lnTo>
                <a:lnTo>
                  <a:pt x="84085" y="212462"/>
                </a:lnTo>
                <a:lnTo>
                  <a:pt x="93251" y="212609"/>
                </a:lnTo>
                <a:lnTo>
                  <a:pt x="98362" y="211696"/>
                </a:lnTo>
                <a:lnTo>
                  <a:pt x="103675" y="210135"/>
                </a:lnTo>
                <a:lnTo>
                  <a:pt x="109122" y="208141"/>
                </a:lnTo>
                <a:lnTo>
                  <a:pt x="113705" y="206812"/>
                </a:lnTo>
                <a:lnTo>
                  <a:pt x="117713" y="205926"/>
                </a:lnTo>
                <a:lnTo>
                  <a:pt x="121338" y="205336"/>
                </a:lnTo>
                <a:lnTo>
                  <a:pt x="126612" y="203990"/>
                </a:lnTo>
                <a:lnTo>
                  <a:pt x="132985" y="202140"/>
                </a:lnTo>
                <a:lnTo>
                  <a:pt x="140092" y="199954"/>
                </a:lnTo>
                <a:lnTo>
                  <a:pt x="146734" y="198497"/>
                </a:lnTo>
                <a:lnTo>
                  <a:pt x="153068" y="197525"/>
                </a:lnTo>
                <a:lnTo>
                  <a:pt x="159195" y="196878"/>
                </a:lnTo>
                <a:lnTo>
                  <a:pt x="165185" y="195493"/>
                </a:lnTo>
                <a:lnTo>
                  <a:pt x="171083" y="193618"/>
                </a:lnTo>
                <a:lnTo>
                  <a:pt x="176920" y="191415"/>
                </a:lnTo>
                <a:lnTo>
                  <a:pt x="183669" y="188041"/>
                </a:lnTo>
                <a:lnTo>
                  <a:pt x="191026" y="183888"/>
                </a:lnTo>
                <a:lnTo>
                  <a:pt x="198788" y="179213"/>
                </a:lnTo>
                <a:lnTo>
                  <a:pt x="204915" y="176097"/>
                </a:lnTo>
                <a:lnTo>
                  <a:pt x="209953" y="174019"/>
                </a:lnTo>
                <a:lnTo>
                  <a:pt x="214263" y="172635"/>
                </a:lnTo>
                <a:lnTo>
                  <a:pt x="219042" y="170759"/>
                </a:lnTo>
                <a:lnTo>
                  <a:pt x="224133" y="168556"/>
                </a:lnTo>
                <a:lnTo>
                  <a:pt x="240029" y="1612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52"/>
          <p:cNvSpPr/>
          <p:nvPr/>
        </p:nvSpPr>
        <p:spPr>
          <a:xfrm>
            <a:off x="4734877" y="3987404"/>
            <a:ext cx="203969" cy="375999"/>
          </a:xfrm>
          <a:custGeom>
            <a:avLst/>
            <a:gdLst/>
            <a:ahLst/>
            <a:cxnLst/>
            <a:rect l="0" t="0" r="0" b="0"/>
            <a:pathLst>
              <a:path w="203969" h="375999">
                <a:moveTo>
                  <a:pt x="0" y="7381"/>
                </a:moveTo>
                <a:lnTo>
                  <a:pt x="7381" y="0"/>
                </a:lnTo>
                <a:lnTo>
                  <a:pt x="13123" y="1878"/>
                </a:lnTo>
                <a:lnTo>
                  <a:pt x="17321" y="3712"/>
                </a:lnTo>
                <a:lnTo>
                  <a:pt x="22025" y="4935"/>
                </a:lnTo>
                <a:lnTo>
                  <a:pt x="27066" y="5750"/>
                </a:lnTo>
                <a:lnTo>
                  <a:pt x="32332" y="6294"/>
                </a:lnTo>
                <a:lnTo>
                  <a:pt x="38699" y="7609"/>
                </a:lnTo>
                <a:lnTo>
                  <a:pt x="45802" y="9437"/>
                </a:lnTo>
                <a:lnTo>
                  <a:pt x="53395" y="11610"/>
                </a:lnTo>
                <a:lnTo>
                  <a:pt x="60361" y="14010"/>
                </a:lnTo>
                <a:lnTo>
                  <a:pt x="66911" y="16563"/>
                </a:lnTo>
                <a:lnTo>
                  <a:pt x="73182" y="19217"/>
                </a:lnTo>
                <a:lnTo>
                  <a:pt x="80221" y="21939"/>
                </a:lnTo>
                <a:lnTo>
                  <a:pt x="95661" y="27504"/>
                </a:lnTo>
                <a:lnTo>
                  <a:pt x="103779" y="31273"/>
                </a:lnTo>
                <a:lnTo>
                  <a:pt x="112048" y="35692"/>
                </a:lnTo>
                <a:lnTo>
                  <a:pt x="120419" y="40542"/>
                </a:lnTo>
                <a:lnTo>
                  <a:pt x="127904" y="45681"/>
                </a:lnTo>
                <a:lnTo>
                  <a:pt x="134800" y="51012"/>
                </a:lnTo>
                <a:lnTo>
                  <a:pt x="141301" y="56471"/>
                </a:lnTo>
                <a:lnTo>
                  <a:pt x="148493" y="62015"/>
                </a:lnTo>
                <a:lnTo>
                  <a:pt x="156146" y="67616"/>
                </a:lnTo>
                <a:lnTo>
                  <a:pt x="164105" y="73255"/>
                </a:lnTo>
                <a:lnTo>
                  <a:pt x="170363" y="79872"/>
                </a:lnTo>
                <a:lnTo>
                  <a:pt x="175488" y="87141"/>
                </a:lnTo>
                <a:lnTo>
                  <a:pt x="179857" y="94844"/>
                </a:lnTo>
                <a:lnTo>
                  <a:pt x="183722" y="102837"/>
                </a:lnTo>
                <a:lnTo>
                  <a:pt x="187252" y="111023"/>
                </a:lnTo>
                <a:lnTo>
                  <a:pt x="190556" y="119338"/>
                </a:lnTo>
                <a:lnTo>
                  <a:pt x="193713" y="128691"/>
                </a:lnTo>
                <a:lnTo>
                  <a:pt x="196769" y="138737"/>
                </a:lnTo>
                <a:lnTo>
                  <a:pt x="199760" y="149244"/>
                </a:lnTo>
                <a:lnTo>
                  <a:pt x="201753" y="159106"/>
                </a:lnTo>
                <a:lnTo>
                  <a:pt x="203082" y="168538"/>
                </a:lnTo>
                <a:lnTo>
                  <a:pt x="203968" y="177684"/>
                </a:lnTo>
                <a:lnTo>
                  <a:pt x="203606" y="187591"/>
                </a:lnTo>
                <a:lnTo>
                  <a:pt x="202412" y="198006"/>
                </a:lnTo>
                <a:lnTo>
                  <a:pt x="200664" y="208759"/>
                </a:lnTo>
                <a:lnTo>
                  <a:pt x="198546" y="218786"/>
                </a:lnTo>
                <a:lnTo>
                  <a:pt x="196182" y="228327"/>
                </a:lnTo>
                <a:lnTo>
                  <a:pt x="193652" y="237546"/>
                </a:lnTo>
                <a:lnTo>
                  <a:pt x="190061" y="247502"/>
                </a:lnTo>
                <a:lnTo>
                  <a:pt x="185763" y="257949"/>
                </a:lnTo>
                <a:lnTo>
                  <a:pt x="180992" y="268723"/>
                </a:lnTo>
                <a:lnTo>
                  <a:pt x="176859" y="278764"/>
                </a:lnTo>
                <a:lnTo>
                  <a:pt x="173151" y="288316"/>
                </a:lnTo>
                <a:lnTo>
                  <a:pt x="169727" y="297541"/>
                </a:lnTo>
                <a:lnTo>
                  <a:pt x="164586" y="305596"/>
                </a:lnTo>
                <a:lnTo>
                  <a:pt x="158301" y="312871"/>
                </a:lnTo>
                <a:lnTo>
                  <a:pt x="151254" y="319626"/>
                </a:lnTo>
                <a:lnTo>
                  <a:pt x="145604" y="326034"/>
                </a:lnTo>
                <a:lnTo>
                  <a:pt x="140884" y="332211"/>
                </a:lnTo>
                <a:lnTo>
                  <a:pt x="136785" y="338235"/>
                </a:lnTo>
                <a:lnTo>
                  <a:pt x="132148" y="344155"/>
                </a:lnTo>
                <a:lnTo>
                  <a:pt x="127151" y="350007"/>
                </a:lnTo>
                <a:lnTo>
                  <a:pt x="121915" y="355813"/>
                </a:lnTo>
                <a:lnTo>
                  <a:pt x="117472" y="359684"/>
                </a:lnTo>
                <a:lnTo>
                  <a:pt x="113557" y="362264"/>
                </a:lnTo>
                <a:lnTo>
                  <a:pt x="109995" y="363985"/>
                </a:lnTo>
                <a:lnTo>
                  <a:pt x="106667" y="366084"/>
                </a:lnTo>
                <a:lnTo>
                  <a:pt x="100430" y="370957"/>
                </a:lnTo>
                <a:lnTo>
                  <a:pt x="97434" y="372638"/>
                </a:lnTo>
                <a:lnTo>
                  <a:pt x="91564" y="374504"/>
                </a:lnTo>
                <a:lnTo>
                  <a:pt x="85725" y="3759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53"/>
          <p:cNvSpPr/>
          <p:nvPr/>
        </p:nvSpPr>
        <p:spPr>
          <a:xfrm>
            <a:off x="7572375" y="2554605"/>
            <a:ext cx="162878" cy="162878"/>
          </a:xfrm>
          <a:custGeom>
            <a:avLst/>
            <a:gdLst/>
            <a:ahLst/>
            <a:cxnLst/>
            <a:rect l="0" t="0" r="0" b="0"/>
            <a:pathLst>
              <a:path w="162878" h="162878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0" y="20399"/>
                </a:lnTo>
                <a:lnTo>
                  <a:pt x="5891" y="23125"/>
                </a:lnTo>
                <a:lnTo>
                  <a:pt x="6784" y="25894"/>
                </a:lnTo>
                <a:lnTo>
                  <a:pt x="7380" y="28692"/>
                </a:lnTo>
                <a:lnTo>
                  <a:pt x="7778" y="32463"/>
                </a:lnTo>
                <a:lnTo>
                  <a:pt x="8042" y="36882"/>
                </a:lnTo>
                <a:lnTo>
                  <a:pt x="8337" y="46872"/>
                </a:lnTo>
                <a:lnTo>
                  <a:pt x="8566" y="96232"/>
                </a:lnTo>
                <a:lnTo>
                  <a:pt x="8572" y="148472"/>
                </a:lnTo>
                <a:lnTo>
                  <a:pt x="9525" y="150416"/>
                </a:lnTo>
                <a:lnTo>
                  <a:pt x="11112" y="151712"/>
                </a:lnTo>
                <a:lnTo>
                  <a:pt x="17040" y="154260"/>
                </a:lnTo>
                <a:lnTo>
                  <a:pt x="12562" y="149740"/>
                </a:lnTo>
                <a:lnTo>
                  <a:pt x="11233" y="147452"/>
                </a:lnTo>
                <a:lnTo>
                  <a:pt x="9755" y="142369"/>
                </a:lnTo>
                <a:lnTo>
                  <a:pt x="9360" y="139680"/>
                </a:lnTo>
                <a:lnTo>
                  <a:pt x="9098" y="136935"/>
                </a:lnTo>
                <a:lnTo>
                  <a:pt x="8922" y="134152"/>
                </a:lnTo>
                <a:lnTo>
                  <a:pt x="8728" y="125981"/>
                </a:lnTo>
                <a:lnTo>
                  <a:pt x="8581" y="95810"/>
                </a:lnTo>
                <a:lnTo>
                  <a:pt x="9531" y="91496"/>
                </a:lnTo>
                <a:lnTo>
                  <a:pt x="11117" y="87667"/>
                </a:lnTo>
                <a:lnTo>
                  <a:pt x="13126" y="84162"/>
                </a:lnTo>
                <a:lnTo>
                  <a:pt x="14465" y="79921"/>
                </a:lnTo>
                <a:lnTo>
                  <a:pt x="15358" y="75188"/>
                </a:lnTo>
                <a:lnTo>
                  <a:pt x="15954" y="70128"/>
                </a:lnTo>
                <a:lnTo>
                  <a:pt x="18256" y="64849"/>
                </a:lnTo>
                <a:lnTo>
                  <a:pt x="21696" y="59425"/>
                </a:lnTo>
                <a:lnTo>
                  <a:pt x="25894" y="53904"/>
                </a:lnTo>
                <a:lnTo>
                  <a:pt x="29645" y="49271"/>
                </a:lnTo>
                <a:lnTo>
                  <a:pt x="33098" y="45230"/>
                </a:lnTo>
                <a:lnTo>
                  <a:pt x="36352" y="41583"/>
                </a:lnTo>
                <a:lnTo>
                  <a:pt x="42509" y="34991"/>
                </a:lnTo>
                <a:lnTo>
                  <a:pt x="45484" y="31900"/>
                </a:lnTo>
                <a:lnTo>
                  <a:pt x="49373" y="28886"/>
                </a:lnTo>
                <a:lnTo>
                  <a:pt x="53870" y="25925"/>
                </a:lnTo>
                <a:lnTo>
                  <a:pt x="58773" y="22998"/>
                </a:lnTo>
                <a:lnTo>
                  <a:pt x="63947" y="20095"/>
                </a:lnTo>
                <a:lnTo>
                  <a:pt x="74776" y="14328"/>
                </a:lnTo>
                <a:lnTo>
                  <a:pt x="79378" y="11457"/>
                </a:lnTo>
                <a:lnTo>
                  <a:pt x="83398" y="8590"/>
                </a:lnTo>
                <a:lnTo>
                  <a:pt x="87031" y="5727"/>
                </a:lnTo>
                <a:lnTo>
                  <a:pt x="91358" y="3818"/>
                </a:lnTo>
                <a:lnTo>
                  <a:pt x="96148" y="2545"/>
                </a:lnTo>
                <a:lnTo>
                  <a:pt x="101246" y="1697"/>
                </a:lnTo>
                <a:lnTo>
                  <a:pt x="106550" y="2083"/>
                </a:lnTo>
                <a:lnTo>
                  <a:pt x="111990" y="3294"/>
                </a:lnTo>
                <a:lnTo>
                  <a:pt x="117523" y="5053"/>
                </a:lnTo>
                <a:lnTo>
                  <a:pt x="122163" y="7179"/>
                </a:lnTo>
                <a:lnTo>
                  <a:pt x="126210" y="9548"/>
                </a:lnTo>
                <a:lnTo>
                  <a:pt x="129860" y="12080"/>
                </a:lnTo>
                <a:lnTo>
                  <a:pt x="133246" y="14721"/>
                </a:lnTo>
                <a:lnTo>
                  <a:pt x="136456" y="17434"/>
                </a:lnTo>
                <a:lnTo>
                  <a:pt x="139548" y="20195"/>
                </a:lnTo>
                <a:lnTo>
                  <a:pt x="143514" y="22988"/>
                </a:lnTo>
                <a:lnTo>
                  <a:pt x="148063" y="25803"/>
                </a:lnTo>
                <a:lnTo>
                  <a:pt x="153001" y="28632"/>
                </a:lnTo>
                <a:lnTo>
                  <a:pt x="156293" y="32423"/>
                </a:lnTo>
                <a:lnTo>
                  <a:pt x="158488" y="36855"/>
                </a:lnTo>
                <a:lnTo>
                  <a:pt x="159951" y="41715"/>
                </a:lnTo>
                <a:lnTo>
                  <a:pt x="160926" y="46860"/>
                </a:lnTo>
                <a:lnTo>
                  <a:pt x="161576" y="52195"/>
                </a:lnTo>
                <a:lnTo>
                  <a:pt x="162010" y="57656"/>
                </a:lnTo>
                <a:lnTo>
                  <a:pt x="162300" y="63202"/>
                </a:lnTo>
                <a:lnTo>
                  <a:pt x="162620" y="74445"/>
                </a:lnTo>
                <a:lnTo>
                  <a:pt x="161754" y="80110"/>
                </a:lnTo>
                <a:lnTo>
                  <a:pt x="160223" y="85791"/>
                </a:lnTo>
                <a:lnTo>
                  <a:pt x="158250" y="91484"/>
                </a:lnTo>
                <a:lnTo>
                  <a:pt x="156936" y="97184"/>
                </a:lnTo>
                <a:lnTo>
                  <a:pt x="156058" y="102889"/>
                </a:lnTo>
                <a:lnTo>
                  <a:pt x="155474" y="108598"/>
                </a:lnTo>
                <a:lnTo>
                  <a:pt x="155084" y="114308"/>
                </a:lnTo>
                <a:lnTo>
                  <a:pt x="154824" y="120021"/>
                </a:lnTo>
                <a:lnTo>
                  <a:pt x="154459" y="134621"/>
                </a:lnTo>
                <a:lnTo>
                  <a:pt x="154314" y="152463"/>
                </a:lnTo>
                <a:lnTo>
                  <a:pt x="156849" y="156026"/>
                </a:lnTo>
                <a:lnTo>
                  <a:pt x="162877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54"/>
          <p:cNvSpPr/>
          <p:nvPr/>
        </p:nvSpPr>
        <p:spPr>
          <a:xfrm>
            <a:off x="7820977" y="258032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54503" y="8573"/>
                </a:lnTo>
                <a:lnTo>
                  <a:pt x="61101" y="7620"/>
                </a:lnTo>
                <a:lnTo>
                  <a:pt x="67404" y="6033"/>
                </a:lnTo>
                <a:lnTo>
                  <a:pt x="73511" y="4022"/>
                </a:lnTo>
                <a:lnTo>
                  <a:pt x="80439" y="2681"/>
                </a:lnTo>
                <a:lnTo>
                  <a:pt x="87916" y="1787"/>
                </a:lnTo>
                <a:lnTo>
                  <a:pt x="95759" y="1192"/>
                </a:lnTo>
                <a:lnTo>
                  <a:pt x="102892" y="795"/>
                </a:lnTo>
                <a:lnTo>
                  <a:pt x="115897" y="353"/>
                </a:lnTo>
                <a:lnTo>
                  <a:pt x="152351" y="4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5"/>
          <p:cNvSpPr/>
          <p:nvPr/>
        </p:nvSpPr>
        <p:spPr>
          <a:xfrm>
            <a:off x="7872412" y="2657475"/>
            <a:ext cx="248604" cy="8571"/>
          </a:xfrm>
          <a:custGeom>
            <a:avLst/>
            <a:gdLst/>
            <a:ahLst/>
            <a:cxnLst/>
            <a:rect l="0" t="0" r="0" b="0"/>
            <a:pathLst>
              <a:path w="248604" h="857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39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19"/>
                </a:lnTo>
                <a:lnTo>
                  <a:pt x="15574" y="8337"/>
                </a:lnTo>
                <a:lnTo>
                  <a:pt x="36000" y="8541"/>
                </a:lnTo>
                <a:lnTo>
                  <a:pt x="70674" y="8570"/>
                </a:lnTo>
                <a:lnTo>
                  <a:pt x="77596" y="7618"/>
                </a:lnTo>
                <a:lnTo>
                  <a:pt x="84116" y="6031"/>
                </a:lnTo>
                <a:lnTo>
                  <a:pt x="90367" y="4021"/>
                </a:lnTo>
                <a:lnTo>
                  <a:pt x="96440" y="2680"/>
                </a:lnTo>
                <a:lnTo>
                  <a:pt x="102393" y="1787"/>
                </a:lnTo>
                <a:lnTo>
                  <a:pt x="108266" y="1191"/>
                </a:lnTo>
                <a:lnTo>
                  <a:pt x="115040" y="794"/>
                </a:lnTo>
                <a:lnTo>
                  <a:pt x="130187" y="352"/>
                </a:lnTo>
                <a:lnTo>
                  <a:pt x="168232" y="3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56"/>
          <p:cNvSpPr/>
          <p:nvPr/>
        </p:nvSpPr>
        <p:spPr>
          <a:xfrm>
            <a:off x="8241148" y="2494607"/>
            <a:ext cx="222618" cy="231449"/>
          </a:xfrm>
          <a:custGeom>
            <a:avLst/>
            <a:gdLst/>
            <a:ahLst/>
            <a:cxnLst/>
            <a:rect l="0" t="0" r="0" b="0"/>
            <a:pathLst>
              <a:path w="222618" h="231449">
                <a:moveTo>
                  <a:pt x="128469" y="17135"/>
                </a:moveTo>
                <a:lnTo>
                  <a:pt x="128469" y="8915"/>
                </a:lnTo>
                <a:lnTo>
                  <a:pt x="133409" y="8632"/>
                </a:lnTo>
                <a:lnTo>
                  <a:pt x="128076" y="8569"/>
                </a:lnTo>
                <a:lnTo>
                  <a:pt x="116612" y="8563"/>
                </a:lnTo>
                <a:lnTo>
                  <a:pt x="112944" y="9516"/>
                </a:lnTo>
                <a:lnTo>
                  <a:pt x="108594" y="11103"/>
                </a:lnTo>
                <a:lnTo>
                  <a:pt x="103789" y="13113"/>
                </a:lnTo>
                <a:lnTo>
                  <a:pt x="98681" y="14454"/>
                </a:lnTo>
                <a:lnTo>
                  <a:pt x="93370" y="15348"/>
                </a:lnTo>
                <a:lnTo>
                  <a:pt x="87924" y="15943"/>
                </a:lnTo>
                <a:lnTo>
                  <a:pt x="82390" y="16341"/>
                </a:lnTo>
                <a:lnTo>
                  <a:pt x="76794" y="16605"/>
                </a:lnTo>
                <a:lnTo>
                  <a:pt x="71160" y="16782"/>
                </a:lnTo>
                <a:lnTo>
                  <a:pt x="66451" y="15947"/>
                </a:lnTo>
                <a:lnTo>
                  <a:pt x="62358" y="14438"/>
                </a:lnTo>
                <a:lnTo>
                  <a:pt x="58677" y="12480"/>
                </a:lnTo>
                <a:lnTo>
                  <a:pt x="54319" y="11174"/>
                </a:lnTo>
                <a:lnTo>
                  <a:pt x="49508" y="10304"/>
                </a:lnTo>
                <a:lnTo>
                  <a:pt x="44396" y="9723"/>
                </a:lnTo>
                <a:lnTo>
                  <a:pt x="40036" y="9336"/>
                </a:lnTo>
                <a:lnTo>
                  <a:pt x="36176" y="9078"/>
                </a:lnTo>
                <a:lnTo>
                  <a:pt x="29347" y="8792"/>
                </a:lnTo>
                <a:lnTo>
                  <a:pt x="23138" y="8664"/>
                </a:lnTo>
                <a:lnTo>
                  <a:pt x="20148" y="7678"/>
                </a:lnTo>
                <a:lnTo>
                  <a:pt x="14286" y="4042"/>
                </a:lnTo>
                <a:lnTo>
                  <a:pt x="10183" y="1191"/>
                </a:lnTo>
                <a:lnTo>
                  <a:pt x="6682" y="524"/>
                </a:lnTo>
                <a:lnTo>
                  <a:pt x="0" y="0"/>
                </a:lnTo>
                <a:lnTo>
                  <a:pt x="6682" y="6776"/>
                </a:lnTo>
                <a:lnTo>
                  <a:pt x="7273" y="7372"/>
                </a:lnTo>
                <a:lnTo>
                  <a:pt x="7929" y="10573"/>
                </a:lnTo>
                <a:lnTo>
                  <a:pt x="8105" y="12761"/>
                </a:lnTo>
                <a:lnTo>
                  <a:pt x="9173" y="16124"/>
                </a:lnTo>
                <a:lnTo>
                  <a:pt x="10839" y="20271"/>
                </a:lnTo>
                <a:lnTo>
                  <a:pt x="12901" y="24941"/>
                </a:lnTo>
                <a:lnTo>
                  <a:pt x="14276" y="29006"/>
                </a:lnTo>
                <a:lnTo>
                  <a:pt x="15804" y="36064"/>
                </a:lnTo>
                <a:lnTo>
                  <a:pt x="16211" y="40232"/>
                </a:lnTo>
                <a:lnTo>
                  <a:pt x="16483" y="44915"/>
                </a:lnTo>
                <a:lnTo>
                  <a:pt x="16785" y="54247"/>
                </a:lnTo>
                <a:lnTo>
                  <a:pt x="16955" y="65808"/>
                </a:lnTo>
                <a:lnTo>
                  <a:pt x="17024" y="96759"/>
                </a:lnTo>
                <a:lnTo>
                  <a:pt x="17978" y="99745"/>
                </a:lnTo>
                <a:lnTo>
                  <a:pt x="21577" y="105603"/>
                </a:lnTo>
                <a:lnTo>
                  <a:pt x="23811" y="111382"/>
                </a:lnTo>
                <a:lnTo>
                  <a:pt x="24407" y="114256"/>
                </a:lnTo>
                <a:lnTo>
                  <a:pt x="27610" y="119990"/>
                </a:lnTo>
                <a:lnTo>
                  <a:pt x="32876" y="126881"/>
                </a:lnTo>
                <a:lnTo>
                  <a:pt x="34260" y="127447"/>
                </a:lnTo>
                <a:lnTo>
                  <a:pt x="40786" y="128354"/>
                </a:lnTo>
                <a:lnTo>
                  <a:pt x="46908" y="128533"/>
                </a:lnTo>
                <a:lnTo>
                  <a:pt x="54561" y="128565"/>
                </a:lnTo>
                <a:lnTo>
                  <a:pt x="58242" y="127616"/>
                </a:lnTo>
                <a:lnTo>
                  <a:pt x="62601" y="126032"/>
                </a:lnTo>
                <a:lnTo>
                  <a:pt x="67412" y="124023"/>
                </a:lnTo>
                <a:lnTo>
                  <a:pt x="72525" y="121731"/>
                </a:lnTo>
                <a:lnTo>
                  <a:pt x="83284" y="116645"/>
                </a:lnTo>
                <a:lnTo>
                  <a:pt x="88821" y="114907"/>
                </a:lnTo>
                <a:lnTo>
                  <a:pt x="94418" y="113749"/>
                </a:lnTo>
                <a:lnTo>
                  <a:pt x="100052" y="112977"/>
                </a:lnTo>
                <a:lnTo>
                  <a:pt x="105715" y="111510"/>
                </a:lnTo>
                <a:lnTo>
                  <a:pt x="111395" y="109579"/>
                </a:lnTo>
                <a:lnTo>
                  <a:pt x="117086" y="107339"/>
                </a:lnTo>
                <a:lnTo>
                  <a:pt x="122786" y="105846"/>
                </a:lnTo>
                <a:lnTo>
                  <a:pt x="128490" y="104851"/>
                </a:lnTo>
                <a:lnTo>
                  <a:pt x="134198" y="104187"/>
                </a:lnTo>
                <a:lnTo>
                  <a:pt x="140861" y="103745"/>
                </a:lnTo>
                <a:lnTo>
                  <a:pt x="148160" y="103450"/>
                </a:lnTo>
                <a:lnTo>
                  <a:pt x="169547" y="103035"/>
                </a:lnTo>
                <a:lnTo>
                  <a:pt x="189289" y="102895"/>
                </a:lnTo>
                <a:lnTo>
                  <a:pt x="192827" y="103836"/>
                </a:lnTo>
                <a:lnTo>
                  <a:pt x="199301" y="107421"/>
                </a:lnTo>
                <a:lnTo>
                  <a:pt x="205353" y="112190"/>
                </a:lnTo>
                <a:lnTo>
                  <a:pt x="211217" y="117484"/>
                </a:lnTo>
                <a:lnTo>
                  <a:pt x="216999" y="123012"/>
                </a:lnTo>
                <a:lnTo>
                  <a:pt x="218921" y="125820"/>
                </a:lnTo>
                <a:lnTo>
                  <a:pt x="221057" y="131479"/>
                </a:lnTo>
                <a:lnTo>
                  <a:pt x="222007" y="137170"/>
                </a:lnTo>
                <a:lnTo>
                  <a:pt x="222429" y="142874"/>
                </a:lnTo>
                <a:lnTo>
                  <a:pt x="222617" y="148584"/>
                </a:lnTo>
                <a:lnTo>
                  <a:pt x="221714" y="152393"/>
                </a:lnTo>
                <a:lnTo>
                  <a:pt x="220160" y="156837"/>
                </a:lnTo>
                <a:lnTo>
                  <a:pt x="218172" y="161704"/>
                </a:lnTo>
                <a:lnTo>
                  <a:pt x="215893" y="166855"/>
                </a:lnTo>
                <a:lnTo>
                  <a:pt x="210822" y="177657"/>
                </a:lnTo>
                <a:lnTo>
                  <a:pt x="207184" y="182252"/>
                </a:lnTo>
                <a:lnTo>
                  <a:pt x="202852" y="186268"/>
                </a:lnTo>
                <a:lnTo>
                  <a:pt x="198061" y="189898"/>
                </a:lnTo>
                <a:lnTo>
                  <a:pt x="193914" y="193270"/>
                </a:lnTo>
                <a:lnTo>
                  <a:pt x="190196" y="196471"/>
                </a:lnTo>
                <a:lnTo>
                  <a:pt x="186766" y="199557"/>
                </a:lnTo>
                <a:lnTo>
                  <a:pt x="182574" y="202567"/>
                </a:lnTo>
                <a:lnTo>
                  <a:pt x="177874" y="205527"/>
                </a:lnTo>
                <a:lnTo>
                  <a:pt x="172836" y="208452"/>
                </a:lnTo>
                <a:lnTo>
                  <a:pt x="166620" y="211355"/>
                </a:lnTo>
                <a:lnTo>
                  <a:pt x="159618" y="214242"/>
                </a:lnTo>
                <a:lnTo>
                  <a:pt x="152093" y="217120"/>
                </a:lnTo>
                <a:lnTo>
                  <a:pt x="145171" y="219991"/>
                </a:lnTo>
                <a:lnTo>
                  <a:pt x="138651" y="222857"/>
                </a:lnTo>
                <a:lnTo>
                  <a:pt x="132399" y="225721"/>
                </a:lnTo>
                <a:lnTo>
                  <a:pt x="126327" y="227630"/>
                </a:lnTo>
                <a:lnTo>
                  <a:pt x="120374" y="228902"/>
                </a:lnTo>
                <a:lnTo>
                  <a:pt x="114500" y="229751"/>
                </a:lnTo>
                <a:lnTo>
                  <a:pt x="108678" y="230316"/>
                </a:lnTo>
                <a:lnTo>
                  <a:pt x="102893" y="230694"/>
                </a:lnTo>
                <a:lnTo>
                  <a:pt x="97131" y="230945"/>
                </a:lnTo>
                <a:lnTo>
                  <a:pt x="85649" y="231224"/>
                </a:lnTo>
                <a:lnTo>
                  <a:pt x="34171" y="231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57"/>
          <p:cNvSpPr/>
          <p:nvPr/>
        </p:nvSpPr>
        <p:spPr>
          <a:xfrm>
            <a:off x="7486767" y="2986884"/>
            <a:ext cx="257059" cy="193514"/>
          </a:xfrm>
          <a:custGeom>
            <a:avLst/>
            <a:gdLst/>
            <a:ahLst/>
            <a:cxnLst/>
            <a:rect l="0" t="0" r="0" b="0"/>
            <a:pathLst>
              <a:path w="257059" h="193514">
                <a:moveTo>
                  <a:pt x="137042" y="13491"/>
                </a:moveTo>
                <a:lnTo>
                  <a:pt x="128823" y="5271"/>
                </a:lnTo>
                <a:lnTo>
                  <a:pt x="124024" y="5023"/>
                </a:lnTo>
                <a:lnTo>
                  <a:pt x="121696" y="4035"/>
                </a:lnTo>
                <a:lnTo>
                  <a:pt x="116569" y="398"/>
                </a:lnTo>
                <a:lnTo>
                  <a:pt x="113869" y="0"/>
                </a:lnTo>
                <a:lnTo>
                  <a:pt x="111116" y="687"/>
                </a:lnTo>
                <a:lnTo>
                  <a:pt x="105517" y="3038"/>
                </a:lnTo>
                <a:lnTo>
                  <a:pt x="99853" y="4082"/>
                </a:lnTo>
                <a:lnTo>
                  <a:pt x="94162" y="4546"/>
                </a:lnTo>
                <a:lnTo>
                  <a:pt x="91310" y="4670"/>
                </a:lnTo>
                <a:lnTo>
                  <a:pt x="88457" y="5706"/>
                </a:lnTo>
                <a:lnTo>
                  <a:pt x="82746" y="9396"/>
                </a:lnTo>
                <a:lnTo>
                  <a:pt x="77034" y="14210"/>
                </a:lnTo>
                <a:lnTo>
                  <a:pt x="74176" y="16828"/>
                </a:lnTo>
                <a:lnTo>
                  <a:pt x="71319" y="18573"/>
                </a:lnTo>
                <a:lnTo>
                  <a:pt x="65605" y="20512"/>
                </a:lnTo>
                <a:lnTo>
                  <a:pt x="61794" y="21981"/>
                </a:lnTo>
                <a:lnTo>
                  <a:pt x="57350" y="23914"/>
                </a:lnTo>
                <a:lnTo>
                  <a:pt x="52482" y="26154"/>
                </a:lnTo>
                <a:lnTo>
                  <a:pt x="44532" y="31184"/>
                </a:lnTo>
                <a:lnTo>
                  <a:pt x="41080" y="33859"/>
                </a:lnTo>
                <a:lnTo>
                  <a:pt x="37824" y="37547"/>
                </a:lnTo>
                <a:lnTo>
                  <a:pt x="34703" y="41910"/>
                </a:lnTo>
                <a:lnTo>
                  <a:pt x="31668" y="46725"/>
                </a:lnTo>
                <a:lnTo>
                  <a:pt x="28693" y="50887"/>
                </a:lnTo>
                <a:lnTo>
                  <a:pt x="25757" y="54614"/>
                </a:lnTo>
                <a:lnTo>
                  <a:pt x="22847" y="58051"/>
                </a:lnTo>
                <a:lnTo>
                  <a:pt x="19955" y="62248"/>
                </a:lnTo>
                <a:lnTo>
                  <a:pt x="17074" y="66950"/>
                </a:lnTo>
                <a:lnTo>
                  <a:pt x="14201" y="71990"/>
                </a:lnTo>
                <a:lnTo>
                  <a:pt x="12286" y="76303"/>
                </a:lnTo>
                <a:lnTo>
                  <a:pt x="11009" y="80130"/>
                </a:lnTo>
                <a:lnTo>
                  <a:pt x="10158" y="83635"/>
                </a:lnTo>
                <a:lnTo>
                  <a:pt x="8638" y="87876"/>
                </a:lnTo>
                <a:lnTo>
                  <a:pt x="6672" y="92608"/>
                </a:lnTo>
                <a:lnTo>
                  <a:pt x="4409" y="97668"/>
                </a:lnTo>
                <a:lnTo>
                  <a:pt x="2900" y="101994"/>
                </a:lnTo>
                <a:lnTo>
                  <a:pt x="1894" y="105830"/>
                </a:lnTo>
                <a:lnTo>
                  <a:pt x="1224" y="109340"/>
                </a:lnTo>
                <a:lnTo>
                  <a:pt x="777" y="113585"/>
                </a:lnTo>
                <a:lnTo>
                  <a:pt x="479" y="118321"/>
                </a:lnTo>
                <a:lnTo>
                  <a:pt x="148" y="127709"/>
                </a:lnTo>
                <a:lnTo>
                  <a:pt x="0" y="135057"/>
                </a:lnTo>
                <a:lnTo>
                  <a:pt x="913" y="139302"/>
                </a:lnTo>
                <a:lnTo>
                  <a:pt x="2475" y="144038"/>
                </a:lnTo>
                <a:lnTo>
                  <a:pt x="7274" y="156223"/>
                </a:lnTo>
                <a:lnTo>
                  <a:pt x="13010" y="160430"/>
                </a:lnTo>
                <a:lnTo>
                  <a:pt x="20957" y="164522"/>
                </a:lnTo>
                <a:lnTo>
                  <a:pt x="27664" y="166341"/>
                </a:lnTo>
                <a:lnTo>
                  <a:pt x="33820" y="167149"/>
                </a:lnTo>
                <a:lnTo>
                  <a:pt x="40684" y="167508"/>
                </a:lnTo>
                <a:lnTo>
                  <a:pt x="58072" y="167739"/>
                </a:lnTo>
                <a:lnTo>
                  <a:pt x="61535" y="167758"/>
                </a:lnTo>
                <a:lnTo>
                  <a:pt x="65750" y="166818"/>
                </a:lnTo>
                <a:lnTo>
                  <a:pt x="70464" y="165239"/>
                </a:lnTo>
                <a:lnTo>
                  <a:pt x="75511" y="163233"/>
                </a:lnTo>
                <a:lnTo>
                  <a:pt x="79830" y="160944"/>
                </a:lnTo>
                <a:lnTo>
                  <a:pt x="87167" y="155860"/>
                </a:lnTo>
                <a:lnTo>
                  <a:pt x="93603" y="150426"/>
                </a:lnTo>
                <a:lnTo>
                  <a:pt x="96653" y="147644"/>
                </a:lnTo>
                <a:lnTo>
                  <a:pt x="99639" y="143884"/>
                </a:lnTo>
                <a:lnTo>
                  <a:pt x="102582" y="139472"/>
                </a:lnTo>
                <a:lnTo>
                  <a:pt x="105495" y="134626"/>
                </a:lnTo>
                <a:lnTo>
                  <a:pt x="108391" y="130442"/>
                </a:lnTo>
                <a:lnTo>
                  <a:pt x="111274" y="126701"/>
                </a:lnTo>
                <a:lnTo>
                  <a:pt x="114149" y="123254"/>
                </a:lnTo>
                <a:lnTo>
                  <a:pt x="117018" y="119051"/>
                </a:lnTo>
                <a:lnTo>
                  <a:pt x="119883" y="114344"/>
                </a:lnTo>
                <a:lnTo>
                  <a:pt x="122745" y="109302"/>
                </a:lnTo>
                <a:lnTo>
                  <a:pt x="125606" y="104987"/>
                </a:lnTo>
                <a:lnTo>
                  <a:pt x="128466" y="101158"/>
                </a:lnTo>
                <a:lnTo>
                  <a:pt x="131325" y="97653"/>
                </a:lnTo>
                <a:lnTo>
                  <a:pt x="134183" y="93411"/>
                </a:lnTo>
                <a:lnTo>
                  <a:pt x="137042" y="88679"/>
                </a:lnTo>
                <a:lnTo>
                  <a:pt x="139900" y="83619"/>
                </a:lnTo>
                <a:lnTo>
                  <a:pt x="141805" y="79292"/>
                </a:lnTo>
                <a:lnTo>
                  <a:pt x="143075" y="75456"/>
                </a:lnTo>
                <a:lnTo>
                  <a:pt x="143921" y="71946"/>
                </a:lnTo>
                <a:lnTo>
                  <a:pt x="144486" y="68653"/>
                </a:lnTo>
                <a:lnTo>
                  <a:pt x="144863" y="65506"/>
                </a:lnTo>
                <a:lnTo>
                  <a:pt x="145281" y="59468"/>
                </a:lnTo>
                <a:lnTo>
                  <a:pt x="145467" y="53610"/>
                </a:lnTo>
                <a:lnTo>
                  <a:pt x="145595" y="39223"/>
                </a:lnTo>
                <a:lnTo>
                  <a:pt x="145615" y="23403"/>
                </a:lnTo>
                <a:lnTo>
                  <a:pt x="145615" y="29562"/>
                </a:lnTo>
                <a:lnTo>
                  <a:pt x="150166" y="34868"/>
                </a:lnTo>
                <a:lnTo>
                  <a:pt x="151507" y="38220"/>
                </a:lnTo>
                <a:lnTo>
                  <a:pt x="152400" y="42359"/>
                </a:lnTo>
                <a:lnTo>
                  <a:pt x="152996" y="47024"/>
                </a:lnTo>
                <a:lnTo>
                  <a:pt x="154346" y="51086"/>
                </a:lnTo>
                <a:lnTo>
                  <a:pt x="156199" y="54747"/>
                </a:lnTo>
                <a:lnTo>
                  <a:pt x="158386" y="58140"/>
                </a:lnTo>
                <a:lnTo>
                  <a:pt x="160797" y="62307"/>
                </a:lnTo>
                <a:lnTo>
                  <a:pt x="166015" y="72017"/>
                </a:lnTo>
                <a:lnTo>
                  <a:pt x="191346" y="122111"/>
                </a:lnTo>
                <a:lnTo>
                  <a:pt x="193247" y="127815"/>
                </a:lnTo>
                <a:lnTo>
                  <a:pt x="194515" y="133522"/>
                </a:lnTo>
                <a:lnTo>
                  <a:pt x="195360" y="139231"/>
                </a:lnTo>
                <a:lnTo>
                  <a:pt x="196876" y="143990"/>
                </a:lnTo>
                <a:lnTo>
                  <a:pt x="198839" y="148115"/>
                </a:lnTo>
                <a:lnTo>
                  <a:pt x="201100" y="151818"/>
                </a:lnTo>
                <a:lnTo>
                  <a:pt x="203560" y="155239"/>
                </a:lnTo>
                <a:lnTo>
                  <a:pt x="206153" y="158472"/>
                </a:lnTo>
                <a:lnTo>
                  <a:pt x="208833" y="161580"/>
                </a:lnTo>
                <a:lnTo>
                  <a:pt x="214352" y="167573"/>
                </a:lnTo>
                <a:lnTo>
                  <a:pt x="222814" y="176302"/>
                </a:lnTo>
                <a:lnTo>
                  <a:pt x="225656" y="179182"/>
                </a:lnTo>
                <a:lnTo>
                  <a:pt x="228503" y="181101"/>
                </a:lnTo>
                <a:lnTo>
                  <a:pt x="234207" y="183234"/>
                </a:lnTo>
                <a:lnTo>
                  <a:pt x="239917" y="186722"/>
                </a:lnTo>
                <a:lnTo>
                  <a:pt x="242773" y="188986"/>
                </a:lnTo>
                <a:lnTo>
                  <a:pt x="245630" y="190495"/>
                </a:lnTo>
                <a:lnTo>
                  <a:pt x="253248" y="192619"/>
                </a:lnTo>
                <a:lnTo>
                  <a:pt x="257058" y="1935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58"/>
          <p:cNvSpPr/>
          <p:nvPr/>
        </p:nvSpPr>
        <p:spPr>
          <a:xfrm>
            <a:off x="7838122" y="2983230"/>
            <a:ext cx="188596" cy="180023"/>
          </a:xfrm>
          <a:custGeom>
            <a:avLst/>
            <a:gdLst/>
            <a:ahLst/>
            <a:cxnLst/>
            <a:rect l="0" t="0" r="0" b="0"/>
            <a:pathLst>
              <a:path w="188596" h="180023">
                <a:moveTo>
                  <a:pt x="0" y="8572"/>
                </a:moveTo>
                <a:lnTo>
                  <a:pt x="0" y="3"/>
                </a:lnTo>
                <a:lnTo>
                  <a:pt x="7381" y="0"/>
                </a:lnTo>
                <a:lnTo>
                  <a:pt x="12771" y="4551"/>
                </a:lnTo>
                <a:lnTo>
                  <a:pt x="15181" y="5891"/>
                </a:lnTo>
                <a:lnTo>
                  <a:pt x="20400" y="7380"/>
                </a:lnTo>
                <a:lnTo>
                  <a:pt x="24142" y="8219"/>
                </a:lnTo>
                <a:lnTo>
                  <a:pt x="29802" y="13018"/>
                </a:lnTo>
                <a:lnTo>
                  <a:pt x="32251" y="14394"/>
                </a:lnTo>
                <a:lnTo>
                  <a:pt x="37511" y="15922"/>
                </a:lnTo>
                <a:lnTo>
                  <a:pt x="41277" y="16783"/>
                </a:lnTo>
                <a:lnTo>
                  <a:pt x="43710" y="16903"/>
                </a:lnTo>
                <a:lnTo>
                  <a:pt x="51494" y="17037"/>
                </a:lnTo>
                <a:lnTo>
                  <a:pt x="54333" y="18026"/>
                </a:lnTo>
                <a:lnTo>
                  <a:pt x="56224" y="19637"/>
                </a:lnTo>
                <a:lnTo>
                  <a:pt x="57485" y="21664"/>
                </a:lnTo>
                <a:lnTo>
                  <a:pt x="59279" y="23015"/>
                </a:lnTo>
                <a:lnTo>
                  <a:pt x="61426" y="23916"/>
                </a:lnTo>
                <a:lnTo>
                  <a:pt x="66353" y="24917"/>
                </a:lnTo>
                <a:lnTo>
                  <a:pt x="71718" y="25361"/>
                </a:lnTo>
                <a:lnTo>
                  <a:pt x="77031" y="25647"/>
                </a:lnTo>
                <a:lnTo>
                  <a:pt x="81227" y="25686"/>
                </a:lnTo>
                <a:lnTo>
                  <a:pt x="82726" y="26649"/>
                </a:lnTo>
                <a:lnTo>
                  <a:pt x="83725" y="28243"/>
                </a:lnTo>
                <a:lnTo>
                  <a:pt x="84392" y="30259"/>
                </a:lnTo>
                <a:lnTo>
                  <a:pt x="85789" y="31602"/>
                </a:lnTo>
                <a:lnTo>
                  <a:pt x="87673" y="32498"/>
                </a:lnTo>
                <a:lnTo>
                  <a:pt x="92990" y="33936"/>
                </a:lnTo>
                <a:lnTo>
                  <a:pt x="98461" y="34185"/>
                </a:lnTo>
                <a:lnTo>
                  <a:pt x="102952" y="34269"/>
                </a:lnTo>
                <a:lnTo>
                  <a:pt x="128234" y="34290"/>
                </a:lnTo>
                <a:lnTo>
                  <a:pt x="128483" y="38840"/>
                </a:lnTo>
                <a:lnTo>
                  <a:pt x="128578" y="42509"/>
                </a:lnTo>
                <a:lnTo>
                  <a:pt x="133135" y="42757"/>
                </a:lnTo>
                <a:lnTo>
                  <a:pt x="137877" y="42856"/>
                </a:lnTo>
                <a:lnTo>
                  <a:pt x="161573" y="42862"/>
                </a:lnTo>
                <a:lnTo>
                  <a:pt x="162007" y="43815"/>
                </a:lnTo>
                <a:lnTo>
                  <a:pt x="162491" y="47413"/>
                </a:lnTo>
                <a:lnTo>
                  <a:pt x="163572" y="48754"/>
                </a:lnTo>
                <a:lnTo>
                  <a:pt x="165246" y="49647"/>
                </a:lnTo>
                <a:lnTo>
                  <a:pt x="170224" y="51082"/>
                </a:lnTo>
                <a:lnTo>
                  <a:pt x="175638" y="51330"/>
                </a:lnTo>
                <a:lnTo>
                  <a:pt x="180900" y="51433"/>
                </a:lnTo>
                <a:lnTo>
                  <a:pt x="188595" y="51434"/>
                </a:lnTo>
                <a:lnTo>
                  <a:pt x="188595" y="55986"/>
                </a:lnTo>
                <a:lnTo>
                  <a:pt x="187643" y="57326"/>
                </a:lnTo>
                <a:lnTo>
                  <a:pt x="186055" y="58220"/>
                </a:lnTo>
                <a:lnTo>
                  <a:pt x="181214" y="59654"/>
                </a:lnTo>
                <a:lnTo>
                  <a:pt x="175473" y="62390"/>
                </a:lnTo>
                <a:lnTo>
                  <a:pt x="171274" y="64453"/>
                </a:lnTo>
                <a:lnTo>
                  <a:pt x="168475" y="66781"/>
                </a:lnTo>
                <a:lnTo>
                  <a:pt x="166609" y="69286"/>
                </a:lnTo>
                <a:lnTo>
                  <a:pt x="165366" y="71908"/>
                </a:lnTo>
                <a:lnTo>
                  <a:pt x="162632" y="74608"/>
                </a:lnTo>
                <a:lnTo>
                  <a:pt x="158903" y="77361"/>
                </a:lnTo>
                <a:lnTo>
                  <a:pt x="154513" y="80149"/>
                </a:lnTo>
                <a:lnTo>
                  <a:pt x="149681" y="82960"/>
                </a:lnTo>
                <a:lnTo>
                  <a:pt x="144555" y="85787"/>
                </a:lnTo>
                <a:lnTo>
                  <a:pt x="139233" y="88623"/>
                </a:lnTo>
                <a:lnTo>
                  <a:pt x="134731" y="91467"/>
                </a:lnTo>
                <a:lnTo>
                  <a:pt x="130779" y="94315"/>
                </a:lnTo>
                <a:lnTo>
                  <a:pt x="127191" y="97167"/>
                </a:lnTo>
                <a:lnTo>
                  <a:pt x="122894" y="100973"/>
                </a:lnTo>
                <a:lnTo>
                  <a:pt x="113039" y="110281"/>
                </a:lnTo>
                <a:lnTo>
                  <a:pt x="101332" y="121682"/>
                </a:lnTo>
                <a:lnTo>
                  <a:pt x="97082" y="124936"/>
                </a:lnTo>
                <a:lnTo>
                  <a:pt x="92344" y="128058"/>
                </a:lnTo>
                <a:lnTo>
                  <a:pt x="87280" y="131092"/>
                </a:lnTo>
                <a:lnTo>
                  <a:pt x="82952" y="134067"/>
                </a:lnTo>
                <a:lnTo>
                  <a:pt x="79114" y="137003"/>
                </a:lnTo>
                <a:lnTo>
                  <a:pt x="75603" y="139913"/>
                </a:lnTo>
                <a:lnTo>
                  <a:pt x="72309" y="142805"/>
                </a:lnTo>
                <a:lnTo>
                  <a:pt x="66111" y="148559"/>
                </a:lnTo>
                <a:lnTo>
                  <a:pt x="57265" y="157153"/>
                </a:lnTo>
                <a:lnTo>
                  <a:pt x="54369" y="159061"/>
                </a:lnTo>
                <a:lnTo>
                  <a:pt x="48612" y="161181"/>
                </a:lnTo>
                <a:lnTo>
                  <a:pt x="42878" y="164663"/>
                </a:lnTo>
                <a:lnTo>
                  <a:pt x="40015" y="166925"/>
                </a:lnTo>
                <a:lnTo>
                  <a:pt x="34294" y="169439"/>
                </a:lnTo>
                <a:lnTo>
                  <a:pt x="27411" y="171052"/>
                </a:lnTo>
                <a:lnTo>
                  <a:pt x="26846" y="172137"/>
                </a:lnTo>
                <a:lnTo>
                  <a:pt x="26053" y="177263"/>
                </a:lnTo>
                <a:lnTo>
                  <a:pt x="25718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59"/>
          <p:cNvSpPr/>
          <p:nvPr/>
        </p:nvSpPr>
        <p:spPr>
          <a:xfrm>
            <a:off x="8198285" y="2940376"/>
            <a:ext cx="221396" cy="197147"/>
          </a:xfrm>
          <a:custGeom>
            <a:avLst/>
            <a:gdLst/>
            <a:ahLst/>
            <a:cxnLst/>
            <a:rect l="0" t="0" r="0" b="0"/>
            <a:pathLst>
              <a:path w="221396" h="197147">
                <a:moveTo>
                  <a:pt x="111324" y="8563"/>
                </a:moveTo>
                <a:lnTo>
                  <a:pt x="103944" y="1183"/>
                </a:lnTo>
                <a:lnTo>
                  <a:pt x="100742" y="521"/>
                </a:lnTo>
                <a:lnTo>
                  <a:pt x="96144" y="227"/>
                </a:lnTo>
                <a:lnTo>
                  <a:pt x="90925" y="96"/>
                </a:lnTo>
                <a:lnTo>
                  <a:pt x="74142" y="0"/>
                </a:lnTo>
                <a:lnTo>
                  <a:pt x="71297" y="950"/>
                </a:lnTo>
                <a:lnTo>
                  <a:pt x="65594" y="4545"/>
                </a:lnTo>
                <a:lnTo>
                  <a:pt x="61788" y="5884"/>
                </a:lnTo>
                <a:lnTo>
                  <a:pt x="57345" y="6777"/>
                </a:lnTo>
                <a:lnTo>
                  <a:pt x="52478" y="7373"/>
                </a:lnTo>
                <a:lnTo>
                  <a:pt x="48281" y="8722"/>
                </a:lnTo>
                <a:lnTo>
                  <a:pt x="44531" y="10574"/>
                </a:lnTo>
                <a:lnTo>
                  <a:pt x="37823" y="15172"/>
                </a:lnTo>
                <a:lnTo>
                  <a:pt x="31668" y="20391"/>
                </a:lnTo>
                <a:lnTo>
                  <a:pt x="28693" y="24068"/>
                </a:lnTo>
                <a:lnTo>
                  <a:pt x="25757" y="28425"/>
                </a:lnTo>
                <a:lnTo>
                  <a:pt x="22848" y="33235"/>
                </a:lnTo>
                <a:lnTo>
                  <a:pt x="19954" y="37393"/>
                </a:lnTo>
                <a:lnTo>
                  <a:pt x="17074" y="41118"/>
                </a:lnTo>
                <a:lnTo>
                  <a:pt x="14201" y="44554"/>
                </a:lnTo>
                <a:lnTo>
                  <a:pt x="12285" y="48750"/>
                </a:lnTo>
                <a:lnTo>
                  <a:pt x="11009" y="53452"/>
                </a:lnTo>
                <a:lnTo>
                  <a:pt x="10157" y="58492"/>
                </a:lnTo>
                <a:lnTo>
                  <a:pt x="8638" y="63757"/>
                </a:lnTo>
                <a:lnTo>
                  <a:pt x="6671" y="69171"/>
                </a:lnTo>
                <a:lnTo>
                  <a:pt x="4408" y="74686"/>
                </a:lnTo>
                <a:lnTo>
                  <a:pt x="2900" y="80268"/>
                </a:lnTo>
                <a:lnTo>
                  <a:pt x="1895" y="85894"/>
                </a:lnTo>
                <a:lnTo>
                  <a:pt x="1223" y="91550"/>
                </a:lnTo>
                <a:lnTo>
                  <a:pt x="777" y="97225"/>
                </a:lnTo>
                <a:lnTo>
                  <a:pt x="478" y="102914"/>
                </a:lnTo>
                <a:lnTo>
                  <a:pt x="59" y="117482"/>
                </a:lnTo>
                <a:lnTo>
                  <a:pt x="0" y="121181"/>
                </a:lnTo>
                <a:lnTo>
                  <a:pt x="912" y="125552"/>
                </a:lnTo>
                <a:lnTo>
                  <a:pt x="2474" y="130371"/>
                </a:lnTo>
                <a:lnTo>
                  <a:pt x="4467" y="135488"/>
                </a:lnTo>
                <a:lnTo>
                  <a:pt x="5797" y="140805"/>
                </a:lnTo>
                <a:lnTo>
                  <a:pt x="6683" y="146255"/>
                </a:lnTo>
                <a:lnTo>
                  <a:pt x="7273" y="151793"/>
                </a:lnTo>
                <a:lnTo>
                  <a:pt x="8620" y="156437"/>
                </a:lnTo>
                <a:lnTo>
                  <a:pt x="10470" y="160486"/>
                </a:lnTo>
                <a:lnTo>
                  <a:pt x="12655" y="164138"/>
                </a:lnTo>
                <a:lnTo>
                  <a:pt x="15065" y="167525"/>
                </a:lnTo>
                <a:lnTo>
                  <a:pt x="17625" y="170735"/>
                </a:lnTo>
                <a:lnTo>
                  <a:pt x="23007" y="176842"/>
                </a:lnTo>
                <a:lnTo>
                  <a:pt x="28574" y="182732"/>
                </a:lnTo>
                <a:lnTo>
                  <a:pt x="32346" y="185636"/>
                </a:lnTo>
                <a:lnTo>
                  <a:pt x="36764" y="188524"/>
                </a:lnTo>
                <a:lnTo>
                  <a:pt x="41615" y="191402"/>
                </a:lnTo>
                <a:lnTo>
                  <a:pt x="46755" y="193321"/>
                </a:lnTo>
                <a:lnTo>
                  <a:pt x="52085" y="194600"/>
                </a:lnTo>
                <a:lnTo>
                  <a:pt x="57545" y="195453"/>
                </a:lnTo>
                <a:lnTo>
                  <a:pt x="63089" y="196022"/>
                </a:lnTo>
                <a:lnTo>
                  <a:pt x="68691" y="196401"/>
                </a:lnTo>
                <a:lnTo>
                  <a:pt x="74330" y="196653"/>
                </a:lnTo>
                <a:lnTo>
                  <a:pt x="85675" y="196934"/>
                </a:lnTo>
                <a:lnTo>
                  <a:pt x="125617" y="197146"/>
                </a:lnTo>
                <a:lnTo>
                  <a:pt x="131329" y="196197"/>
                </a:lnTo>
                <a:lnTo>
                  <a:pt x="137044" y="194613"/>
                </a:lnTo>
                <a:lnTo>
                  <a:pt x="142759" y="192604"/>
                </a:lnTo>
                <a:lnTo>
                  <a:pt x="148473" y="190312"/>
                </a:lnTo>
                <a:lnTo>
                  <a:pt x="154188" y="187832"/>
                </a:lnTo>
                <a:lnTo>
                  <a:pt x="159903" y="185226"/>
                </a:lnTo>
                <a:lnTo>
                  <a:pt x="164665" y="182536"/>
                </a:lnTo>
                <a:lnTo>
                  <a:pt x="168792" y="179790"/>
                </a:lnTo>
                <a:lnTo>
                  <a:pt x="172497" y="177007"/>
                </a:lnTo>
                <a:lnTo>
                  <a:pt x="179152" y="171375"/>
                </a:lnTo>
                <a:lnTo>
                  <a:pt x="182260" y="168540"/>
                </a:lnTo>
                <a:lnTo>
                  <a:pt x="190794" y="160309"/>
                </a:lnTo>
                <a:lnTo>
                  <a:pt x="207244" y="144054"/>
                </a:lnTo>
                <a:lnTo>
                  <a:pt x="209561" y="139848"/>
                </a:lnTo>
                <a:lnTo>
                  <a:pt x="211105" y="135139"/>
                </a:lnTo>
                <a:lnTo>
                  <a:pt x="212135" y="130095"/>
                </a:lnTo>
                <a:lnTo>
                  <a:pt x="213774" y="125779"/>
                </a:lnTo>
                <a:lnTo>
                  <a:pt x="215820" y="121950"/>
                </a:lnTo>
                <a:lnTo>
                  <a:pt x="218136" y="118445"/>
                </a:lnTo>
                <a:lnTo>
                  <a:pt x="219679" y="114202"/>
                </a:lnTo>
                <a:lnTo>
                  <a:pt x="220708" y="109470"/>
                </a:lnTo>
                <a:lnTo>
                  <a:pt x="221395" y="104409"/>
                </a:lnTo>
                <a:lnTo>
                  <a:pt x="220900" y="99131"/>
                </a:lnTo>
                <a:lnTo>
                  <a:pt x="219617" y="93707"/>
                </a:lnTo>
                <a:lnTo>
                  <a:pt x="217810" y="88186"/>
                </a:lnTo>
                <a:lnTo>
                  <a:pt x="215652" y="83552"/>
                </a:lnTo>
                <a:lnTo>
                  <a:pt x="213261" y="79511"/>
                </a:lnTo>
                <a:lnTo>
                  <a:pt x="210715" y="75865"/>
                </a:lnTo>
                <a:lnTo>
                  <a:pt x="208064" y="72481"/>
                </a:lnTo>
                <a:lnTo>
                  <a:pt x="205346" y="69273"/>
                </a:lnTo>
                <a:lnTo>
                  <a:pt x="202580" y="66181"/>
                </a:lnTo>
                <a:lnTo>
                  <a:pt x="194429" y="57666"/>
                </a:lnTo>
                <a:lnTo>
                  <a:pt x="189586" y="52729"/>
                </a:lnTo>
                <a:lnTo>
                  <a:pt x="184455" y="48484"/>
                </a:lnTo>
                <a:lnTo>
                  <a:pt x="179128" y="44703"/>
                </a:lnTo>
                <a:lnTo>
                  <a:pt x="173672" y="41229"/>
                </a:lnTo>
                <a:lnTo>
                  <a:pt x="169082" y="37960"/>
                </a:lnTo>
                <a:lnTo>
                  <a:pt x="165069" y="34829"/>
                </a:lnTo>
                <a:lnTo>
                  <a:pt x="161442" y="31789"/>
                </a:lnTo>
                <a:lnTo>
                  <a:pt x="157118" y="28810"/>
                </a:lnTo>
                <a:lnTo>
                  <a:pt x="152332" y="25871"/>
                </a:lnTo>
                <a:lnTo>
                  <a:pt x="147235" y="22959"/>
                </a:lnTo>
                <a:lnTo>
                  <a:pt x="140980" y="20066"/>
                </a:lnTo>
                <a:lnTo>
                  <a:pt x="133952" y="17184"/>
                </a:lnTo>
                <a:lnTo>
                  <a:pt x="126409" y="14311"/>
                </a:lnTo>
                <a:lnTo>
                  <a:pt x="119477" y="12395"/>
                </a:lnTo>
                <a:lnTo>
                  <a:pt x="112948" y="11118"/>
                </a:lnTo>
                <a:lnTo>
                  <a:pt x="106692" y="10266"/>
                </a:lnTo>
                <a:lnTo>
                  <a:pt x="100616" y="9699"/>
                </a:lnTo>
                <a:lnTo>
                  <a:pt x="94661" y="9320"/>
                </a:lnTo>
                <a:lnTo>
                  <a:pt x="82964" y="8900"/>
                </a:lnTo>
                <a:lnTo>
                  <a:pt x="5989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60"/>
          <p:cNvSpPr/>
          <p:nvPr/>
        </p:nvSpPr>
        <p:spPr>
          <a:xfrm>
            <a:off x="4880609" y="3858021"/>
            <a:ext cx="188552" cy="170906"/>
          </a:xfrm>
          <a:custGeom>
            <a:avLst/>
            <a:gdLst/>
            <a:ahLst/>
            <a:cxnLst/>
            <a:rect l="0" t="0" r="0" b="0"/>
            <a:pathLst>
              <a:path w="188552" h="170906">
                <a:moveTo>
                  <a:pt x="0" y="59611"/>
                </a:moveTo>
                <a:lnTo>
                  <a:pt x="20152" y="39460"/>
                </a:lnTo>
                <a:lnTo>
                  <a:pt x="22959" y="37605"/>
                </a:lnTo>
                <a:lnTo>
                  <a:pt x="28620" y="35543"/>
                </a:lnTo>
                <a:lnTo>
                  <a:pt x="34310" y="32087"/>
                </a:lnTo>
                <a:lnTo>
                  <a:pt x="40014" y="27375"/>
                </a:lnTo>
                <a:lnTo>
                  <a:pt x="45724" y="22107"/>
                </a:lnTo>
                <a:lnTo>
                  <a:pt x="49533" y="19368"/>
                </a:lnTo>
                <a:lnTo>
                  <a:pt x="53977" y="16590"/>
                </a:lnTo>
                <a:lnTo>
                  <a:pt x="58845" y="13785"/>
                </a:lnTo>
                <a:lnTo>
                  <a:pt x="63043" y="11916"/>
                </a:lnTo>
                <a:lnTo>
                  <a:pt x="66794" y="10669"/>
                </a:lnTo>
                <a:lnTo>
                  <a:pt x="70247" y="9838"/>
                </a:lnTo>
                <a:lnTo>
                  <a:pt x="73501" y="8332"/>
                </a:lnTo>
                <a:lnTo>
                  <a:pt x="76624" y="6375"/>
                </a:lnTo>
                <a:lnTo>
                  <a:pt x="79657" y="4118"/>
                </a:lnTo>
                <a:lnTo>
                  <a:pt x="82633" y="2613"/>
                </a:lnTo>
                <a:lnTo>
                  <a:pt x="88479" y="941"/>
                </a:lnTo>
                <a:lnTo>
                  <a:pt x="94252" y="198"/>
                </a:lnTo>
                <a:lnTo>
                  <a:pt x="97124" y="0"/>
                </a:lnTo>
                <a:lnTo>
                  <a:pt x="99992" y="820"/>
                </a:lnTo>
                <a:lnTo>
                  <a:pt x="105719" y="4272"/>
                </a:lnTo>
                <a:lnTo>
                  <a:pt x="111439" y="6441"/>
                </a:lnTo>
                <a:lnTo>
                  <a:pt x="114298" y="7019"/>
                </a:lnTo>
                <a:lnTo>
                  <a:pt x="116204" y="8357"/>
                </a:lnTo>
                <a:lnTo>
                  <a:pt x="117474" y="10202"/>
                </a:lnTo>
                <a:lnTo>
                  <a:pt x="118886" y="14791"/>
                </a:lnTo>
                <a:lnTo>
                  <a:pt x="119514" y="20006"/>
                </a:lnTo>
                <a:lnTo>
                  <a:pt x="119681" y="22730"/>
                </a:lnTo>
                <a:lnTo>
                  <a:pt x="119867" y="28297"/>
                </a:lnTo>
                <a:lnTo>
                  <a:pt x="119972" y="36786"/>
                </a:lnTo>
                <a:lnTo>
                  <a:pt x="119034" y="39632"/>
                </a:lnTo>
                <a:lnTo>
                  <a:pt x="117456" y="42482"/>
                </a:lnTo>
                <a:lnTo>
                  <a:pt x="115452" y="45334"/>
                </a:lnTo>
                <a:lnTo>
                  <a:pt x="114115" y="48188"/>
                </a:lnTo>
                <a:lnTo>
                  <a:pt x="113224" y="51043"/>
                </a:lnTo>
                <a:lnTo>
                  <a:pt x="112631" y="53899"/>
                </a:lnTo>
                <a:lnTo>
                  <a:pt x="111282" y="56755"/>
                </a:lnTo>
                <a:lnTo>
                  <a:pt x="109431" y="59612"/>
                </a:lnTo>
                <a:lnTo>
                  <a:pt x="107244" y="62469"/>
                </a:lnTo>
                <a:lnTo>
                  <a:pt x="104833" y="65327"/>
                </a:lnTo>
                <a:lnTo>
                  <a:pt x="102274" y="68184"/>
                </a:lnTo>
                <a:lnTo>
                  <a:pt x="96891" y="73899"/>
                </a:lnTo>
                <a:lnTo>
                  <a:pt x="87384" y="83636"/>
                </a:lnTo>
                <a:lnTo>
                  <a:pt x="85879" y="84200"/>
                </a:lnTo>
                <a:lnTo>
                  <a:pt x="81666" y="84827"/>
                </a:lnTo>
                <a:lnTo>
                  <a:pt x="80162" y="85947"/>
                </a:lnTo>
                <a:lnTo>
                  <a:pt x="79159" y="87646"/>
                </a:lnTo>
                <a:lnTo>
                  <a:pt x="77176" y="93829"/>
                </a:lnTo>
                <a:lnTo>
                  <a:pt x="77163" y="93869"/>
                </a:lnTo>
                <a:lnTo>
                  <a:pt x="77156" y="89341"/>
                </a:lnTo>
                <a:lnTo>
                  <a:pt x="78107" y="88003"/>
                </a:lnTo>
                <a:lnTo>
                  <a:pt x="79694" y="87112"/>
                </a:lnTo>
                <a:lnTo>
                  <a:pt x="83997" y="86121"/>
                </a:lnTo>
                <a:lnTo>
                  <a:pt x="89085" y="85681"/>
                </a:lnTo>
                <a:lnTo>
                  <a:pt x="94521" y="85485"/>
                </a:lnTo>
                <a:lnTo>
                  <a:pt x="97304" y="85433"/>
                </a:lnTo>
                <a:lnTo>
                  <a:pt x="100112" y="84446"/>
                </a:lnTo>
                <a:lnTo>
                  <a:pt x="105772" y="80809"/>
                </a:lnTo>
                <a:lnTo>
                  <a:pt x="111463" y="78557"/>
                </a:lnTo>
                <a:lnTo>
                  <a:pt x="114314" y="77957"/>
                </a:lnTo>
                <a:lnTo>
                  <a:pt x="120021" y="74750"/>
                </a:lnTo>
                <a:lnTo>
                  <a:pt x="122877" y="72561"/>
                </a:lnTo>
                <a:lnTo>
                  <a:pt x="128590" y="70129"/>
                </a:lnTo>
                <a:lnTo>
                  <a:pt x="131447" y="69481"/>
                </a:lnTo>
                <a:lnTo>
                  <a:pt x="135256" y="69048"/>
                </a:lnTo>
                <a:lnTo>
                  <a:pt x="139701" y="68760"/>
                </a:lnTo>
                <a:lnTo>
                  <a:pt x="148767" y="68440"/>
                </a:lnTo>
                <a:lnTo>
                  <a:pt x="159226" y="68259"/>
                </a:lnTo>
                <a:lnTo>
                  <a:pt x="165382" y="68217"/>
                </a:lnTo>
                <a:lnTo>
                  <a:pt x="168358" y="69159"/>
                </a:lnTo>
                <a:lnTo>
                  <a:pt x="174204" y="72744"/>
                </a:lnTo>
                <a:lnTo>
                  <a:pt x="179977" y="77513"/>
                </a:lnTo>
                <a:lnTo>
                  <a:pt x="186893" y="83785"/>
                </a:lnTo>
                <a:lnTo>
                  <a:pt x="187461" y="85252"/>
                </a:lnTo>
                <a:lnTo>
                  <a:pt x="188091" y="89422"/>
                </a:lnTo>
                <a:lnTo>
                  <a:pt x="188259" y="92820"/>
                </a:lnTo>
                <a:lnTo>
                  <a:pt x="188446" y="101676"/>
                </a:lnTo>
                <a:lnTo>
                  <a:pt x="188551" y="112821"/>
                </a:lnTo>
                <a:lnTo>
                  <a:pt x="187613" y="116039"/>
                </a:lnTo>
                <a:lnTo>
                  <a:pt x="186036" y="119137"/>
                </a:lnTo>
                <a:lnTo>
                  <a:pt x="184031" y="122155"/>
                </a:lnTo>
                <a:lnTo>
                  <a:pt x="181743" y="125120"/>
                </a:lnTo>
                <a:lnTo>
                  <a:pt x="179265" y="128048"/>
                </a:lnTo>
                <a:lnTo>
                  <a:pt x="176660" y="130954"/>
                </a:lnTo>
                <a:lnTo>
                  <a:pt x="171226" y="136721"/>
                </a:lnTo>
                <a:lnTo>
                  <a:pt x="159976" y="148185"/>
                </a:lnTo>
                <a:lnTo>
                  <a:pt x="156181" y="151045"/>
                </a:lnTo>
                <a:lnTo>
                  <a:pt x="151746" y="153905"/>
                </a:lnTo>
                <a:lnTo>
                  <a:pt x="146884" y="156764"/>
                </a:lnTo>
                <a:lnTo>
                  <a:pt x="141738" y="159622"/>
                </a:lnTo>
                <a:lnTo>
                  <a:pt x="123253" y="169360"/>
                </a:lnTo>
                <a:lnTo>
                  <a:pt x="120269" y="169924"/>
                </a:lnTo>
                <a:lnTo>
                  <a:pt x="116374" y="170301"/>
                </a:lnTo>
                <a:lnTo>
                  <a:pt x="107920" y="170719"/>
                </a:lnTo>
                <a:lnTo>
                  <a:pt x="100987" y="170905"/>
                </a:lnTo>
                <a:lnTo>
                  <a:pt x="97805" y="170002"/>
                </a:lnTo>
                <a:lnTo>
                  <a:pt x="94731" y="168448"/>
                </a:lnTo>
                <a:lnTo>
                  <a:pt x="91729" y="166459"/>
                </a:lnTo>
                <a:lnTo>
                  <a:pt x="85854" y="164249"/>
                </a:lnTo>
                <a:lnTo>
                  <a:pt x="82953" y="163660"/>
                </a:lnTo>
                <a:lnTo>
                  <a:pt x="77191" y="160465"/>
                </a:lnTo>
                <a:lnTo>
                  <a:pt x="74321" y="158279"/>
                </a:lnTo>
                <a:lnTo>
                  <a:pt x="68592" y="155851"/>
                </a:lnTo>
                <a:lnTo>
                  <a:pt x="65730" y="155204"/>
                </a:lnTo>
                <a:lnTo>
                  <a:pt x="63823" y="153820"/>
                </a:lnTo>
                <a:lnTo>
                  <a:pt x="62551" y="151944"/>
                </a:lnTo>
                <a:lnTo>
                  <a:pt x="60008" y="145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P. 268- 273 #9-18, 36-38,67-73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9)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a. 2 turning points, x-intercept = -3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b. Positive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c. Minimum degree of 3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10)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4 turning points, x-intercepts = -2, -1, 0, 1, 2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Negative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Minimum degree is 5</a:t>
            </a:r>
          </a:p>
          <a:p>
            <a:pPr marL="971550" lvl="1" indent="-514350"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4" name="SMARTPenAnnotation2044"/>
          <p:cNvSpPr/>
          <p:nvPr/>
        </p:nvSpPr>
        <p:spPr>
          <a:xfrm>
            <a:off x="5437863" y="497591"/>
            <a:ext cx="1131530" cy="589804"/>
          </a:xfrm>
          <a:custGeom>
            <a:avLst/>
            <a:gdLst/>
            <a:ahLst/>
            <a:cxnLst/>
            <a:rect l="0" t="0" r="0" b="0"/>
            <a:pathLst>
              <a:path w="1131530" h="589804">
                <a:moveTo>
                  <a:pt x="25677" y="25331"/>
                </a:moveTo>
                <a:lnTo>
                  <a:pt x="12906" y="12561"/>
                </a:lnTo>
                <a:lnTo>
                  <a:pt x="10496" y="11102"/>
                </a:lnTo>
                <a:lnTo>
                  <a:pt x="5277" y="9482"/>
                </a:lnTo>
                <a:lnTo>
                  <a:pt x="3504" y="8098"/>
                </a:lnTo>
                <a:lnTo>
                  <a:pt x="2322" y="6222"/>
                </a:lnTo>
                <a:lnTo>
                  <a:pt x="97" y="0"/>
                </a:lnTo>
                <a:lnTo>
                  <a:pt x="0" y="4279"/>
                </a:lnTo>
                <a:lnTo>
                  <a:pt x="939" y="6534"/>
                </a:lnTo>
                <a:lnTo>
                  <a:pt x="6811" y="14258"/>
                </a:lnTo>
                <a:lnTo>
                  <a:pt x="19869" y="27942"/>
                </a:lnTo>
                <a:lnTo>
                  <a:pt x="29763" y="36969"/>
                </a:lnTo>
                <a:lnTo>
                  <a:pt x="54177" y="53065"/>
                </a:lnTo>
                <a:lnTo>
                  <a:pt x="111564" y="91172"/>
                </a:lnTo>
                <a:lnTo>
                  <a:pt x="141718" y="108233"/>
                </a:lnTo>
                <a:lnTo>
                  <a:pt x="174783" y="125354"/>
                </a:lnTo>
                <a:lnTo>
                  <a:pt x="199896" y="136778"/>
                </a:lnTo>
                <a:lnTo>
                  <a:pt x="226933" y="149158"/>
                </a:lnTo>
                <a:lnTo>
                  <a:pt x="254824" y="164185"/>
                </a:lnTo>
                <a:lnTo>
                  <a:pt x="283095" y="177849"/>
                </a:lnTo>
                <a:lnTo>
                  <a:pt x="312487" y="190272"/>
                </a:lnTo>
                <a:lnTo>
                  <a:pt x="344600" y="202143"/>
                </a:lnTo>
                <a:lnTo>
                  <a:pt x="377923" y="216309"/>
                </a:lnTo>
                <a:lnTo>
                  <a:pt x="410831" y="231178"/>
                </a:lnTo>
                <a:lnTo>
                  <a:pt x="494379" y="266692"/>
                </a:lnTo>
                <a:lnTo>
                  <a:pt x="530216" y="283098"/>
                </a:lnTo>
                <a:lnTo>
                  <a:pt x="617968" y="325446"/>
                </a:lnTo>
                <a:lnTo>
                  <a:pt x="674457" y="351109"/>
                </a:lnTo>
                <a:lnTo>
                  <a:pt x="727813" y="376810"/>
                </a:lnTo>
                <a:lnTo>
                  <a:pt x="762552" y="393952"/>
                </a:lnTo>
                <a:lnTo>
                  <a:pt x="794502" y="408555"/>
                </a:lnTo>
                <a:lnTo>
                  <a:pt x="825529" y="422348"/>
                </a:lnTo>
                <a:lnTo>
                  <a:pt x="858369" y="438003"/>
                </a:lnTo>
                <a:lnTo>
                  <a:pt x="889475" y="454486"/>
                </a:lnTo>
                <a:lnTo>
                  <a:pt x="918222" y="470384"/>
                </a:lnTo>
                <a:lnTo>
                  <a:pt x="943699" y="483800"/>
                </a:lnTo>
                <a:lnTo>
                  <a:pt x="974910" y="502063"/>
                </a:lnTo>
                <a:lnTo>
                  <a:pt x="995881" y="516294"/>
                </a:lnTo>
                <a:lnTo>
                  <a:pt x="1016948" y="530239"/>
                </a:lnTo>
                <a:lnTo>
                  <a:pt x="1043922" y="544398"/>
                </a:lnTo>
                <a:lnTo>
                  <a:pt x="1064402" y="559282"/>
                </a:lnTo>
                <a:lnTo>
                  <a:pt x="1076613" y="566807"/>
                </a:lnTo>
                <a:lnTo>
                  <a:pt x="1088389" y="570787"/>
                </a:lnTo>
                <a:lnTo>
                  <a:pt x="1094197" y="571848"/>
                </a:lnTo>
                <a:lnTo>
                  <a:pt x="1103190" y="575568"/>
                </a:lnTo>
                <a:lnTo>
                  <a:pt x="1110361" y="579443"/>
                </a:lnTo>
                <a:lnTo>
                  <a:pt x="1119754" y="582577"/>
                </a:lnTo>
                <a:lnTo>
                  <a:pt x="1129791" y="589803"/>
                </a:lnTo>
                <a:lnTo>
                  <a:pt x="1130370" y="589288"/>
                </a:lnTo>
                <a:lnTo>
                  <a:pt x="1130756" y="587993"/>
                </a:lnTo>
                <a:lnTo>
                  <a:pt x="1131529" y="5825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45"/>
          <p:cNvSpPr/>
          <p:nvPr/>
        </p:nvSpPr>
        <p:spPr>
          <a:xfrm>
            <a:off x="5464018" y="609150"/>
            <a:ext cx="1311115" cy="410978"/>
          </a:xfrm>
          <a:custGeom>
            <a:avLst/>
            <a:gdLst/>
            <a:ahLst/>
            <a:cxnLst/>
            <a:rect l="0" t="0" r="0" b="0"/>
            <a:pathLst>
              <a:path w="1311115" h="410978">
                <a:moveTo>
                  <a:pt x="42384" y="410977"/>
                </a:moveTo>
                <a:lnTo>
                  <a:pt x="37834" y="406426"/>
                </a:lnTo>
                <a:lnTo>
                  <a:pt x="34588" y="405086"/>
                </a:lnTo>
                <a:lnTo>
                  <a:pt x="19403" y="402758"/>
                </a:lnTo>
                <a:lnTo>
                  <a:pt x="0" y="402407"/>
                </a:lnTo>
                <a:lnTo>
                  <a:pt x="11495" y="390473"/>
                </a:lnTo>
                <a:lnTo>
                  <a:pt x="28787" y="382253"/>
                </a:lnTo>
                <a:lnTo>
                  <a:pt x="68026" y="369990"/>
                </a:lnTo>
                <a:lnTo>
                  <a:pt x="139118" y="344749"/>
                </a:lnTo>
                <a:lnTo>
                  <a:pt x="239766" y="310920"/>
                </a:lnTo>
                <a:lnTo>
                  <a:pt x="257792" y="304267"/>
                </a:lnTo>
                <a:lnTo>
                  <a:pt x="295601" y="289256"/>
                </a:lnTo>
                <a:lnTo>
                  <a:pt x="315971" y="282204"/>
                </a:lnTo>
                <a:lnTo>
                  <a:pt x="337170" y="275599"/>
                </a:lnTo>
                <a:lnTo>
                  <a:pt x="421394" y="251309"/>
                </a:lnTo>
                <a:lnTo>
                  <a:pt x="441742" y="244524"/>
                </a:lnTo>
                <a:lnTo>
                  <a:pt x="461976" y="237143"/>
                </a:lnTo>
                <a:lnTo>
                  <a:pt x="482132" y="229365"/>
                </a:lnTo>
                <a:lnTo>
                  <a:pt x="503189" y="222275"/>
                </a:lnTo>
                <a:lnTo>
                  <a:pt x="524848" y="215643"/>
                </a:lnTo>
                <a:lnTo>
                  <a:pt x="546906" y="209317"/>
                </a:lnTo>
                <a:lnTo>
                  <a:pt x="568280" y="202242"/>
                </a:lnTo>
                <a:lnTo>
                  <a:pt x="589197" y="194668"/>
                </a:lnTo>
                <a:lnTo>
                  <a:pt x="609808" y="186761"/>
                </a:lnTo>
                <a:lnTo>
                  <a:pt x="631170" y="179585"/>
                </a:lnTo>
                <a:lnTo>
                  <a:pt x="653030" y="172895"/>
                </a:lnTo>
                <a:lnTo>
                  <a:pt x="738316" y="148472"/>
                </a:lnTo>
                <a:lnTo>
                  <a:pt x="759704" y="141676"/>
                </a:lnTo>
                <a:lnTo>
                  <a:pt x="803788" y="126505"/>
                </a:lnTo>
                <a:lnTo>
                  <a:pt x="826212" y="119412"/>
                </a:lnTo>
                <a:lnTo>
                  <a:pt x="1015527" y="65291"/>
                </a:lnTo>
                <a:lnTo>
                  <a:pt x="1052107" y="53821"/>
                </a:lnTo>
                <a:lnTo>
                  <a:pt x="1087415" y="44914"/>
                </a:lnTo>
                <a:lnTo>
                  <a:pt x="1179163" y="25439"/>
                </a:lnTo>
                <a:lnTo>
                  <a:pt x="1227582" y="13829"/>
                </a:lnTo>
                <a:lnTo>
                  <a:pt x="1265086" y="3316"/>
                </a:lnTo>
                <a:lnTo>
                  <a:pt x="1287085" y="0"/>
                </a:lnTo>
                <a:lnTo>
                  <a:pt x="1290332" y="785"/>
                </a:lnTo>
                <a:lnTo>
                  <a:pt x="1296480" y="4197"/>
                </a:lnTo>
                <a:lnTo>
                  <a:pt x="1298501" y="6440"/>
                </a:lnTo>
                <a:lnTo>
                  <a:pt x="1299848" y="8888"/>
                </a:lnTo>
                <a:lnTo>
                  <a:pt x="1300746" y="11473"/>
                </a:lnTo>
                <a:lnTo>
                  <a:pt x="1304283" y="16885"/>
                </a:lnTo>
                <a:lnTo>
                  <a:pt x="1311114" y="252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Find zeros on this graph.</a:t>
            </a:r>
          </a:p>
        </p:txBody>
      </p:sp>
      <p:pic>
        <p:nvPicPr>
          <p:cNvPr id="2048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9363" y="2497138"/>
            <a:ext cx="4105275" cy="2733675"/>
          </a:xfrm>
          <a:noFill/>
        </p:spPr>
      </p:pic>
      <p:sp>
        <p:nvSpPr>
          <p:cNvPr id="4" name="SMARTPenAnnotation1505"/>
          <p:cNvSpPr/>
          <p:nvPr/>
        </p:nvSpPr>
        <p:spPr>
          <a:xfrm>
            <a:off x="7342109" y="2923222"/>
            <a:ext cx="230267" cy="222886"/>
          </a:xfrm>
          <a:custGeom>
            <a:avLst/>
            <a:gdLst/>
            <a:ahLst/>
            <a:cxnLst/>
            <a:rect l="0" t="0" r="0" b="0"/>
            <a:pathLst>
              <a:path w="230267" h="222886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5" y="5892"/>
                </a:lnTo>
                <a:lnTo>
                  <a:pt x="1878" y="6785"/>
                </a:lnTo>
                <a:lnTo>
                  <a:pt x="3712" y="7381"/>
                </a:lnTo>
                <a:lnTo>
                  <a:pt x="4935" y="8731"/>
                </a:lnTo>
                <a:lnTo>
                  <a:pt x="5751" y="10583"/>
                </a:lnTo>
                <a:lnTo>
                  <a:pt x="6656" y="15181"/>
                </a:lnTo>
                <a:lnTo>
                  <a:pt x="7059" y="20400"/>
                </a:lnTo>
                <a:lnTo>
                  <a:pt x="8119" y="23125"/>
                </a:lnTo>
                <a:lnTo>
                  <a:pt x="11836" y="28693"/>
                </a:lnTo>
                <a:lnTo>
                  <a:pt x="13208" y="32464"/>
                </a:lnTo>
                <a:lnTo>
                  <a:pt x="14124" y="36882"/>
                </a:lnTo>
                <a:lnTo>
                  <a:pt x="14734" y="41733"/>
                </a:lnTo>
                <a:lnTo>
                  <a:pt x="16093" y="45920"/>
                </a:lnTo>
                <a:lnTo>
                  <a:pt x="17951" y="49663"/>
                </a:lnTo>
                <a:lnTo>
                  <a:pt x="20143" y="53112"/>
                </a:lnTo>
                <a:lnTo>
                  <a:pt x="21604" y="57315"/>
                </a:lnTo>
                <a:lnTo>
                  <a:pt x="22577" y="62023"/>
                </a:lnTo>
                <a:lnTo>
                  <a:pt x="23227" y="67066"/>
                </a:lnTo>
                <a:lnTo>
                  <a:pt x="24612" y="73286"/>
                </a:lnTo>
                <a:lnTo>
                  <a:pt x="26489" y="80290"/>
                </a:lnTo>
                <a:lnTo>
                  <a:pt x="28692" y="87816"/>
                </a:lnTo>
                <a:lnTo>
                  <a:pt x="30161" y="94739"/>
                </a:lnTo>
                <a:lnTo>
                  <a:pt x="31140" y="101260"/>
                </a:lnTo>
                <a:lnTo>
                  <a:pt x="31792" y="107511"/>
                </a:lnTo>
                <a:lnTo>
                  <a:pt x="32228" y="114537"/>
                </a:lnTo>
                <a:lnTo>
                  <a:pt x="32712" y="129963"/>
                </a:lnTo>
                <a:lnTo>
                  <a:pt x="32984" y="150162"/>
                </a:lnTo>
                <a:lnTo>
                  <a:pt x="33974" y="156305"/>
                </a:lnTo>
                <a:lnTo>
                  <a:pt x="35587" y="162306"/>
                </a:lnTo>
                <a:lnTo>
                  <a:pt x="37615" y="168211"/>
                </a:lnTo>
                <a:lnTo>
                  <a:pt x="38967" y="173101"/>
                </a:lnTo>
                <a:lnTo>
                  <a:pt x="39868" y="177313"/>
                </a:lnTo>
                <a:lnTo>
                  <a:pt x="40469" y="181074"/>
                </a:lnTo>
                <a:lnTo>
                  <a:pt x="41136" y="187792"/>
                </a:lnTo>
                <a:lnTo>
                  <a:pt x="41434" y="193953"/>
                </a:lnTo>
                <a:lnTo>
                  <a:pt x="41565" y="199867"/>
                </a:lnTo>
                <a:lnTo>
                  <a:pt x="41670" y="214163"/>
                </a:lnTo>
                <a:lnTo>
                  <a:pt x="41671" y="209717"/>
                </a:lnTo>
                <a:lnTo>
                  <a:pt x="40718" y="207439"/>
                </a:lnTo>
                <a:lnTo>
                  <a:pt x="37119" y="202368"/>
                </a:lnTo>
                <a:lnTo>
                  <a:pt x="35779" y="199682"/>
                </a:lnTo>
                <a:lnTo>
                  <a:pt x="34290" y="194157"/>
                </a:lnTo>
                <a:lnTo>
                  <a:pt x="32940" y="190398"/>
                </a:lnTo>
                <a:lnTo>
                  <a:pt x="31088" y="185987"/>
                </a:lnTo>
                <a:lnTo>
                  <a:pt x="28901" y="181142"/>
                </a:lnTo>
                <a:lnTo>
                  <a:pt x="27442" y="176006"/>
                </a:lnTo>
                <a:lnTo>
                  <a:pt x="26470" y="170678"/>
                </a:lnTo>
                <a:lnTo>
                  <a:pt x="25821" y="165220"/>
                </a:lnTo>
                <a:lnTo>
                  <a:pt x="26342" y="160629"/>
                </a:lnTo>
                <a:lnTo>
                  <a:pt x="27642" y="156616"/>
                </a:lnTo>
                <a:lnTo>
                  <a:pt x="29461" y="152988"/>
                </a:lnTo>
                <a:lnTo>
                  <a:pt x="30673" y="148665"/>
                </a:lnTo>
                <a:lnTo>
                  <a:pt x="31482" y="143877"/>
                </a:lnTo>
                <a:lnTo>
                  <a:pt x="32020" y="138781"/>
                </a:lnTo>
                <a:lnTo>
                  <a:pt x="33332" y="132526"/>
                </a:lnTo>
                <a:lnTo>
                  <a:pt x="35159" y="125498"/>
                </a:lnTo>
                <a:lnTo>
                  <a:pt x="37330" y="117955"/>
                </a:lnTo>
                <a:lnTo>
                  <a:pt x="39729" y="111022"/>
                </a:lnTo>
                <a:lnTo>
                  <a:pt x="42282" y="104495"/>
                </a:lnTo>
                <a:lnTo>
                  <a:pt x="44936" y="98238"/>
                </a:lnTo>
                <a:lnTo>
                  <a:pt x="50424" y="86206"/>
                </a:lnTo>
                <a:lnTo>
                  <a:pt x="61709" y="62960"/>
                </a:lnTo>
                <a:lnTo>
                  <a:pt x="65507" y="58166"/>
                </a:lnTo>
                <a:lnTo>
                  <a:pt x="69944" y="54017"/>
                </a:lnTo>
                <a:lnTo>
                  <a:pt x="74808" y="50299"/>
                </a:lnTo>
                <a:lnTo>
                  <a:pt x="79955" y="45915"/>
                </a:lnTo>
                <a:lnTo>
                  <a:pt x="85291" y="41088"/>
                </a:lnTo>
                <a:lnTo>
                  <a:pt x="90753" y="35964"/>
                </a:lnTo>
                <a:lnTo>
                  <a:pt x="96300" y="31596"/>
                </a:lnTo>
                <a:lnTo>
                  <a:pt x="101903" y="27732"/>
                </a:lnTo>
                <a:lnTo>
                  <a:pt x="107542" y="24203"/>
                </a:lnTo>
                <a:lnTo>
                  <a:pt x="113208" y="20898"/>
                </a:lnTo>
                <a:lnTo>
                  <a:pt x="118889" y="17742"/>
                </a:lnTo>
                <a:lnTo>
                  <a:pt x="124582" y="14685"/>
                </a:lnTo>
                <a:lnTo>
                  <a:pt x="130282" y="12648"/>
                </a:lnTo>
                <a:lnTo>
                  <a:pt x="135988" y="11289"/>
                </a:lnTo>
                <a:lnTo>
                  <a:pt x="141696" y="10384"/>
                </a:lnTo>
                <a:lnTo>
                  <a:pt x="146454" y="9780"/>
                </a:lnTo>
                <a:lnTo>
                  <a:pt x="150579" y="9378"/>
                </a:lnTo>
                <a:lnTo>
                  <a:pt x="154282" y="9109"/>
                </a:lnTo>
                <a:lnTo>
                  <a:pt x="158654" y="9883"/>
                </a:lnTo>
                <a:lnTo>
                  <a:pt x="163475" y="11351"/>
                </a:lnTo>
                <a:lnTo>
                  <a:pt x="168593" y="13283"/>
                </a:lnTo>
                <a:lnTo>
                  <a:pt x="172958" y="15523"/>
                </a:lnTo>
                <a:lnTo>
                  <a:pt x="176821" y="17968"/>
                </a:lnTo>
                <a:lnTo>
                  <a:pt x="180348" y="20551"/>
                </a:lnTo>
                <a:lnTo>
                  <a:pt x="184605" y="23226"/>
                </a:lnTo>
                <a:lnTo>
                  <a:pt x="189347" y="25962"/>
                </a:lnTo>
                <a:lnTo>
                  <a:pt x="194414" y="28738"/>
                </a:lnTo>
                <a:lnTo>
                  <a:pt x="198744" y="32494"/>
                </a:lnTo>
                <a:lnTo>
                  <a:pt x="202584" y="36902"/>
                </a:lnTo>
                <a:lnTo>
                  <a:pt x="206096" y="41747"/>
                </a:lnTo>
                <a:lnTo>
                  <a:pt x="208437" y="47834"/>
                </a:lnTo>
                <a:lnTo>
                  <a:pt x="209999" y="54749"/>
                </a:lnTo>
                <a:lnTo>
                  <a:pt x="211040" y="62217"/>
                </a:lnTo>
                <a:lnTo>
                  <a:pt x="212686" y="69100"/>
                </a:lnTo>
                <a:lnTo>
                  <a:pt x="214735" y="75594"/>
                </a:lnTo>
                <a:lnTo>
                  <a:pt x="217055" y="81829"/>
                </a:lnTo>
                <a:lnTo>
                  <a:pt x="218601" y="88843"/>
                </a:lnTo>
                <a:lnTo>
                  <a:pt x="219631" y="96376"/>
                </a:lnTo>
                <a:lnTo>
                  <a:pt x="220319" y="104256"/>
                </a:lnTo>
                <a:lnTo>
                  <a:pt x="220777" y="111414"/>
                </a:lnTo>
                <a:lnTo>
                  <a:pt x="221285" y="124447"/>
                </a:lnTo>
                <a:lnTo>
                  <a:pt x="221572" y="142495"/>
                </a:lnTo>
                <a:lnTo>
                  <a:pt x="221693" y="217964"/>
                </a:lnTo>
                <a:lnTo>
                  <a:pt x="222646" y="219604"/>
                </a:lnTo>
                <a:lnTo>
                  <a:pt x="224233" y="220698"/>
                </a:lnTo>
                <a:lnTo>
                  <a:pt x="23026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6"/>
          <p:cNvSpPr/>
          <p:nvPr/>
        </p:nvSpPr>
        <p:spPr>
          <a:xfrm>
            <a:off x="7666672" y="2974658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9102" y="21166"/>
                </a:lnTo>
                <a:lnTo>
                  <a:pt x="12736" y="19825"/>
                </a:lnTo>
                <a:lnTo>
                  <a:pt x="16110" y="18931"/>
                </a:lnTo>
                <a:lnTo>
                  <a:pt x="19312" y="18336"/>
                </a:lnTo>
                <a:lnTo>
                  <a:pt x="23353" y="17938"/>
                </a:lnTo>
                <a:lnTo>
                  <a:pt x="27951" y="17674"/>
                </a:lnTo>
                <a:lnTo>
                  <a:pt x="32921" y="17497"/>
                </a:lnTo>
                <a:lnTo>
                  <a:pt x="38140" y="16427"/>
                </a:lnTo>
                <a:lnTo>
                  <a:pt x="43524" y="14761"/>
                </a:lnTo>
                <a:lnTo>
                  <a:pt x="49019" y="12698"/>
                </a:lnTo>
                <a:lnTo>
                  <a:pt x="55539" y="11322"/>
                </a:lnTo>
                <a:lnTo>
                  <a:pt x="62743" y="10405"/>
                </a:lnTo>
                <a:lnTo>
                  <a:pt x="70404" y="9794"/>
                </a:lnTo>
                <a:lnTo>
                  <a:pt x="78369" y="9387"/>
                </a:lnTo>
                <a:lnTo>
                  <a:pt x="94837" y="8934"/>
                </a:lnTo>
                <a:lnTo>
                  <a:pt x="102278" y="7860"/>
                </a:lnTo>
                <a:lnTo>
                  <a:pt x="109143" y="6193"/>
                </a:lnTo>
                <a:lnTo>
                  <a:pt x="115624" y="4128"/>
                </a:lnTo>
                <a:lnTo>
                  <a:pt x="122802" y="2752"/>
                </a:lnTo>
                <a:lnTo>
                  <a:pt x="130446" y="1834"/>
                </a:lnTo>
                <a:lnTo>
                  <a:pt x="138399" y="1223"/>
                </a:lnTo>
                <a:lnTo>
                  <a:pt x="145606" y="815"/>
                </a:lnTo>
                <a:lnTo>
                  <a:pt x="158694" y="362"/>
                </a:lnTo>
                <a:lnTo>
                  <a:pt x="197023" y="31"/>
                </a:lnTo>
                <a:lnTo>
                  <a:pt x="236714" y="0"/>
                </a:lnTo>
                <a:lnTo>
                  <a:pt x="238772" y="952"/>
                </a:lnTo>
                <a:lnTo>
                  <a:pt x="241096" y="2540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07"/>
          <p:cNvSpPr/>
          <p:nvPr/>
        </p:nvSpPr>
        <p:spPr>
          <a:xfrm>
            <a:off x="7726680" y="3068955"/>
            <a:ext cx="257176" cy="17114"/>
          </a:xfrm>
          <a:custGeom>
            <a:avLst/>
            <a:gdLst/>
            <a:ahLst/>
            <a:cxnLst/>
            <a:rect l="0" t="0" r="0" b="0"/>
            <a:pathLst>
              <a:path w="257176" h="17114">
                <a:moveTo>
                  <a:pt x="0" y="0"/>
                </a:moveTo>
                <a:lnTo>
                  <a:pt x="0" y="8467"/>
                </a:lnTo>
                <a:lnTo>
                  <a:pt x="7381" y="15944"/>
                </a:lnTo>
                <a:lnTo>
                  <a:pt x="8730" y="16344"/>
                </a:lnTo>
                <a:lnTo>
                  <a:pt x="12770" y="16789"/>
                </a:lnTo>
                <a:lnTo>
                  <a:pt x="20281" y="16987"/>
                </a:lnTo>
                <a:lnTo>
                  <a:pt x="40624" y="17113"/>
                </a:lnTo>
                <a:lnTo>
                  <a:pt x="46133" y="16171"/>
                </a:lnTo>
                <a:lnTo>
                  <a:pt x="51710" y="14591"/>
                </a:lnTo>
                <a:lnTo>
                  <a:pt x="57334" y="12585"/>
                </a:lnTo>
                <a:lnTo>
                  <a:pt x="63939" y="11247"/>
                </a:lnTo>
                <a:lnTo>
                  <a:pt x="71202" y="10355"/>
                </a:lnTo>
                <a:lnTo>
                  <a:pt x="78900" y="9761"/>
                </a:lnTo>
                <a:lnTo>
                  <a:pt x="86890" y="9365"/>
                </a:lnTo>
                <a:lnTo>
                  <a:pt x="103387" y="8924"/>
                </a:lnTo>
                <a:lnTo>
                  <a:pt x="111788" y="7854"/>
                </a:lnTo>
                <a:lnTo>
                  <a:pt x="120244" y="6189"/>
                </a:lnTo>
                <a:lnTo>
                  <a:pt x="128740" y="4126"/>
                </a:lnTo>
                <a:lnTo>
                  <a:pt x="136309" y="2750"/>
                </a:lnTo>
                <a:lnTo>
                  <a:pt x="143260" y="1833"/>
                </a:lnTo>
                <a:lnTo>
                  <a:pt x="149799" y="1222"/>
                </a:lnTo>
                <a:lnTo>
                  <a:pt x="157016" y="815"/>
                </a:lnTo>
                <a:lnTo>
                  <a:pt x="172654" y="362"/>
                </a:lnTo>
                <a:lnTo>
                  <a:pt x="233292" y="1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08"/>
          <p:cNvSpPr/>
          <p:nvPr/>
        </p:nvSpPr>
        <p:spPr>
          <a:xfrm>
            <a:off x="8026717" y="2872288"/>
            <a:ext cx="282687" cy="265244"/>
          </a:xfrm>
          <a:custGeom>
            <a:avLst/>
            <a:gdLst/>
            <a:ahLst/>
            <a:cxnLst/>
            <a:rect l="0" t="0" r="0" b="0"/>
            <a:pathLst>
              <a:path w="282687" h="265244">
                <a:moveTo>
                  <a:pt x="42863" y="50934"/>
                </a:moveTo>
                <a:lnTo>
                  <a:pt x="42863" y="46383"/>
                </a:lnTo>
                <a:lnTo>
                  <a:pt x="43815" y="45043"/>
                </a:lnTo>
                <a:lnTo>
                  <a:pt x="45402" y="44149"/>
                </a:lnTo>
                <a:lnTo>
                  <a:pt x="47414" y="43553"/>
                </a:lnTo>
                <a:lnTo>
                  <a:pt x="52187" y="40351"/>
                </a:lnTo>
                <a:lnTo>
                  <a:pt x="58437" y="35753"/>
                </a:lnTo>
                <a:lnTo>
                  <a:pt x="62770" y="33193"/>
                </a:lnTo>
                <a:lnTo>
                  <a:pt x="67564" y="30535"/>
                </a:lnTo>
                <a:lnTo>
                  <a:pt x="73618" y="27809"/>
                </a:lnTo>
                <a:lnTo>
                  <a:pt x="80512" y="25040"/>
                </a:lnTo>
                <a:lnTo>
                  <a:pt x="87965" y="22241"/>
                </a:lnTo>
                <a:lnTo>
                  <a:pt x="94837" y="19423"/>
                </a:lnTo>
                <a:lnTo>
                  <a:pt x="101325" y="16592"/>
                </a:lnTo>
                <a:lnTo>
                  <a:pt x="107555" y="13752"/>
                </a:lnTo>
                <a:lnTo>
                  <a:pt x="114566" y="10906"/>
                </a:lnTo>
                <a:lnTo>
                  <a:pt x="122098" y="8056"/>
                </a:lnTo>
                <a:lnTo>
                  <a:pt x="129976" y="5204"/>
                </a:lnTo>
                <a:lnTo>
                  <a:pt x="138086" y="3302"/>
                </a:lnTo>
                <a:lnTo>
                  <a:pt x="146350" y="2035"/>
                </a:lnTo>
                <a:lnTo>
                  <a:pt x="154716" y="1189"/>
                </a:lnTo>
                <a:lnTo>
                  <a:pt x="163152" y="626"/>
                </a:lnTo>
                <a:lnTo>
                  <a:pt x="171633" y="250"/>
                </a:lnTo>
                <a:lnTo>
                  <a:pt x="180145" y="0"/>
                </a:lnTo>
                <a:lnTo>
                  <a:pt x="187725" y="785"/>
                </a:lnTo>
                <a:lnTo>
                  <a:pt x="194682" y="2262"/>
                </a:lnTo>
                <a:lnTo>
                  <a:pt x="201226" y="4198"/>
                </a:lnTo>
                <a:lnTo>
                  <a:pt x="207493" y="5490"/>
                </a:lnTo>
                <a:lnTo>
                  <a:pt x="213576" y="6350"/>
                </a:lnTo>
                <a:lnTo>
                  <a:pt x="219537" y="6924"/>
                </a:lnTo>
                <a:lnTo>
                  <a:pt x="224463" y="8259"/>
                </a:lnTo>
                <a:lnTo>
                  <a:pt x="232477" y="12282"/>
                </a:lnTo>
                <a:lnTo>
                  <a:pt x="234994" y="14689"/>
                </a:lnTo>
                <a:lnTo>
                  <a:pt x="236673" y="17246"/>
                </a:lnTo>
                <a:lnTo>
                  <a:pt x="237792" y="19902"/>
                </a:lnTo>
                <a:lnTo>
                  <a:pt x="239036" y="27935"/>
                </a:lnTo>
                <a:lnTo>
                  <a:pt x="239368" y="32744"/>
                </a:lnTo>
                <a:lnTo>
                  <a:pt x="238636" y="37855"/>
                </a:lnTo>
                <a:lnTo>
                  <a:pt x="237195" y="43167"/>
                </a:lnTo>
                <a:lnTo>
                  <a:pt x="235284" y="48614"/>
                </a:lnTo>
                <a:lnTo>
                  <a:pt x="232103" y="54150"/>
                </a:lnTo>
                <a:lnTo>
                  <a:pt x="228078" y="59745"/>
                </a:lnTo>
                <a:lnTo>
                  <a:pt x="223490" y="65380"/>
                </a:lnTo>
                <a:lnTo>
                  <a:pt x="218526" y="71043"/>
                </a:lnTo>
                <a:lnTo>
                  <a:pt x="213311" y="76722"/>
                </a:lnTo>
                <a:lnTo>
                  <a:pt x="207930" y="82414"/>
                </a:lnTo>
                <a:lnTo>
                  <a:pt x="201485" y="88113"/>
                </a:lnTo>
                <a:lnTo>
                  <a:pt x="194330" y="93817"/>
                </a:lnTo>
                <a:lnTo>
                  <a:pt x="186704" y="99526"/>
                </a:lnTo>
                <a:lnTo>
                  <a:pt x="170610" y="110948"/>
                </a:lnTo>
                <a:lnTo>
                  <a:pt x="162318" y="116661"/>
                </a:lnTo>
                <a:lnTo>
                  <a:pt x="155837" y="121422"/>
                </a:lnTo>
                <a:lnTo>
                  <a:pt x="150564" y="125548"/>
                </a:lnTo>
                <a:lnTo>
                  <a:pt x="146095" y="129252"/>
                </a:lnTo>
                <a:lnTo>
                  <a:pt x="141212" y="132673"/>
                </a:lnTo>
                <a:lnTo>
                  <a:pt x="136052" y="135907"/>
                </a:lnTo>
                <a:lnTo>
                  <a:pt x="130706" y="139015"/>
                </a:lnTo>
                <a:lnTo>
                  <a:pt x="122226" y="142469"/>
                </a:lnTo>
                <a:lnTo>
                  <a:pt x="115283" y="144004"/>
                </a:lnTo>
                <a:lnTo>
                  <a:pt x="106971" y="144868"/>
                </a:lnTo>
                <a:lnTo>
                  <a:pt x="103030" y="145217"/>
                </a:lnTo>
                <a:lnTo>
                  <a:pt x="107468" y="140677"/>
                </a:lnTo>
                <a:lnTo>
                  <a:pt x="110698" y="139337"/>
                </a:lnTo>
                <a:lnTo>
                  <a:pt x="125297" y="136500"/>
                </a:lnTo>
                <a:lnTo>
                  <a:pt x="132110" y="134648"/>
                </a:lnTo>
                <a:lnTo>
                  <a:pt x="139508" y="132461"/>
                </a:lnTo>
                <a:lnTo>
                  <a:pt x="147298" y="131003"/>
                </a:lnTo>
                <a:lnTo>
                  <a:pt x="155348" y="130031"/>
                </a:lnTo>
                <a:lnTo>
                  <a:pt x="163573" y="129383"/>
                </a:lnTo>
                <a:lnTo>
                  <a:pt x="171914" y="128951"/>
                </a:lnTo>
                <a:lnTo>
                  <a:pt x="188801" y="128471"/>
                </a:lnTo>
                <a:lnTo>
                  <a:pt x="214374" y="128200"/>
                </a:lnTo>
                <a:lnTo>
                  <a:pt x="222925" y="129115"/>
                </a:lnTo>
                <a:lnTo>
                  <a:pt x="231485" y="130677"/>
                </a:lnTo>
                <a:lnTo>
                  <a:pt x="240048" y="132671"/>
                </a:lnTo>
                <a:lnTo>
                  <a:pt x="247662" y="134953"/>
                </a:lnTo>
                <a:lnTo>
                  <a:pt x="254644" y="137427"/>
                </a:lnTo>
                <a:lnTo>
                  <a:pt x="261201" y="140028"/>
                </a:lnTo>
                <a:lnTo>
                  <a:pt x="266527" y="142715"/>
                </a:lnTo>
                <a:lnTo>
                  <a:pt x="274984" y="148241"/>
                </a:lnTo>
                <a:lnTo>
                  <a:pt x="277621" y="152000"/>
                </a:lnTo>
                <a:lnTo>
                  <a:pt x="279378" y="156412"/>
                </a:lnTo>
                <a:lnTo>
                  <a:pt x="280550" y="161257"/>
                </a:lnTo>
                <a:lnTo>
                  <a:pt x="281851" y="169182"/>
                </a:lnTo>
                <a:lnTo>
                  <a:pt x="282430" y="175879"/>
                </a:lnTo>
                <a:lnTo>
                  <a:pt x="282686" y="182030"/>
                </a:lnTo>
                <a:lnTo>
                  <a:pt x="281803" y="185956"/>
                </a:lnTo>
                <a:lnTo>
                  <a:pt x="280261" y="190479"/>
                </a:lnTo>
                <a:lnTo>
                  <a:pt x="278281" y="195399"/>
                </a:lnTo>
                <a:lnTo>
                  <a:pt x="274104" y="199632"/>
                </a:lnTo>
                <a:lnTo>
                  <a:pt x="268461" y="203406"/>
                </a:lnTo>
                <a:lnTo>
                  <a:pt x="261841" y="206874"/>
                </a:lnTo>
                <a:lnTo>
                  <a:pt x="255523" y="211092"/>
                </a:lnTo>
                <a:lnTo>
                  <a:pt x="249406" y="215808"/>
                </a:lnTo>
                <a:lnTo>
                  <a:pt x="243423" y="220858"/>
                </a:lnTo>
                <a:lnTo>
                  <a:pt x="236578" y="225177"/>
                </a:lnTo>
                <a:lnTo>
                  <a:pt x="229155" y="229008"/>
                </a:lnTo>
                <a:lnTo>
                  <a:pt x="214242" y="235806"/>
                </a:lnTo>
                <a:lnTo>
                  <a:pt x="201263" y="242002"/>
                </a:lnTo>
                <a:lnTo>
                  <a:pt x="193231" y="244988"/>
                </a:lnTo>
                <a:lnTo>
                  <a:pt x="184066" y="247931"/>
                </a:lnTo>
                <a:lnTo>
                  <a:pt x="164674" y="253741"/>
                </a:lnTo>
                <a:lnTo>
                  <a:pt x="146531" y="259498"/>
                </a:lnTo>
                <a:lnTo>
                  <a:pt x="137693" y="261414"/>
                </a:lnTo>
                <a:lnTo>
                  <a:pt x="128942" y="262692"/>
                </a:lnTo>
                <a:lnTo>
                  <a:pt x="120252" y="263543"/>
                </a:lnTo>
                <a:lnTo>
                  <a:pt x="111600" y="264111"/>
                </a:lnTo>
                <a:lnTo>
                  <a:pt x="102975" y="264489"/>
                </a:lnTo>
                <a:lnTo>
                  <a:pt x="79723" y="265022"/>
                </a:lnTo>
                <a:lnTo>
                  <a:pt x="27427" y="265243"/>
                </a:lnTo>
                <a:lnTo>
                  <a:pt x="23048" y="264291"/>
                </a:lnTo>
                <a:lnTo>
                  <a:pt x="15641" y="260694"/>
                </a:lnTo>
                <a:lnTo>
                  <a:pt x="10668" y="257865"/>
                </a:lnTo>
                <a:lnTo>
                  <a:pt x="6964" y="257204"/>
                </a:lnTo>
                <a:lnTo>
                  <a:pt x="0" y="2566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9"/>
          <p:cNvSpPr/>
          <p:nvPr/>
        </p:nvSpPr>
        <p:spPr>
          <a:xfrm>
            <a:off x="7272372" y="3421651"/>
            <a:ext cx="317148" cy="187325"/>
          </a:xfrm>
          <a:custGeom>
            <a:avLst/>
            <a:gdLst/>
            <a:ahLst/>
            <a:cxnLst/>
            <a:rect l="0" t="0" r="0" b="0"/>
            <a:pathLst>
              <a:path w="317148" h="187325">
                <a:moveTo>
                  <a:pt x="128553" y="24494"/>
                </a:moveTo>
                <a:lnTo>
                  <a:pt x="128553" y="19943"/>
                </a:lnTo>
                <a:lnTo>
                  <a:pt x="127601" y="18602"/>
                </a:lnTo>
                <a:lnTo>
                  <a:pt x="126013" y="17708"/>
                </a:lnTo>
                <a:lnTo>
                  <a:pt x="121172" y="16274"/>
                </a:lnTo>
                <a:lnTo>
                  <a:pt x="115783" y="11475"/>
                </a:lnTo>
                <a:lnTo>
                  <a:pt x="113372" y="10099"/>
                </a:lnTo>
                <a:lnTo>
                  <a:pt x="108153" y="8571"/>
                </a:lnTo>
                <a:lnTo>
                  <a:pt x="93231" y="6638"/>
                </a:lnTo>
                <a:lnTo>
                  <a:pt x="64959" y="1529"/>
                </a:lnTo>
                <a:lnTo>
                  <a:pt x="58534" y="611"/>
                </a:lnTo>
                <a:lnTo>
                  <a:pt x="53299" y="0"/>
                </a:lnTo>
                <a:lnTo>
                  <a:pt x="51714" y="544"/>
                </a:lnTo>
                <a:lnTo>
                  <a:pt x="52562" y="1860"/>
                </a:lnTo>
                <a:lnTo>
                  <a:pt x="55032" y="3689"/>
                </a:lnTo>
                <a:lnTo>
                  <a:pt x="55727" y="4909"/>
                </a:lnTo>
                <a:lnTo>
                  <a:pt x="55237" y="5722"/>
                </a:lnTo>
                <a:lnTo>
                  <a:pt x="53958" y="6264"/>
                </a:lnTo>
                <a:lnTo>
                  <a:pt x="47608" y="11578"/>
                </a:lnTo>
                <a:lnTo>
                  <a:pt x="42412" y="16531"/>
                </a:lnTo>
                <a:lnTo>
                  <a:pt x="31316" y="27471"/>
                </a:lnTo>
                <a:lnTo>
                  <a:pt x="28486" y="31241"/>
                </a:lnTo>
                <a:lnTo>
                  <a:pt x="25646" y="35660"/>
                </a:lnTo>
                <a:lnTo>
                  <a:pt x="22801" y="40510"/>
                </a:lnTo>
                <a:lnTo>
                  <a:pt x="19951" y="45649"/>
                </a:lnTo>
                <a:lnTo>
                  <a:pt x="14246" y="56439"/>
                </a:lnTo>
                <a:lnTo>
                  <a:pt x="12343" y="61982"/>
                </a:lnTo>
                <a:lnTo>
                  <a:pt x="11074" y="67584"/>
                </a:lnTo>
                <a:lnTo>
                  <a:pt x="10229" y="73223"/>
                </a:lnTo>
                <a:lnTo>
                  <a:pt x="8713" y="77935"/>
                </a:lnTo>
                <a:lnTo>
                  <a:pt x="6749" y="82028"/>
                </a:lnTo>
                <a:lnTo>
                  <a:pt x="4488" y="85710"/>
                </a:lnTo>
                <a:lnTo>
                  <a:pt x="2980" y="90070"/>
                </a:lnTo>
                <a:lnTo>
                  <a:pt x="1975" y="94881"/>
                </a:lnTo>
                <a:lnTo>
                  <a:pt x="1305" y="99994"/>
                </a:lnTo>
                <a:lnTo>
                  <a:pt x="859" y="105307"/>
                </a:lnTo>
                <a:lnTo>
                  <a:pt x="561" y="110754"/>
                </a:lnTo>
                <a:lnTo>
                  <a:pt x="230" y="121887"/>
                </a:lnTo>
                <a:lnTo>
                  <a:pt x="0" y="145704"/>
                </a:lnTo>
                <a:lnTo>
                  <a:pt x="941" y="150068"/>
                </a:lnTo>
                <a:lnTo>
                  <a:pt x="2521" y="154883"/>
                </a:lnTo>
                <a:lnTo>
                  <a:pt x="4526" y="159997"/>
                </a:lnTo>
                <a:lnTo>
                  <a:pt x="5863" y="164359"/>
                </a:lnTo>
                <a:lnTo>
                  <a:pt x="6755" y="168220"/>
                </a:lnTo>
                <a:lnTo>
                  <a:pt x="7349" y="171746"/>
                </a:lnTo>
                <a:lnTo>
                  <a:pt x="8698" y="175050"/>
                </a:lnTo>
                <a:lnTo>
                  <a:pt x="10550" y="178204"/>
                </a:lnTo>
                <a:lnTo>
                  <a:pt x="12736" y="181260"/>
                </a:lnTo>
                <a:lnTo>
                  <a:pt x="15147" y="183297"/>
                </a:lnTo>
                <a:lnTo>
                  <a:pt x="17707" y="184655"/>
                </a:lnTo>
                <a:lnTo>
                  <a:pt x="23090" y="186164"/>
                </a:lnTo>
                <a:lnTo>
                  <a:pt x="32428" y="187014"/>
                </a:lnTo>
                <a:lnTo>
                  <a:pt x="41698" y="187212"/>
                </a:lnTo>
                <a:lnTo>
                  <a:pt x="53076" y="187324"/>
                </a:lnTo>
                <a:lnTo>
                  <a:pt x="61988" y="184810"/>
                </a:lnTo>
                <a:lnTo>
                  <a:pt x="71345" y="180518"/>
                </a:lnTo>
                <a:lnTo>
                  <a:pt x="78680" y="175435"/>
                </a:lnTo>
                <a:lnTo>
                  <a:pt x="85115" y="170001"/>
                </a:lnTo>
                <a:lnTo>
                  <a:pt x="92101" y="164411"/>
                </a:lnTo>
                <a:lnTo>
                  <a:pt x="101556" y="158752"/>
                </a:lnTo>
                <a:lnTo>
                  <a:pt x="105793" y="154957"/>
                </a:lnTo>
                <a:lnTo>
                  <a:pt x="109569" y="150522"/>
                </a:lnTo>
                <a:lnTo>
                  <a:pt x="113040" y="145660"/>
                </a:lnTo>
                <a:lnTo>
                  <a:pt x="116306" y="141466"/>
                </a:lnTo>
                <a:lnTo>
                  <a:pt x="119435" y="137718"/>
                </a:lnTo>
                <a:lnTo>
                  <a:pt x="122475" y="134266"/>
                </a:lnTo>
                <a:lnTo>
                  <a:pt x="130931" y="125351"/>
                </a:lnTo>
                <a:lnTo>
                  <a:pt x="135853" y="120307"/>
                </a:lnTo>
                <a:lnTo>
                  <a:pt x="139135" y="115992"/>
                </a:lnTo>
                <a:lnTo>
                  <a:pt x="141322" y="112162"/>
                </a:lnTo>
                <a:lnTo>
                  <a:pt x="142780" y="108657"/>
                </a:lnTo>
                <a:lnTo>
                  <a:pt x="144706" y="104415"/>
                </a:lnTo>
                <a:lnTo>
                  <a:pt x="149384" y="94622"/>
                </a:lnTo>
                <a:lnTo>
                  <a:pt x="151013" y="90296"/>
                </a:lnTo>
                <a:lnTo>
                  <a:pt x="152098" y="86459"/>
                </a:lnTo>
                <a:lnTo>
                  <a:pt x="152823" y="82949"/>
                </a:lnTo>
                <a:lnTo>
                  <a:pt x="153305" y="78704"/>
                </a:lnTo>
                <a:lnTo>
                  <a:pt x="153627" y="73969"/>
                </a:lnTo>
                <a:lnTo>
                  <a:pt x="153842" y="68907"/>
                </a:lnTo>
                <a:lnTo>
                  <a:pt x="153032" y="64580"/>
                </a:lnTo>
                <a:lnTo>
                  <a:pt x="151539" y="60743"/>
                </a:lnTo>
                <a:lnTo>
                  <a:pt x="146851" y="52291"/>
                </a:lnTo>
                <a:lnTo>
                  <a:pt x="146211" y="48596"/>
                </a:lnTo>
                <a:lnTo>
                  <a:pt x="146039" y="46277"/>
                </a:lnTo>
                <a:lnTo>
                  <a:pt x="144973" y="44731"/>
                </a:lnTo>
                <a:lnTo>
                  <a:pt x="143310" y="43700"/>
                </a:lnTo>
                <a:lnTo>
                  <a:pt x="138346" y="42046"/>
                </a:lnTo>
                <a:lnTo>
                  <a:pt x="138892" y="41910"/>
                </a:lnTo>
                <a:lnTo>
                  <a:pt x="142038" y="41759"/>
                </a:lnTo>
                <a:lnTo>
                  <a:pt x="143258" y="42672"/>
                </a:lnTo>
                <a:lnTo>
                  <a:pt x="144071" y="44232"/>
                </a:lnTo>
                <a:lnTo>
                  <a:pt x="145376" y="49030"/>
                </a:lnTo>
                <a:lnTo>
                  <a:pt x="150154" y="54412"/>
                </a:lnTo>
                <a:lnTo>
                  <a:pt x="151526" y="57774"/>
                </a:lnTo>
                <a:lnTo>
                  <a:pt x="152440" y="61921"/>
                </a:lnTo>
                <a:lnTo>
                  <a:pt x="153050" y="66590"/>
                </a:lnTo>
                <a:lnTo>
                  <a:pt x="154409" y="70655"/>
                </a:lnTo>
                <a:lnTo>
                  <a:pt x="156268" y="74318"/>
                </a:lnTo>
                <a:lnTo>
                  <a:pt x="158459" y="77712"/>
                </a:lnTo>
                <a:lnTo>
                  <a:pt x="160873" y="81880"/>
                </a:lnTo>
                <a:lnTo>
                  <a:pt x="166095" y="91591"/>
                </a:lnTo>
                <a:lnTo>
                  <a:pt x="174389" y="107769"/>
                </a:lnTo>
                <a:lnTo>
                  <a:pt x="177208" y="112395"/>
                </a:lnTo>
                <a:lnTo>
                  <a:pt x="180040" y="116433"/>
                </a:lnTo>
                <a:lnTo>
                  <a:pt x="182880" y="120076"/>
                </a:lnTo>
                <a:lnTo>
                  <a:pt x="185726" y="124410"/>
                </a:lnTo>
                <a:lnTo>
                  <a:pt x="188576" y="129205"/>
                </a:lnTo>
                <a:lnTo>
                  <a:pt x="191429" y="134306"/>
                </a:lnTo>
                <a:lnTo>
                  <a:pt x="194282" y="138659"/>
                </a:lnTo>
                <a:lnTo>
                  <a:pt x="197137" y="142514"/>
                </a:lnTo>
                <a:lnTo>
                  <a:pt x="199993" y="146037"/>
                </a:lnTo>
                <a:lnTo>
                  <a:pt x="202850" y="149337"/>
                </a:lnTo>
                <a:lnTo>
                  <a:pt x="205707" y="152490"/>
                </a:lnTo>
                <a:lnTo>
                  <a:pt x="208564" y="155544"/>
                </a:lnTo>
                <a:lnTo>
                  <a:pt x="212374" y="158533"/>
                </a:lnTo>
                <a:lnTo>
                  <a:pt x="216818" y="161479"/>
                </a:lnTo>
                <a:lnTo>
                  <a:pt x="225885" y="166338"/>
                </a:lnTo>
                <a:lnTo>
                  <a:pt x="233089" y="168498"/>
                </a:lnTo>
                <a:lnTo>
                  <a:pt x="242500" y="169714"/>
                </a:lnTo>
                <a:lnTo>
                  <a:pt x="251320" y="170075"/>
                </a:lnTo>
                <a:lnTo>
                  <a:pt x="254212" y="169173"/>
                </a:lnTo>
                <a:lnTo>
                  <a:pt x="259966" y="165630"/>
                </a:lnTo>
                <a:lnTo>
                  <a:pt x="265699" y="160881"/>
                </a:lnTo>
                <a:lnTo>
                  <a:pt x="271421" y="155595"/>
                </a:lnTo>
                <a:lnTo>
                  <a:pt x="277140" y="150071"/>
                </a:lnTo>
                <a:lnTo>
                  <a:pt x="285396" y="144441"/>
                </a:lnTo>
                <a:lnTo>
                  <a:pt x="290265" y="141606"/>
                </a:lnTo>
                <a:lnTo>
                  <a:pt x="293511" y="138764"/>
                </a:lnTo>
                <a:lnTo>
                  <a:pt x="295675" y="135916"/>
                </a:lnTo>
                <a:lnTo>
                  <a:pt x="297118" y="133065"/>
                </a:lnTo>
                <a:lnTo>
                  <a:pt x="299032" y="131165"/>
                </a:lnTo>
                <a:lnTo>
                  <a:pt x="301261" y="129898"/>
                </a:lnTo>
                <a:lnTo>
                  <a:pt x="307131" y="127864"/>
                </a:lnTo>
                <a:lnTo>
                  <a:pt x="315170" y="127430"/>
                </a:lnTo>
                <a:lnTo>
                  <a:pt x="317147" y="1273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10"/>
          <p:cNvSpPr/>
          <p:nvPr/>
        </p:nvSpPr>
        <p:spPr>
          <a:xfrm>
            <a:off x="7709534" y="3411854"/>
            <a:ext cx="291358" cy="162879"/>
          </a:xfrm>
          <a:custGeom>
            <a:avLst/>
            <a:gdLst/>
            <a:ahLst/>
            <a:cxnLst/>
            <a:rect l="0" t="0" r="0" b="0"/>
            <a:pathLst>
              <a:path w="291358" h="162879">
                <a:moveTo>
                  <a:pt x="0" y="0"/>
                </a:moveTo>
                <a:lnTo>
                  <a:pt x="20401" y="0"/>
                </a:lnTo>
                <a:lnTo>
                  <a:pt x="23125" y="953"/>
                </a:lnTo>
                <a:lnTo>
                  <a:pt x="31512" y="5892"/>
                </a:lnTo>
                <a:lnTo>
                  <a:pt x="37183" y="7381"/>
                </a:lnTo>
                <a:lnTo>
                  <a:pt x="41933" y="7779"/>
                </a:lnTo>
                <a:lnTo>
                  <a:pt x="47959" y="8044"/>
                </a:lnTo>
                <a:lnTo>
                  <a:pt x="69058" y="8469"/>
                </a:lnTo>
                <a:lnTo>
                  <a:pt x="76519" y="9456"/>
                </a:lnTo>
                <a:lnTo>
                  <a:pt x="86256" y="11066"/>
                </a:lnTo>
                <a:lnTo>
                  <a:pt x="97509" y="13093"/>
                </a:lnTo>
                <a:lnTo>
                  <a:pt x="107869" y="14444"/>
                </a:lnTo>
                <a:lnTo>
                  <a:pt x="117633" y="15344"/>
                </a:lnTo>
                <a:lnTo>
                  <a:pt x="127000" y="15945"/>
                </a:lnTo>
                <a:lnTo>
                  <a:pt x="142487" y="16612"/>
                </a:lnTo>
                <a:lnTo>
                  <a:pt x="161916" y="16987"/>
                </a:lnTo>
                <a:lnTo>
                  <a:pt x="167952" y="17040"/>
                </a:lnTo>
                <a:lnTo>
                  <a:pt x="174832" y="18028"/>
                </a:lnTo>
                <a:lnTo>
                  <a:pt x="182278" y="19639"/>
                </a:lnTo>
                <a:lnTo>
                  <a:pt x="190100" y="21665"/>
                </a:lnTo>
                <a:lnTo>
                  <a:pt x="196265" y="23016"/>
                </a:lnTo>
                <a:lnTo>
                  <a:pt x="201328" y="23917"/>
                </a:lnTo>
                <a:lnTo>
                  <a:pt x="205657" y="24517"/>
                </a:lnTo>
                <a:lnTo>
                  <a:pt x="210447" y="24918"/>
                </a:lnTo>
                <a:lnTo>
                  <a:pt x="215546" y="25185"/>
                </a:lnTo>
                <a:lnTo>
                  <a:pt x="220850" y="25362"/>
                </a:lnTo>
                <a:lnTo>
                  <a:pt x="226290" y="26433"/>
                </a:lnTo>
                <a:lnTo>
                  <a:pt x="231823" y="28100"/>
                </a:lnTo>
                <a:lnTo>
                  <a:pt x="237417" y="30164"/>
                </a:lnTo>
                <a:lnTo>
                  <a:pt x="246171" y="32457"/>
                </a:lnTo>
                <a:lnTo>
                  <a:pt x="249840" y="33068"/>
                </a:lnTo>
                <a:lnTo>
                  <a:pt x="256455" y="36287"/>
                </a:lnTo>
                <a:lnTo>
                  <a:pt x="259553" y="38479"/>
                </a:lnTo>
                <a:lnTo>
                  <a:pt x="265535" y="40915"/>
                </a:lnTo>
                <a:lnTo>
                  <a:pt x="274258" y="42286"/>
                </a:lnTo>
                <a:lnTo>
                  <a:pt x="282388" y="42829"/>
                </a:lnTo>
                <a:lnTo>
                  <a:pt x="287294" y="47404"/>
                </a:lnTo>
                <a:lnTo>
                  <a:pt x="291357" y="51331"/>
                </a:lnTo>
                <a:lnTo>
                  <a:pt x="286883" y="46854"/>
                </a:lnTo>
                <a:lnTo>
                  <a:pt x="285553" y="46476"/>
                </a:lnTo>
                <a:lnTo>
                  <a:pt x="284667" y="47177"/>
                </a:lnTo>
                <a:lnTo>
                  <a:pt x="284075" y="48596"/>
                </a:lnTo>
                <a:lnTo>
                  <a:pt x="282729" y="49543"/>
                </a:lnTo>
                <a:lnTo>
                  <a:pt x="278693" y="50595"/>
                </a:lnTo>
                <a:lnTo>
                  <a:pt x="271065" y="51186"/>
                </a:lnTo>
                <a:lnTo>
                  <a:pt x="268340" y="52222"/>
                </a:lnTo>
                <a:lnTo>
                  <a:pt x="259955" y="57278"/>
                </a:lnTo>
                <a:lnTo>
                  <a:pt x="254283" y="58795"/>
                </a:lnTo>
                <a:lnTo>
                  <a:pt x="246047" y="62009"/>
                </a:lnTo>
                <a:lnTo>
                  <a:pt x="241185" y="64199"/>
                </a:lnTo>
                <a:lnTo>
                  <a:pt x="230702" y="69173"/>
                </a:lnTo>
                <a:lnTo>
                  <a:pt x="225238" y="71833"/>
                </a:lnTo>
                <a:lnTo>
                  <a:pt x="216629" y="74789"/>
                </a:lnTo>
                <a:lnTo>
                  <a:pt x="208674" y="77055"/>
                </a:lnTo>
                <a:lnTo>
                  <a:pt x="203887" y="78993"/>
                </a:lnTo>
                <a:lnTo>
                  <a:pt x="198790" y="81237"/>
                </a:lnTo>
                <a:lnTo>
                  <a:pt x="188046" y="86270"/>
                </a:lnTo>
                <a:lnTo>
                  <a:pt x="182515" y="88947"/>
                </a:lnTo>
                <a:lnTo>
                  <a:pt x="177875" y="91683"/>
                </a:lnTo>
                <a:lnTo>
                  <a:pt x="173828" y="94460"/>
                </a:lnTo>
                <a:lnTo>
                  <a:pt x="170178" y="97263"/>
                </a:lnTo>
                <a:lnTo>
                  <a:pt x="165840" y="100085"/>
                </a:lnTo>
                <a:lnTo>
                  <a:pt x="161042" y="102919"/>
                </a:lnTo>
                <a:lnTo>
                  <a:pt x="155940" y="105760"/>
                </a:lnTo>
                <a:lnTo>
                  <a:pt x="145189" y="111457"/>
                </a:lnTo>
                <a:lnTo>
                  <a:pt x="122766" y="122876"/>
                </a:lnTo>
                <a:lnTo>
                  <a:pt x="113936" y="126049"/>
                </a:lnTo>
                <a:lnTo>
                  <a:pt x="105883" y="128412"/>
                </a:lnTo>
                <a:lnTo>
                  <a:pt x="101069" y="130376"/>
                </a:lnTo>
                <a:lnTo>
                  <a:pt x="95954" y="132638"/>
                </a:lnTo>
                <a:lnTo>
                  <a:pt x="87731" y="137690"/>
                </a:lnTo>
                <a:lnTo>
                  <a:pt x="84205" y="140371"/>
                </a:lnTo>
                <a:lnTo>
                  <a:pt x="79950" y="143111"/>
                </a:lnTo>
                <a:lnTo>
                  <a:pt x="75207" y="145890"/>
                </a:lnTo>
                <a:lnTo>
                  <a:pt x="70141" y="148695"/>
                </a:lnTo>
                <a:lnTo>
                  <a:pt x="61972" y="151812"/>
                </a:lnTo>
                <a:lnTo>
                  <a:pt x="54213" y="153197"/>
                </a:lnTo>
                <a:lnTo>
                  <a:pt x="49478" y="153567"/>
                </a:lnTo>
                <a:lnTo>
                  <a:pt x="37290" y="154160"/>
                </a:lnTo>
                <a:lnTo>
                  <a:pt x="35338" y="155161"/>
                </a:lnTo>
                <a:lnTo>
                  <a:pt x="28040" y="160168"/>
                </a:lnTo>
                <a:lnTo>
                  <a:pt x="19580" y="162343"/>
                </a:lnTo>
                <a:lnTo>
                  <a:pt x="18768" y="162521"/>
                </a:lnTo>
                <a:lnTo>
                  <a:pt x="18228" y="161688"/>
                </a:lnTo>
                <a:lnTo>
                  <a:pt x="17466" y="156916"/>
                </a:lnTo>
                <a:lnTo>
                  <a:pt x="17288" y="155466"/>
                </a:lnTo>
                <a:lnTo>
                  <a:pt x="17174" y="160426"/>
                </a:lnTo>
                <a:lnTo>
                  <a:pt x="17146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11"/>
          <p:cNvSpPr/>
          <p:nvPr/>
        </p:nvSpPr>
        <p:spPr>
          <a:xfrm>
            <a:off x="8121057" y="3377920"/>
            <a:ext cx="222799" cy="213945"/>
          </a:xfrm>
          <a:custGeom>
            <a:avLst/>
            <a:gdLst/>
            <a:ahLst/>
            <a:cxnLst/>
            <a:rect l="0" t="0" r="0" b="0"/>
            <a:pathLst>
              <a:path w="222799" h="213945">
                <a:moveTo>
                  <a:pt x="94255" y="16790"/>
                </a:moveTo>
                <a:lnTo>
                  <a:pt x="94255" y="845"/>
                </a:lnTo>
                <a:lnTo>
                  <a:pt x="93303" y="445"/>
                </a:lnTo>
                <a:lnTo>
                  <a:pt x="89704" y="0"/>
                </a:lnTo>
                <a:lnTo>
                  <a:pt x="87411" y="835"/>
                </a:lnTo>
                <a:lnTo>
                  <a:pt x="82323" y="4301"/>
                </a:lnTo>
                <a:lnTo>
                  <a:pt x="76887" y="6476"/>
                </a:lnTo>
                <a:lnTo>
                  <a:pt x="74104" y="7057"/>
                </a:lnTo>
                <a:lnTo>
                  <a:pt x="68471" y="10241"/>
                </a:lnTo>
                <a:lnTo>
                  <a:pt x="62793" y="14832"/>
                </a:lnTo>
                <a:lnTo>
                  <a:pt x="57094" y="20047"/>
                </a:lnTo>
                <a:lnTo>
                  <a:pt x="48531" y="28338"/>
                </a:lnTo>
                <a:lnTo>
                  <a:pt x="39961" y="36827"/>
                </a:lnTo>
                <a:lnTo>
                  <a:pt x="38057" y="39673"/>
                </a:lnTo>
                <a:lnTo>
                  <a:pt x="35941" y="45375"/>
                </a:lnTo>
                <a:lnTo>
                  <a:pt x="34423" y="49182"/>
                </a:lnTo>
                <a:lnTo>
                  <a:pt x="32460" y="53624"/>
                </a:lnTo>
                <a:lnTo>
                  <a:pt x="30198" y="58491"/>
                </a:lnTo>
                <a:lnTo>
                  <a:pt x="27737" y="62688"/>
                </a:lnTo>
                <a:lnTo>
                  <a:pt x="25145" y="66439"/>
                </a:lnTo>
                <a:lnTo>
                  <a:pt x="22465" y="69892"/>
                </a:lnTo>
                <a:lnTo>
                  <a:pt x="20677" y="74098"/>
                </a:lnTo>
                <a:lnTo>
                  <a:pt x="19487" y="78808"/>
                </a:lnTo>
                <a:lnTo>
                  <a:pt x="18691" y="83853"/>
                </a:lnTo>
                <a:lnTo>
                  <a:pt x="17209" y="88168"/>
                </a:lnTo>
                <a:lnTo>
                  <a:pt x="15269" y="91998"/>
                </a:lnTo>
                <a:lnTo>
                  <a:pt x="13023" y="95504"/>
                </a:lnTo>
                <a:lnTo>
                  <a:pt x="10573" y="99746"/>
                </a:lnTo>
                <a:lnTo>
                  <a:pt x="5310" y="109539"/>
                </a:lnTo>
                <a:lnTo>
                  <a:pt x="3526" y="113865"/>
                </a:lnTo>
                <a:lnTo>
                  <a:pt x="2337" y="117702"/>
                </a:lnTo>
                <a:lnTo>
                  <a:pt x="1544" y="121212"/>
                </a:lnTo>
                <a:lnTo>
                  <a:pt x="1016" y="125457"/>
                </a:lnTo>
                <a:lnTo>
                  <a:pt x="663" y="130192"/>
                </a:lnTo>
                <a:lnTo>
                  <a:pt x="427" y="135254"/>
                </a:lnTo>
                <a:lnTo>
                  <a:pt x="167" y="145958"/>
                </a:lnTo>
                <a:lnTo>
                  <a:pt x="0" y="163801"/>
                </a:lnTo>
                <a:lnTo>
                  <a:pt x="938" y="167185"/>
                </a:lnTo>
                <a:lnTo>
                  <a:pt x="4521" y="173484"/>
                </a:lnTo>
                <a:lnTo>
                  <a:pt x="6748" y="179459"/>
                </a:lnTo>
                <a:lnTo>
                  <a:pt x="7739" y="185290"/>
                </a:lnTo>
                <a:lnTo>
                  <a:pt x="8178" y="191056"/>
                </a:lnTo>
                <a:lnTo>
                  <a:pt x="9248" y="193927"/>
                </a:lnTo>
                <a:lnTo>
                  <a:pt x="12978" y="199658"/>
                </a:lnTo>
                <a:lnTo>
                  <a:pt x="16257" y="202519"/>
                </a:lnTo>
                <a:lnTo>
                  <a:pt x="20349" y="205379"/>
                </a:lnTo>
                <a:lnTo>
                  <a:pt x="24982" y="208239"/>
                </a:lnTo>
                <a:lnTo>
                  <a:pt x="29023" y="210145"/>
                </a:lnTo>
                <a:lnTo>
                  <a:pt x="32670" y="211415"/>
                </a:lnTo>
                <a:lnTo>
                  <a:pt x="36052" y="212263"/>
                </a:lnTo>
                <a:lnTo>
                  <a:pt x="40213" y="212827"/>
                </a:lnTo>
                <a:lnTo>
                  <a:pt x="44892" y="213204"/>
                </a:lnTo>
                <a:lnTo>
                  <a:pt x="54219" y="213622"/>
                </a:lnTo>
                <a:lnTo>
                  <a:pt x="61539" y="213808"/>
                </a:lnTo>
                <a:lnTo>
                  <a:pt x="94617" y="213944"/>
                </a:lnTo>
                <a:lnTo>
                  <a:pt x="99258" y="212996"/>
                </a:lnTo>
                <a:lnTo>
                  <a:pt x="104258" y="211411"/>
                </a:lnTo>
                <a:lnTo>
                  <a:pt x="109497" y="209402"/>
                </a:lnTo>
                <a:lnTo>
                  <a:pt x="114893" y="207111"/>
                </a:lnTo>
                <a:lnTo>
                  <a:pt x="125971" y="202025"/>
                </a:lnTo>
                <a:lnTo>
                  <a:pt x="142916" y="193806"/>
                </a:lnTo>
                <a:lnTo>
                  <a:pt x="147651" y="190998"/>
                </a:lnTo>
                <a:lnTo>
                  <a:pt x="151759" y="188173"/>
                </a:lnTo>
                <a:lnTo>
                  <a:pt x="155451" y="185338"/>
                </a:lnTo>
                <a:lnTo>
                  <a:pt x="159818" y="182495"/>
                </a:lnTo>
                <a:lnTo>
                  <a:pt x="164634" y="179648"/>
                </a:lnTo>
                <a:lnTo>
                  <a:pt x="169749" y="176797"/>
                </a:lnTo>
                <a:lnTo>
                  <a:pt x="174111" y="173944"/>
                </a:lnTo>
                <a:lnTo>
                  <a:pt x="177973" y="171089"/>
                </a:lnTo>
                <a:lnTo>
                  <a:pt x="184803" y="165377"/>
                </a:lnTo>
                <a:lnTo>
                  <a:pt x="191013" y="159664"/>
                </a:lnTo>
                <a:lnTo>
                  <a:pt x="199866" y="151092"/>
                </a:lnTo>
                <a:lnTo>
                  <a:pt x="217117" y="133947"/>
                </a:lnTo>
                <a:lnTo>
                  <a:pt x="219025" y="131090"/>
                </a:lnTo>
                <a:lnTo>
                  <a:pt x="221146" y="125375"/>
                </a:lnTo>
                <a:lnTo>
                  <a:pt x="222089" y="119659"/>
                </a:lnTo>
                <a:lnTo>
                  <a:pt x="222508" y="112992"/>
                </a:lnTo>
                <a:lnTo>
                  <a:pt x="222743" y="99481"/>
                </a:lnTo>
                <a:lnTo>
                  <a:pt x="222798" y="92276"/>
                </a:lnTo>
                <a:lnTo>
                  <a:pt x="221861" y="89021"/>
                </a:lnTo>
                <a:lnTo>
                  <a:pt x="218279" y="82865"/>
                </a:lnTo>
                <a:lnTo>
                  <a:pt x="213511" y="76954"/>
                </a:lnTo>
                <a:lnTo>
                  <a:pt x="208219" y="71152"/>
                </a:lnTo>
                <a:lnTo>
                  <a:pt x="199883" y="62530"/>
                </a:lnTo>
                <a:lnTo>
                  <a:pt x="194223" y="56804"/>
                </a:lnTo>
                <a:lnTo>
                  <a:pt x="189476" y="53943"/>
                </a:lnTo>
                <a:lnTo>
                  <a:pt x="183453" y="51084"/>
                </a:lnTo>
                <a:lnTo>
                  <a:pt x="176580" y="48225"/>
                </a:lnTo>
                <a:lnTo>
                  <a:pt x="171046" y="45367"/>
                </a:lnTo>
                <a:lnTo>
                  <a:pt x="166404" y="42508"/>
                </a:lnTo>
                <a:lnTo>
                  <a:pt x="162357" y="39650"/>
                </a:lnTo>
                <a:lnTo>
                  <a:pt x="157753" y="36793"/>
                </a:lnTo>
                <a:lnTo>
                  <a:pt x="152779" y="33935"/>
                </a:lnTo>
                <a:lnTo>
                  <a:pt x="147559" y="31078"/>
                </a:lnTo>
                <a:lnTo>
                  <a:pt x="142174" y="29172"/>
                </a:lnTo>
                <a:lnTo>
                  <a:pt x="136678" y="27902"/>
                </a:lnTo>
                <a:lnTo>
                  <a:pt x="131110" y="27055"/>
                </a:lnTo>
                <a:lnTo>
                  <a:pt x="125493" y="26491"/>
                </a:lnTo>
                <a:lnTo>
                  <a:pt x="119843" y="26115"/>
                </a:lnTo>
                <a:lnTo>
                  <a:pt x="114171" y="25864"/>
                </a:lnTo>
                <a:lnTo>
                  <a:pt x="109437" y="24744"/>
                </a:lnTo>
                <a:lnTo>
                  <a:pt x="105330" y="23045"/>
                </a:lnTo>
                <a:lnTo>
                  <a:pt x="101637" y="20960"/>
                </a:lnTo>
                <a:lnTo>
                  <a:pt x="97272" y="19570"/>
                </a:lnTo>
                <a:lnTo>
                  <a:pt x="92456" y="18643"/>
                </a:lnTo>
                <a:lnTo>
                  <a:pt x="87341" y="18025"/>
                </a:lnTo>
                <a:lnTo>
                  <a:pt x="82026" y="16661"/>
                </a:lnTo>
                <a:lnTo>
                  <a:pt x="76577" y="14799"/>
                </a:lnTo>
                <a:lnTo>
                  <a:pt x="71039" y="12605"/>
                </a:lnTo>
                <a:lnTo>
                  <a:pt x="66395" y="11142"/>
                </a:lnTo>
                <a:lnTo>
                  <a:pt x="62347" y="10167"/>
                </a:lnTo>
                <a:lnTo>
                  <a:pt x="58696" y="9517"/>
                </a:lnTo>
                <a:lnTo>
                  <a:pt x="52099" y="8795"/>
                </a:lnTo>
                <a:lnTo>
                  <a:pt x="49006" y="8602"/>
                </a:lnTo>
                <a:lnTo>
                  <a:pt x="40489" y="8388"/>
                </a:lnTo>
                <a:lnTo>
                  <a:pt x="8530" y="82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12"/>
          <p:cNvSpPr/>
          <p:nvPr/>
        </p:nvSpPr>
        <p:spPr>
          <a:xfrm>
            <a:off x="3243265" y="4821715"/>
            <a:ext cx="128541" cy="107439"/>
          </a:xfrm>
          <a:custGeom>
            <a:avLst/>
            <a:gdLst/>
            <a:ahLst/>
            <a:cxnLst/>
            <a:rect l="0" t="0" r="0" b="0"/>
            <a:pathLst>
              <a:path w="128541" h="107439">
                <a:moveTo>
                  <a:pt x="17142" y="21747"/>
                </a:moveTo>
                <a:lnTo>
                  <a:pt x="12591" y="21747"/>
                </a:lnTo>
                <a:lnTo>
                  <a:pt x="11251" y="22700"/>
                </a:lnTo>
                <a:lnTo>
                  <a:pt x="10357" y="24287"/>
                </a:lnTo>
                <a:lnTo>
                  <a:pt x="8923" y="29128"/>
                </a:lnTo>
                <a:lnTo>
                  <a:pt x="7852" y="29525"/>
                </a:lnTo>
                <a:lnTo>
                  <a:pt x="4123" y="29966"/>
                </a:lnTo>
                <a:lnTo>
                  <a:pt x="2748" y="31037"/>
                </a:lnTo>
                <a:lnTo>
                  <a:pt x="1831" y="32703"/>
                </a:lnTo>
                <a:lnTo>
                  <a:pt x="1219" y="34766"/>
                </a:lnTo>
                <a:lnTo>
                  <a:pt x="812" y="37094"/>
                </a:lnTo>
                <a:lnTo>
                  <a:pt x="540" y="39599"/>
                </a:lnTo>
                <a:lnTo>
                  <a:pt x="359" y="42220"/>
                </a:lnTo>
                <a:lnTo>
                  <a:pt x="238" y="44921"/>
                </a:lnTo>
                <a:lnTo>
                  <a:pt x="104" y="50462"/>
                </a:lnTo>
                <a:lnTo>
                  <a:pt x="0" y="76044"/>
                </a:lnTo>
                <a:lnTo>
                  <a:pt x="951" y="78899"/>
                </a:lnTo>
                <a:lnTo>
                  <a:pt x="2538" y="81756"/>
                </a:lnTo>
                <a:lnTo>
                  <a:pt x="4549" y="84613"/>
                </a:lnTo>
                <a:lnTo>
                  <a:pt x="6842" y="87470"/>
                </a:lnTo>
                <a:lnTo>
                  <a:pt x="9322" y="90328"/>
                </a:lnTo>
                <a:lnTo>
                  <a:pt x="11929" y="93185"/>
                </a:lnTo>
                <a:lnTo>
                  <a:pt x="14619" y="95090"/>
                </a:lnTo>
                <a:lnTo>
                  <a:pt x="17365" y="96360"/>
                </a:lnTo>
                <a:lnTo>
                  <a:pt x="20148" y="97206"/>
                </a:lnTo>
                <a:lnTo>
                  <a:pt x="22004" y="98723"/>
                </a:lnTo>
                <a:lnTo>
                  <a:pt x="23241" y="100687"/>
                </a:lnTo>
                <a:lnTo>
                  <a:pt x="24065" y="102949"/>
                </a:lnTo>
                <a:lnTo>
                  <a:pt x="26520" y="104457"/>
                </a:lnTo>
                <a:lnTo>
                  <a:pt x="30062" y="105462"/>
                </a:lnTo>
                <a:lnTo>
                  <a:pt x="40331" y="107075"/>
                </a:lnTo>
                <a:lnTo>
                  <a:pt x="43079" y="107207"/>
                </a:lnTo>
                <a:lnTo>
                  <a:pt x="55095" y="107394"/>
                </a:lnTo>
                <a:lnTo>
                  <a:pt x="61950" y="107438"/>
                </a:lnTo>
                <a:lnTo>
                  <a:pt x="66064" y="106496"/>
                </a:lnTo>
                <a:lnTo>
                  <a:pt x="70712" y="104917"/>
                </a:lnTo>
                <a:lnTo>
                  <a:pt x="75715" y="102911"/>
                </a:lnTo>
                <a:lnTo>
                  <a:pt x="80003" y="101574"/>
                </a:lnTo>
                <a:lnTo>
                  <a:pt x="83814" y="100683"/>
                </a:lnTo>
                <a:lnTo>
                  <a:pt x="87308" y="100088"/>
                </a:lnTo>
                <a:lnTo>
                  <a:pt x="90589" y="98740"/>
                </a:lnTo>
                <a:lnTo>
                  <a:pt x="93729" y="96888"/>
                </a:lnTo>
                <a:lnTo>
                  <a:pt x="96775" y="94701"/>
                </a:lnTo>
                <a:lnTo>
                  <a:pt x="99758" y="91338"/>
                </a:lnTo>
                <a:lnTo>
                  <a:pt x="102700" y="87191"/>
                </a:lnTo>
                <a:lnTo>
                  <a:pt x="105613" y="82522"/>
                </a:lnTo>
                <a:lnTo>
                  <a:pt x="108507" y="78456"/>
                </a:lnTo>
                <a:lnTo>
                  <a:pt x="111390" y="74793"/>
                </a:lnTo>
                <a:lnTo>
                  <a:pt x="114264" y="71398"/>
                </a:lnTo>
                <a:lnTo>
                  <a:pt x="117132" y="68183"/>
                </a:lnTo>
                <a:lnTo>
                  <a:pt x="122860" y="62071"/>
                </a:lnTo>
                <a:lnTo>
                  <a:pt x="124768" y="58154"/>
                </a:lnTo>
                <a:lnTo>
                  <a:pt x="126040" y="53638"/>
                </a:lnTo>
                <a:lnTo>
                  <a:pt x="126888" y="48723"/>
                </a:lnTo>
                <a:lnTo>
                  <a:pt x="127454" y="44494"/>
                </a:lnTo>
                <a:lnTo>
                  <a:pt x="127831" y="40721"/>
                </a:lnTo>
                <a:lnTo>
                  <a:pt x="128082" y="37254"/>
                </a:lnTo>
                <a:lnTo>
                  <a:pt x="128249" y="33990"/>
                </a:lnTo>
                <a:lnTo>
                  <a:pt x="128436" y="27823"/>
                </a:lnTo>
                <a:lnTo>
                  <a:pt x="128540" y="18996"/>
                </a:lnTo>
                <a:lnTo>
                  <a:pt x="127603" y="16104"/>
                </a:lnTo>
                <a:lnTo>
                  <a:pt x="126025" y="13222"/>
                </a:lnTo>
                <a:lnTo>
                  <a:pt x="124020" y="10348"/>
                </a:lnTo>
                <a:lnTo>
                  <a:pt x="121732" y="8433"/>
                </a:lnTo>
                <a:lnTo>
                  <a:pt x="119254" y="7156"/>
                </a:lnTo>
                <a:lnTo>
                  <a:pt x="116649" y="6305"/>
                </a:lnTo>
                <a:lnTo>
                  <a:pt x="113960" y="4785"/>
                </a:lnTo>
                <a:lnTo>
                  <a:pt x="111215" y="2819"/>
                </a:lnTo>
                <a:lnTo>
                  <a:pt x="108432" y="556"/>
                </a:lnTo>
                <a:lnTo>
                  <a:pt x="105625" y="0"/>
                </a:lnTo>
                <a:lnTo>
                  <a:pt x="102800" y="581"/>
                </a:lnTo>
                <a:lnTo>
                  <a:pt x="99965" y="1921"/>
                </a:lnTo>
                <a:lnTo>
                  <a:pt x="97122" y="2815"/>
                </a:lnTo>
                <a:lnTo>
                  <a:pt x="94275" y="3411"/>
                </a:lnTo>
                <a:lnTo>
                  <a:pt x="91424" y="3808"/>
                </a:lnTo>
                <a:lnTo>
                  <a:pt x="87618" y="5026"/>
                </a:lnTo>
                <a:lnTo>
                  <a:pt x="83176" y="6789"/>
                </a:lnTo>
                <a:lnTo>
                  <a:pt x="78310" y="8918"/>
                </a:lnTo>
                <a:lnTo>
                  <a:pt x="74113" y="11289"/>
                </a:lnTo>
                <a:lnTo>
                  <a:pt x="70363" y="13823"/>
                </a:lnTo>
                <a:lnTo>
                  <a:pt x="66910" y="16464"/>
                </a:lnTo>
                <a:lnTo>
                  <a:pt x="62703" y="19177"/>
                </a:lnTo>
                <a:lnTo>
                  <a:pt x="57993" y="21939"/>
                </a:lnTo>
                <a:lnTo>
                  <a:pt x="52949" y="24732"/>
                </a:lnTo>
                <a:lnTo>
                  <a:pt x="49586" y="27547"/>
                </a:lnTo>
                <a:lnTo>
                  <a:pt x="47344" y="30377"/>
                </a:lnTo>
                <a:lnTo>
                  <a:pt x="43900" y="37012"/>
                </a:lnTo>
                <a:lnTo>
                  <a:pt x="39195" y="46312"/>
                </a:lnTo>
                <a:lnTo>
                  <a:pt x="36606" y="50506"/>
                </a:lnTo>
                <a:lnTo>
                  <a:pt x="33928" y="54255"/>
                </a:lnTo>
                <a:lnTo>
                  <a:pt x="31190" y="57707"/>
                </a:lnTo>
                <a:lnTo>
                  <a:pt x="29365" y="60960"/>
                </a:lnTo>
                <a:lnTo>
                  <a:pt x="28148" y="64082"/>
                </a:lnTo>
                <a:lnTo>
                  <a:pt x="27337" y="67115"/>
                </a:lnTo>
                <a:lnTo>
                  <a:pt x="26796" y="70090"/>
                </a:lnTo>
                <a:lnTo>
                  <a:pt x="26436" y="73026"/>
                </a:lnTo>
                <a:lnTo>
                  <a:pt x="25857" y="80031"/>
                </a:lnTo>
                <a:lnTo>
                  <a:pt x="25810" y="81558"/>
                </a:lnTo>
                <a:lnTo>
                  <a:pt x="25727" y="88984"/>
                </a:lnTo>
                <a:lnTo>
                  <a:pt x="28260" y="92270"/>
                </a:lnTo>
                <a:lnTo>
                  <a:pt x="30269" y="94480"/>
                </a:lnTo>
                <a:lnTo>
                  <a:pt x="32561" y="95953"/>
                </a:lnTo>
                <a:lnTo>
                  <a:pt x="35041" y="96935"/>
                </a:lnTo>
                <a:lnTo>
                  <a:pt x="41315" y="98512"/>
                </a:lnTo>
                <a:lnTo>
                  <a:pt x="44713" y="98728"/>
                </a:lnTo>
                <a:lnTo>
                  <a:pt x="46953" y="98785"/>
                </a:lnTo>
                <a:lnTo>
                  <a:pt x="49398" y="97870"/>
                </a:lnTo>
                <a:lnTo>
                  <a:pt x="51981" y="96309"/>
                </a:lnTo>
                <a:lnTo>
                  <a:pt x="54656" y="94315"/>
                </a:lnTo>
                <a:lnTo>
                  <a:pt x="57391" y="92033"/>
                </a:lnTo>
                <a:lnTo>
                  <a:pt x="60167" y="89560"/>
                </a:lnTo>
                <a:lnTo>
                  <a:pt x="65792" y="84271"/>
                </a:lnTo>
                <a:lnTo>
                  <a:pt x="71467" y="78745"/>
                </a:lnTo>
                <a:lnTo>
                  <a:pt x="73361" y="75938"/>
                </a:lnTo>
                <a:lnTo>
                  <a:pt x="74624" y="73114"/>
                </a:lnTo>
                <a:lnTo>
                  <a:pt x="75466" y="70280"/>
                </a:lnTo>
                <a:lnTo>
                  <a:pt x="76980" y="67437"/>
                </a:lnTo>
                <a:lnTo>
                  <a:pt x="78941" y="64590"/>
                </a:lnTo>
                <a:lnTo>
                  <a:pt x="81202" y="61739"/>
                </a:lnTo>
                <a:lnTo>
                  <a:pt x="82709" y="57933"/>
                </a:lnTo>
                <a:lnTo>
                  <a:pt x="83713" y="53491"/>
                </a:lnTo>
                <a:lnTo>
                  <a:pt x="84383" y="48625"/>
                </a:lnTo>
                <a:lnTo>
                  <a:pt x="84829" y="44428"/>
                </a:lnTo>
                <a:lnTo>
                  <a:pt x="85127" y="40678"/>
                </a:lnTo>
                <a:lnTo>
                  <a:pt x="85325" y="37225"/>
                </a:lnTo>
                <a:lnTo>
                  <a:pt x="85546" y="30848"/>
                </a:lnTo>
                <a:lnTo>
                  <a:pt x="85687" y="18994"/>
                </a:lnTo>
                <a:lnTo>
                  <a:pt x="84746" y="17054"/>
                </a:lnTo>
                <a:lnTo>
                  <a:pt x="83166" y="15761"/>
                </a:lnTo>
                <a:lnTo>
                  <a:pt x="81161" y="14899"/>
                </a:lnTo>
                <a:lnTo>
                  <a:pt x="78871" y="15276"/>
                </a:lnTo>
                <a:lnTo>
                  <a:pt x="76392" y="16481"/>
                </a:lnTo>
                <a:lnTo>
                  <a:pt x="73787" y="18236"/>
                </a:lnTo>
                <a:lnTo>
                  <a:pt x="71098" y="20359"/>
                </a:lnTo>
                <a:lnTo>
                  <a:pt x="68353" y="22726"/>
                </a:lnTo>
                <a:lnTo>
                  <a:pt x="65570" y="25257"/>
                </a:lnTo>
                <a:lnTo>
                  <a:pt x="62763" y="26945"/>
                </a:lnTo>
                <a:lnTo>
                  <a:pt x="59938" y="28070"/>
                </a:lnTo>
                <a:lnTo>
                  <a:pt x="57103" y="28820"/>
                </a:lnTo>
                <a:lnTo>
                  <a:pt x="54260" y="30272"/>
                </a:lnTo>
                <a:lnTo>
                  <a:pt x="51412" y="32193"/>
                </a:lnTo>
                <a:lnTo>
                  <a:pt x="48561" y="34426"/>
                </a:lnTo>
                <a:lnTo>
                  <a:pt x="44756" y="37820"/>
                </a:lnTo>
                <a:lnTo>
                  <a:pt x="35447" y="46670"/>
                </a:lnTo>
                <a:lnTo>
                  <a:pt x="8569" y="73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13"/>
          <p:cNvSpPr/>
          <p:nvPr/>
        </p:nvSpPr>
        <p:spPr>
          <a:xfrm>
            <a:off x="3251834" y="489489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4"/>
          <p:cNvSpPr/>
          <p:nvPr/>
        </p:nvSpPr>
        <p:spPr>
          <a:xfrm>
            <a:off x="3071812" y="454342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28693" y="8572"/>
                </a:lnTo>
                <a:lnTo>
                  <a:pt x="31511" y="7620"/>
                </a:lnTo>
                <a:lnTo>
                  <a:pt x="34342" y="6032"/>
                </a:lnTo>
                <a:lnTo>
                  <a:pt x="37183" y="4022"/>
                </a:lnTo>
                <a:lnTo>
                  <a:pt x="40028" y="2681"/>
                </a:lnTo>
                <a:lnTo>
                  <a:pt x="42878" y="1787"/>
                </a:lnTo>
                <a:lnTo>
                  <a:pt x="45731" y="1191"/>
                </a:lnTo>
                <a:lnTo>
                  <a:pt x="49537" y="794"/>
                </a:lnTo>
                <a:lnTo>
                  <a:pt x="53980" y="529"/>
                </a:lnTo>
                <a:lnTo>
                  <a:pt x="63043" y="235"/>
                </a:lnTo>
                <a:lnTo>
                  <a:pt x="74454" y="7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15"/>
          <p:cNvSpPr/>
          <p:nvPr/>
        </p:nvSpPr>
        <p:spPr>
          <a:xfrm>
            <a:off x="3303772" y="4278030"/>
            <a:ext cx="213267" cy="179627"/>
          </a:xfrm>
          <a:custGeom>
            <a:avLst/>
            <a:gdLst/>
            <a:ahLst/>
            <a:cxnLst/>
            <a:rect l="0" t="0" r="0" b="0"/>
            <a:pathLst>
              <a:path w="213267" h="179627">
                <a:moveTo>
                  <a:pt x="110940" y="8220"/>
                </a:moveTo>
                <a:lnTo>
                  <a:pt x="110940" y="0"/>
                </a:lnTo>
                <a:lnTo>
                  <a:pt x="105049" y="5608"/>
                </a:lnTo>
                <a:lnTo>
                  <a:pt x="98169" y="12427"/>
                </a:lnTo>
                <a:lnTo>
                  <a:pt x="94806" y="13882"/>
                </a:lnTo>
                <a:lnTo>
                  <a:pt x="90659" y="14852"/>
                </a:lnTo>
                <a:lnTo>
                  <a:pt x="85990" y="15499"/>
                </a:lnTo>
                <a:lnTo>
                  <a:pt x="81924" y="16882"/>
                </a:lnTo>
                <a:lnTo>
                  <a:pt x="78261" y="18757"/>
                </a:lnTo>
                <a:lnTo>
                  <a:pt x="71651" y="22428"/>
                </a:lnTo>
                <a:lnTo>
                  <a:pt x="65538" y="24060"/>
                </a:lnTo>
                <a:lnTo>
                  <a:pt x="61622" y="25447"/>
                </a:lnTo>
                <a:lnTo>
                  <a:pt x="57106" y="27325"/>
                </a:lnTo>
                <a:lnTo>
                  <a:pt x="52191" y="29529"/>
                </a:lnTo>
                <a:lnTo>
                  <a:pt x="47962" y="30998"/>
                </a:lnTo>
                <a:lnTo>
                  <a:pt x="44189" y="31978"/>
                </a:lnTo>
                <a:lnTo>
                  <a:pt x="40722" y="32631"/>
                </a:lnTo>
                <a:lnTo>
                  <a:pt x="37458" y="32114"/>
                </a:lnTo>
                <a:lnTo>
                  <a:pt x="28313" y="27788"/>
                </a:lnTo>
                <a:lnTo>
                  <a:pt x="22464" y="26441"/>
                </a:lnTo>
                <a:lnTo>
                  <a:pt x="16690" y="25843"/>
                </a:lnTo>
                <a:lnTo>
                  <a:pt x="10948" y="25577"/>
                </a:lnTo>
                <a:lnTo>
                  <a:pt x="0" y="25373"/>
                </a:lnTo>
                <a:lnTo>
                  <a:pt x="4197" y="25367"/>
                </a:lnTo>
                <a:lnTo>
                  <a:pt x="5488" y="26319"/>
                </a:lnTo>
                <a:lnTo>
                  <a:pt x="6349" y="27906"/>
                </a:lnTo>
                <a:lnTo>
                  <a:pt x="7730" y="32746"/>
                </a:lnTo>
                <a:lnTo>
                  <a:pt x="7969" y="38135"/>
                </a:lnTo>
                <a:lnTo>
                  <a:pt x="8040" y="41214"/>
                </a:lnTo>
                <a:lnTo>
                  <a:pt x="12612" y="46676"/>
                </a:lnTo>
                <a:lnTo>
                  <a:pt x="17391" y="51664"/>
                </a:lnTo>
                <a:lnTo>
                  <a:pt x="19999" y="54328"/>
                </a:lnTo>
                <a:lnTo>
                  <a:pt x="21738" y="57056"/>
                </a:lnTo>
                <a:lnTo>
                  <a:pt x="23670" y="62627"/>
                </a:lnTo>
                <a:lnTo>
                  <a:pt x="24185" y="65446"/>
                </a:lnTo>
                <a:lnTo>
                  <a:pt x="24528" y="68278"/>
                </a:lnTo>
                <a:lnTo>
                  <a:pt x="24757" y="71119"/>
                </a:lnTo>
                <a:lnTo>
                  <a:pt x="24910" y="73965"/>
                </a:lnTo>
                <a:lnTo>
                  <a:pt x="25079" y="79667"/>
                </a:lnTo>
                <a:lnTo>
                  <a:pt x="26077" y="82522"/>
                </a:lnTo>
                <a:lnTo>
                  <a:pt x="27695" y="85377"/>
                </a:lnTo>
                <a:lnTo>
                  <a:pt x="29726" y="88233"/>
                </a:lnTo>
                <a:lnTo>
                  <a:pt x="31080" y="91089"/>
                </a:lnTo>
                <a:lnTo>
                  <a:pt x="31982" y="93946"/>
                </a:lnTo>
                <a:lnTo>
                  <a:pt x="33431" y="100824"/>
                </a:lnTo>
                <a:lnTo>
                  <a:pt x="33629" y="104305"/>
                </a:lnTo>
                <a:lnTo>
                  <a:pt x="33787" y="111074"/>
                </a:lnTo>
                <a:lnTo>
                  <a:pt x="33787" y="111080"/>
                </a:lnTo>
                <a:lnTo>
                  <a:pt x="38338" y="106536"/>
                </a:lnTo>
                <a:lnTo>
                  <a:pt x="40631" y="105196"/>
                </a:lnTo>
                <a:lnTo>
                  <a:pt x="45719" y="103708"/>
                </a:lnTo>
                <a:lnTo>
                  <a:pt x="51156" y="100507"/>
                </a:lnTo>
                <a:lnTo>
                  <a:pt x="53938" y="98319"/>
                </a:lnTo>
                <a:lnTo>
                  <a:pt x="56746" y="96861"/>
                </a:lnTo>
                <a:lnTo>
                  <a:pt x="62407" y="95241"/>
                </a:lnTo>
                <a:lnTo>
                  <a:pt x="68097" y="91981"/>
                </a:lnTo>
                <a:lnTo>
                  <a:pt x="70948" y="89778"/>
                </a:lnTo>
                <a:lnTo>
                  <a:pt x="74754" y="88310"/>
                </a:lnTo>
                <a:lnTo>
                  <a:pt x="79196" y="87330"/>
                </a:lnTo>
                <a:lnTo>
                  <a:pt x="84062" y="86678"/>
                </a:lnTo>
                <a:lnTo>
                  <a:pt x="89211" y="85290"/>
                </a:lnTo>
                <a:lnTo>
                  <a:pt x="94550" y="83412"/>
                </a:lnTo>
                <a:lnTo>
                  <a:pt x="100013" y="81208"/>
                </a:lnTo>
                <a:lnTo>
                  <a:pt x="105560" y="79738"/>
                </a:lnTo>
                <a:lnTo>
                  <a:pt x="111164" y="78759"/>
                </a:lnTo>
                <a:lnTo>
                  <a:pt x="116804" y="78106"/>
                </a:lnTo>
                <a:lnTo>
                  <a:pt x="123422" y="77670"/>
                </a:lnTo>
                <a:lnTo>
                  <a:pt x="130692" y="77380"/>
                </a:lnTo>
                <a:lnTo>
                  <a:pt x="153788" y="76915"/>
                </a:lnTo>
                <a:lnTo>
                  <a:pt x="158555" y="77828"/>
                </a:lnTo>
                <a:lnTo>
                  <a:pt x="163639" y="79391"/>
                </a:lnTo>
                <a:lnTo>
                  <a:pt x="168933" y="81384"/>
                </a:lnTo>
                <a:lnTo>
                  <a:pt x="174367" y="82713"/>
                </a:lnTo>
                <a:lnTo>
                  <a:pt x="179895" y="83600"/>
                </a:lnTo>
                <a:lnTo>
                  <a:pt x="185485" y="84190"/>
                </a:lnTo>
                <a:lnTo>
                  <a:pt x="190164" y="86490"/>
                </a:lnTo>
                <a:lnTo>
                  <a:pt x="194236" y="89927"/>
                </a:lnTo>
                <a:lnTo>
                  <a:pt x="197903" y="94124"/>
                </a:lnTo>
                <a:lnTo>
                  <a:pt x="204518" y="101327"/>
                </a:lnTo>
                <a:lnTo>
                  <a:pt x="207615" y="104581"/>
                </a:lnTo>
                <a:lnTo>
                  <a:pt x="209680" y="107703"/>
                </a:lnTo>
                <a:lnTo>
                  <a:pt x="211057" y="110737"/>
                </a:lnTo>
                <a:lnTo>
                  <a:pt x="211975" y="113712"/>
                </a:lnTo>
                <a:lnTo>
                  <a:pt x="212586" y="116648"/>
                </a:lnTo>
                <a:lnTo>
                  <a:pt x="212994" y="119557"/>
                </a:lnTo>
                <a:lnTo>
                  <a:pt x="213266" y="122450"/>
                </a:lnTo>
                <a:lnTo>
                  <a:pt x="212495" y="125331"/>
                </a:lnTo>
                <a:lnTo>
                  <a:pt x="211028" y="128204"/>
                </a:lnTo>
                <a:lnTo>
                  <a:pt x="209098" y="131072"/>
                </a:lnTo>
                <a:lnTo>
                  <a:pt x="206859" y="133935"/>
                </a:lnTo>
                <a:lnTo>
                  <a:pt x="204413" y="136798"/>
                </a:lnTo>
                <a:lnTo>
                  <a:pt x="201831" y="139659"/>
                </a:lnTo>
                <a:lnTo>
                  <a:pt x="196420" y="145377"/>
                </a:lnTo>
                <a:lnTo>
                  <a:pt x="185187" y="156809"/>
                </a:lnTo>
                <a:lnTo>
                  <a:pt x="180440" y="159667"/>
                </a:lnTo>
                <a:lnTo>
                  <a:pt x="174419" y="162524"/>
                </a:lnTo>
                <a:lnTo>
                  <a:pt x="167547" y="165382"/>
                </a:lnTo>
                <a:lnTo>
                  <a:pt x="161060" y="168239"/>
                </a:lnTo>
                <a:lnTo>
                  <a:pt x="148773" y="173954"/>
                </a:lnTo>
                <a:lnTo>
                  <a:pt x="142830" y="175860"/>
                </a:lnTo>
                <a:lnTo>
                  <a:pt x="136962" y="177130"/>
                </a:lnTo>
                <a:lnTo>
                  <a:pt x="131146" y="177977"/>
                </a:lnTo>
                <a:lnTo>
                  <a:pt x="125363" y="178541"/>
                </a:lnTo>
                <a:lnTo>
                  <a:pt x="119603" y="178917"/>
                </a:lnTo>
                <a:lnTo>
                  <a:pt x="113858" y="179168"/>
                </a:lnTo>
                <a:lnTo>
                  <a:pt x="102394" y="179447"/>
                </a:lnTo>
                <a:lnTo>
                  <a:pt x="84064" y="179626"/>
                </a:lnTo>
                <a:lnTo>
                  <a:pt x="80640" y="178688"/>
                </a:lnTo>
                <a:lnTo>
                  <a:pt x="74296" y="175106"/>
                </a:lnTo>
                <a:lnTo>
                  <a:pt x="68078" y="1710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16"/>
          <p:cNvSpPr/>
          <p:nvPr/>
        </p:nvSpPr>
        <p:spPr>
          <a:xfrm>
            <a:off x="5232082" y="4801000"/>
            <a:ext cx="68580" cy="102322"/>
          </a:xfrm>
          <a:custGeom>
            <a:avLst/>
            <a:gdLst/>
            <a:ahLst/>
            <a:cxnLst/>
            <a:rect l="0" t="0" r="0" b="0"/>
            <a:pathLst>
              <a:path w="68580" h="102322">
                <a:moveTo>
                  <a:pt x="60008" y="25317"/>
                </a:moveTo>
                <a:lnTo>
                  <a:pt x="44063" y="25317"/>
                </a:lnTo>
                <a:lnTo>
                  <a:pt x="43663" y="26270"/>
                </a:lnTo>
                <a:lnTo>
                  <a:pt x="43396" y="27857"/>
                </a:lnTo>
                <a:lnTo>
                  <a:pt x="43218" y="29868"/>
                </a:lnTo>
                <a:lnTo>
                  <a:pt x="42147" y="32161"/>
                </a:lnTo>
                <a:lnTo>
                  <a:pt x="40481" y="34642"/>
                </a:lnTo>
                <a:lnTo>
                  <a:pt x="38417" y="37249"/>
                </a:lnTo>
                <a:lnTo>
                  <a:pt x="37042" y="39939"/>
                </a:lnTo>
                <a:lnTo>
                  <a:pt x="36124" y="42685"/>
                </a:lnTo>
                <a:lnTo>
                  <a:pt x="35513" y="45468"/>
                </a:lnTo>
                <a:lnTo>
                  <a:pt x="35105" y="48276"/>
                </a:lnTo>
                <a:lnTo>
                  <a:pt x="34834" y="51101"/>
                </a:lnTo>
                <a:lnTo>
                  <a:pt x="34397" y="57927"/>
                </a:lnTo>
                <a:lnTo>
                  <a:pt x="34338" y="61400"/>
                </a:lnTo>
                <a:lnTo>
                  <a:pt x="34293" y="75163"/>
                </a:lnTo>
                <a:lnTo>
                  <a:pt x="35244" y="76646"/>
                </a:lnTo>
                <a:lnTo>
                  <a:pt x="36831" y="78586"/>
                </a:lnTo>
                <a:lnTo>
                  <a:pt x="41671" y="83994"/>
                </a:lnTo>
                <a:lnTo>
                  <a:pt x="43021" y="84437"/>
                </a:lnTo>
                <a:lnTo>
                  <a:pt x="44873" y="84733"/>
                </a:lnTo>
                <a:lnTo>
                  <a:pt x="51051" y="85290"/>
                </a:lnTo>
                <a:lnTo>
                  <a:pt x="52131" y="84349"/>
                </a:lnTo>
                <a:lnTo>
                  <a:pt x="55873" y="80764"/>
                </a:lnTo>
                <a:lnTo>
                  <a:pt x="58204" y="79426"/>
                </a:lnTo>
                <a:lnTo>
                  <a:pt x="60710" y="78535"/>
                </a:lnTo>
                <a:lnTo>
                  <a:pt x="63333" y="77941"/>
                </a:lnTo>
                <a:lnTo>
                  <a:pt x="65082" y="76592"/>
                </a:lnTo>
                <a:lnTo>
                  <a:pt x="66248" y="74740"/>
                </a:lnTo>
                <a:lnTo>
                  <a:pt x="67025" y="72554"/>
                </a:lnTo>
                <a:lnTo>
                  <a:pt x="67544" y="70143"/>
                </a:lnTo>
                <a:lnTo>
                  <a:pt x="67889" y="67584"/>
                </a:lnTo>
                <a:lnTo>
                  <a:pt x="68119" y="64925"/>
                </a:lnTo>
                <a:lnTo>
                  <a:pt x="68273" y="62200"/>
                </a:lnTo>
                <a:lnTo>
                  <a:pt x="68444" y="56632"/>
                </a:lnTo>
                <a:lnTo>
                  <a:pt x="68568" y="39594"/>
                </a:lnTo>
                <a:lnTo>
                  <a:pt x="68579" y="22459"/>
                </a:lnTo>
                <a:lnTo>
                  <a:pt x="67627" y="20554"/>
                </a:lnTo>
                <a:lnTo>
                  <a:pt x="66040" y="19284"/>
                </a:lnTo>
                <a:lnTo>
                  <a:pt x="64029" y="18438"/>
                </a:lnTo>
                <a:lnTo>
                  <a:pt x="61736" y="17874"/>
                </a:lnTo>
                <a:lnTo>
                  <a:pt x="59255" y="17497"/>
                </a:lnTo>
                <a:lnTo>
                  <a:pt x="52979" y="16893"/>
                </a:lnTo>
                <a:lnTo>
                  <a:pt x="51512" y="17796"/>
                </a:lnTo>
                <a:lnTo>
                  <a:pt x="49582" y="19351"/>
                </a:lnTo>
                <a:lnTo>
                  <a:pt x="47342" y="21340"/>
                </a:lnTo>
                <a:lnTo>
                  <a:pt x="43944" y="23618"/>
                </a:lnTo>
                <a:lnTo>
                  <a:pt x="39773" y="26089"/>
                </a:lnTo>
                <a:lnTo>
                  <a:pt x="35088" y="28689"/>
                </a:lnTo>
                <a:lnTo>
                  <a:pt x="31965" y="31375"/>
                </a:lnTo>
                <a:lnTo>
                  <a:pt x="29882" y="34118"/>
                </a:lnTo>
                <a:lnTo>
                  <a:pt x="21989" y="49915"/>
                </a:lnTo>
                <a:lnTo>
                  <a:pt x="20375" y="54098"/>
                </a:lnTo>
                <a:lnTo>
                  <a:pt x="19298" y="57840"/>
                </a:lnTo>
                <a:lnTo>
                  <a:pt x="18580" y="61287"/>
                </a:lnTo>
                <a:lnTo>
                  <a:pt x="17149" y="64537"/>
                </a:lnTo>
                <a:lnTo>
                  <a:pt x="15243" y="67656"/>
                </a:lnTo>
                <a:lnTo>
                  <a:pt x="13019" y="70688"/>
                </a:lnTo>
                <a:lnTo>
                  <a:pt x="11537" y="73662"/>
                </a:lnTo>
                <a:lnTo>
                  <a:pt x="10549" y="76597"/>
                </a:lnTo>
                <a:lnTo>
                  <a:pt x="9891" y="79506"/>
                </a:lnTo>
                <a:lnTo>
                  <a:pt x="9451" y="82398"/>
                </a:lnTo>
                <a:lnTo>
                  <a:pt x="9158" y="85278"/>
                </a:lnTo>
                <a:lnTo>
                  <a:pt x="8963" y="88151"/>
                </a:lnTo>
                <a:lnTo>
                  <a:pt x="9785" y="91020"/>
                </a:lnTo>
                <a:lnTo>
                  <a:pt x="11286" y="93884"/>
                </a:lnTo>
                <a:lnTo>
                  <a:pt x="15987" y="100774"/>
                </a:lnTo>
                <a:lnTo>
                  <a:pt x="17326" y="101339"/>
                </a:lnTo>
                <a:lnTo>
                  <a:pt x="19171" y="101716"/>
                </a:lnTo>
                <a:lnTo>
                  <a:pt x="21353" y="101967"/>
                </a:lnTo>
                <a:lnTo>
                  <a:pt x="23760" y="102135"/>
                </a:lnTo>
                <a:lnTo>
                  <a:pt x="26317" y="102246"/>
                </a:lnTo>
                <a:lnTo>
                  <a:pt x="28975" y="102321"/>
                </a:lnTo>
                <a:lnTo>
                  <a:pt x="31699" y="101418"/>
                </a:lnTo>
                <a:lnTo>
                  <a:pt x="34468" y="99864"/>
                </a:lnTo>
                <a:lnTo>
                  <a:pt x="37266" y="97875"/>
                </a:lnTo>
                <a:lnTo>
                  <a:pt x="39131" y="95596"/>
                </a:lnTo>
                <a:lnTo>
                  <a:pt x="40375" y="93125"/>
                </a:lnTo>
                <a:lnTo>
                  <a:pt x="41205" y="90525"/>
                </a:lnTo>
                <a:lnTo>
                  <a:pt x="42710" y="86886"/>
                </a:lnTo>
                <a:lnTo>
                  <a:pt x="44666" y="82556"/>
                </a:lnTo>
                <a:lnTo>
                  <a:pt x="46922" y="77764"/>
                </a:lnTo>
                <a:lnTo>
                  <a:pt x="48427" y="73616"/>
                </a:lnTo>
                <a:lnTo>
                  <a:pt x="49430" y="69899"/>
                </a:lnTo>
                <a:lnTo>
                  <a:pt x="50098" y="66469"/>
                </a:lnTo>
                <a:lnTo>
                  <a:pt x="51496" y="62277"/>
                </a:lnTo>
                <a:lnTo>
                  <a:pt x="53381" y="57577"/>
                </a:lnTo>
                <a:lnTo>
                  <a:pt x="55590" y="52539"/>
                </a:lnTo>
                <a:lnTo>
                  <a:pt x="60584" y="41860"/>
                </a:lnTo>
                <a:lnTo>
                  <a:pt x="63249" y="36346"/>
                </a:lnTo>
                <a:lnTo>
                  <a:pt x="65026" y="31717"/>
                </a:lnTo>
                <a:lnTo>
                  <a:pt x="66211" y="27679"/>
                </a:lnTo>
                <a:lnTo>
                  <a:pt x="67000" y="24034"/>
                </a:lnTo>
                <a:lnTo>
                  <a:pt x="67527" y="20652"/>
                </a:lnTo>
                <a:lnTo>
                  <a:pt x="67878" y="17445"/>
                </a:lnTo>
                <a:lnTo>
                  <a:pt x="68112" y="14354"/>
                </a:lnTo>
                <a:lnTo>
                  <a:pt x="67315" y="12293"/>
                </a:lnTo>
                <a:lnTo>
                  <a:pt x="65832" y="10919"/>
                </a:lnTo>
                <a:lnTo>
                  <a:pt x="63891" y="10004"/>
                </a:lnTo>
                <a:lnTo>
                  <a:pt x="61644" y="8440"/>
                </a:lnTo>
                <a:lnTo>
                  <a:pt x="59193" y="6446"/>
                </a:lnTo>
                <a:lnTo>
                  <a:pt x="56607" y="4164"/>
                </a:lnTo>
                <a:lnTo>
                  <a:pt x="53931" y="2643"/>
                </a:lnTo>
                <a:lnTo>
                  <a:pt x="51194" y="1628"/>
                </a:lnTo>
                <a:lnTo>
                  <a:pt x="48417" y="952"/>
                </a:lnTo>
                <a:lnTo>
                  <a:pt x="45613" y="501"/>
                </a:lnTo>
                <a:lnTo>
                  <a:pt x="42791" y="201"/>
                </a:lnTo>
                <a:lnTo>
                  <a:pt x="39958" y="0"/>
                </a:lnTo>
                <a:lnTo>
                  <a:pt x="37116" y="819"/>
                </a:lnTo>
                <a:lnTo>
                  <a:pt x="34269" y="2318"/>
                </a:lnTo>
                <a:lnTo>
                  <a:pt x="27407" y="7016"/>
                </a:lnTo>
                <a:lnTo>
                  <a:pt x="24938" y="8354"/>
                </a:lnTo>
                <a:lnTo>
                  <a:pt x="17117" y="12381"/>
                </a:lnTo>
                <a:lnTo>
                  <a:pt x="14268" y="14788"/>
                </a:lnTo>
                <a:lnTo>
                  <a:pt x="12370" y="17345"/>
                </a:lnTo>
                <a:lnTo>
                  <a:pt x="11104" y="20002"/>
                </a:lnTo>
                <a:lnTo>
                  <a:pt x="9308" y="22727"/>
                </a:lnTo>
                <a:lnTo>
                  <a:pt x="7158" y="25495"/>
                </a:lnTo>
                <a:lnTo>
                  <a:pt x="4772" y="28293"/>
                </a:lnTo>
                <a:lnTo>
                  <a:pt x="3181" y="31111"/>
                </a:lnTo>
                <a:lnTo>
                  <a:pt x="2121" y="33942"/>
                </a:lnTo>
                <a:lnTo>
                  <a:pt x="1414" y="36783"/>
                </a:lnTo>
                <a:lnTo>
                  <a:pt x="943" y="39628"/>
                </a:lnTo>
                <a:lnTo>
                  <a:pt x="628" y="42478"/>
                </a:lnTo>
                <a:lnTo>
                  <a:pt x="0" y="51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17"/>
          <p:cNvSpPr/>
          <p:nvPr/>
        </p:nvSpPr>
        <p:spPr>
          <a:xfrm>
            <a:off x="5292090" y="4466272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4228" y="14622"/>
                </a:lnTo>
                <a:lnTo>
                  <a:pt x="15848" y="20151"/>
                </a:lnTo>
                <a:lnTo>
                  <a:pt x="17233" y="22959"/>
                </a:lnTo>
                <a:lnTo>
                  <a:pt x="19109" y="25784"/>
                </a:lnTo>
                <a:lnTo>
                  <a:pt x="21312" y="28619"/>
                </a:lnTo>
                <a:lnTo>
                  <a:pt x="23732" y="31462"/>
                </a:lnTo>
                <a:lnTo>
                  <a:pt x="26299" y="34310"/>
                </a:lnTo>
                <a:lnTo>
                  <a:pt x="28963" y="37160"/>
                </a:lnTo>
                <a:lnTo>
                  <a:pt x="31691" y="40966"/>
                </a:lnTo>
                <a:lnTo>
                  <a:pt x="34462" y="45409"/>
                </a:lnTo>
                <a:lnTo>
                  <a:pt x="37262" y="50275"/>
                </a:lnTo>
                <a:lnTo>
                  <a:pt x="39129" y="55424"/>
                </a:lnTo>
                <a:lnTo>
                  <a:pt x="40373" y="60762"/>
                </a:lnTo>
                <a:lnTo>
                  <a:pt x="41203" y="66226"/>
                </a:lnTo>
                <a:lnTo>
                  <a:pt x="41756" y="71773"/>
                </a:lnTo>
                <a:lnTo>
                  <a:pt x="42125" y="77376"/>
                </a:lnTo>
                <a:lnTo>
                  <a:pt x="42371" y="83017"/>
                </a:lnTo>
                <a:lnTo>
                  <a:pt x="43487" y="87729"/>
                </a:lnTo>
                <a:lnTo>
                  <a:pt x="45184" y="91824"/>
                </a:lnTo>
                <a:lnTo>
                  <a:pt x="47268" y="95506"/>
                </a:lnTo>
                <a:lnTo>
                  <a:pt x="48656" y="99866"/>
                </a:lnTo>
                <a:lnTo>
                  <a:pt x="49582" y="104677"/>
                </a:lnTo>
                <a:lnTo>
                  <a:pt x="50200" y="109790"/>
                </a:lnTo>
                <a:lnTo>
                  <a:pt x="50611" y="114151"/>
                </a:lnTo>
                <a:lnTo>
                  <a:pt x="50886" y="118010"/>
                </a:lnTo>
                <a:lnTo>
                  <a:pt x="51069" y="121536"/>
                </a:lnTo>
                <a:lnTo>
                  <a:pt x="51272" y="130534"/>
                </a:lnTo>
                <a:lnTo>
                  <a:pt x="51425" y="156775"/>
                </a:lnTo>
                <a:lnTo>
                  <a:pt x="52381" y="159762"/>
                </a:lnTo>
                <a:lnTo>
                  <a:pt x="53970" y="162705"/>
                </a:lnTo>
                <a:lnTo>
                  <a:pt x="55982" y="165620"/>
                </a:lnTo>
                <a:lnTo>
                  <a:pt x="57324" y="168516"/>
                </a:lnTo>
                <a:lnTo>
                  <a:pt x="58815" y="174273"/>
                </a:lnTo>
                <a:lnTo>
                  <a:pt x="59477" y="180007"/>
                </a:lnTo>
                <a:lnTo>
                  <a:pt x="59654" y="182870"/>
                </a:lnTo>
                <a:lnTo>
                  <a:pt x="60724" y="184778"/>
                </a:lnTo>
                <a:lnTo>
                  <a:pt x="62390" y="186051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18"/>
          <p:cNvSpPr/>
          <p:nvPr/>
        </p:nvSpPr>
        <p:spPr>
          <a:xfrm>
            <a:off x="2900372" y="5264027"/>
            <a:ext cx="171437" cy="239150"/>
          </a:xfrm>
          <a:custGeom>
            <a:avLst/>
            <a:gdLst/>
            <a:ahLst/>
            <a:cxnLst/>
            <a:rect l="0" t="0" r="0" b="0"/>
            <a:pathLst>
              <a:path w="171437" h="239150">
                <a:moveTo>
                  <a:pt x="128578" y="16633"/>
                </a:moveTo>
                <a:lnTo>
                  <a:pt x="91417" y="16633"/>
                </a:lnTo>
                <a:lnTo>
                  <a:pt x="88564" y="17585"/>
                </a:lnTo>
                <a:lnTo>
                  <a:pt x="85709" y="19173"/>
                </a:lnTo>
                <a:lnTo>
                  <a:pt x="78835" y="24014"/>
                </a:lnTo>
                <a:lnTo>
                  <a:pt x="75355" y="24676"/>
                </a:lnTo>
                <a:lnTo>
                  <a:pt x="73093" y="24852"/>
                </a:lnTo>
                <a:lnTo>
                  <a:pt x="69681" y="25922"/>
                </a:lnTo>
                <a:lnTo>
                  <a:pt x="65500" y="27588"/>
                </a:lnTo>
                <a:lnTo>
                  <a:pt x="60809" y="29651"/>
                </a:lnTo>
                <a:lnTo>
                  <a:pt x="56728" y="31979"/>
                </a:lnTo>
                <a:lnTo>
                  <a:pt x="53056" y="34484"/>
                </a:lnTo>
                <a:lnTo>
                  <a:pt x="44868" y="40797"/>
                </a:lnTo>
                <a:lnTo>
                  <a:pt x="41208" y="44200"/>
                </a:lnTo>
                <a:lnTo>
                  <a:pt x="22754" y="62461"/>
                </a:lnTo>
                <a:lnTo>
                  <a:pt x="14249" y="70957"/>
                </a:lnTo>
                <a:lnTo>
                  <a:pt x="12353" y="74756"/>
                </a:lnTo>
                <a:lnTo>
                  <a:pt x="11090" y="79194"/>
                </a:lnTo>
                <a:lnTo>
                  <a:pt x="10247" y="84058"/>
                </a:lnTo>
                <a:lnTo>
                  <a:pt x="8733" y="88253"/>
                </a:lnTo>
                <a:lnTo>
                  <a:pt x="4511" y="95454"/>
                </a:lnTo>
                <a:lnTo>
                  <a:pt x="3004" y="100612"/>
                </a:lnTo>
                <a:lnTo>
                  <a:pt x="1999" y="106909"/>
                </a:lnTo>
                <a:lnTo>
                  <a:pt x="1330" y="113965"/>
                </a:lnTo>
                <a:lnTo>
                  <a:pt x="883" y="120573"/>
                </a:lnTo>
                <a:lnTo>
                  <a:pt x="585" y="126884"/>
                </a:lnTo>
                <a:lnTo>
                  <a:pt x="166" y="142327"/>
                </a:lnTo>
                <a:lnTo>
                  <a:pt x="5" y="171436"/>
                </a:lnTo>
                <a:lnTo>
                  <a:pt x="0" y="176985"/>
                </a:lnTo>
                <a:lnTo>
                  <a:pt x="949" y="181637"/>
                </a:lnTo>
                <a:lnTo>
                  <a:pt x="2535" y="185690"/>
                </a:lnTo>
                <a:lnTo>
                  <a:pt x="6836" y="192734"/>
                </a:lnTo>
                <a:lnTo>
                  <a:pt x="11923" y="199040"/>
                </a:lnTo>
                <a:lnTo>
                  <a:pt x="13660" y="203007"/>
                </a:lnTo>
                <a:lnTo>
                  <a:pt x="14818" y="207558"/>
                </a:lnTo>
                <a:lnTo>
                  <a:pt x="15591" y="212496"/>
                </a:lnTo>
                <a:lnTo>
                  <a:pt x="18010" y="216741"/>
                </a:lnTo>
                <a:lnTo>
                  <a:pt x="21529" y="220523"/>
                </a:lnTo>
                <a:lnTo>
                  <a:pt x="25779" y="223997"/>
                </a:lnTo>
                <a:lnTo>
                  <a:pt x="29565" y="226313"/>
                </a:lnTo>
                <a:lnTo>
                  <a:pt x="33042" y="227857"/>
                </a:lnTo>
                <a:lnTo>
                  <a:pt x="36312" y="228886"/>
                </a:lnTo>
                <a:lnTo>
                  <a:pt x="39445" y="229573"/>
                </a:lnTo>
                <a:lnTo>
                  <a:pt x="42486" y="230030"/>
                </a:lnTo>
                <a:lnTo>
                  <a:pt x="45466" y="230335"/>
                </a:lnTo>
                <a:lnTo>
                  <a:pt x="49357" y="231491"/>
                </a:lnTo>
                <a:lnTo>
                  <a:pt x="53856" y="233214"/>
                </a:lnTo>
                <a:lnTo>
                  <a:pt x="58761" y="235316"/>
                </a:lnTo>
                <a:lnTo>
                  <a:pt x="62983" y="236716"/>
                </a:lnTo>
                <a:lnTo>
                  <a:pt x="66750" y="237650"/>
                </a:lnTo>
                <a:lnTo>
                  <a:pt x="70214" y="238272"/>
                </a:lnTo>
                <a:lnTo>
                  <a:pt x="73476" y="238688"/>
                </a:lnTo>
                <a:lnTo>
                  <a:pt x="76604" y="238964"/>
                </a:lnTo>
                <a:lnTo>
                  <a:pt x="79641" y="239149"/>
                </a:lnTo>
                <a:lnTo>
                  <a:pt x="83571" y="238320"/>
                </a:lnTo>
                <a:lnTo>
                  <a:pt x="88095" y="236813"/>
                </a:lnTo>
                <a:lnTo>
                  <a:pt x="93017" y="234857"/>
                </a:lnTo>
                <a:lnTo>
                  <a:pt x="97251" y="233553"/>
                </a:lnTo>
                <a:lnTo>
                  <a:pt x="101025" y="232684"/>
                </a:lnTo>
                <a:lnTo>
                  <a:pt x="104494" y="232104"/>
                </a:lnTo>
                <a:lnTo>
                  <a:pt x="108712" y="230766"/>
                </a:lnTo>
                <a:lnTo>
                  <a:pt x="113429" y="228920"/>
                </a:lnTo>
                <a:lnTo>
                  <a:pt x="118479" y="226738"/>
                </a:lnTo>
                <a:lnTo>
                  <a:pt x="121845" y="224331"/>
                </a:lnTo>
                <a:lnTo>
                  <a:pt x="124089" y="221773"/>
                </a:lnTo>
                <a:lnTo>
                  <a:pt x="125585" y="219115"/>
                </a:lnTo>
                <a:lnTo>
                  <a:pt x="128487" y="215438"/>
                </a:lnTo>
                <a:lnTo>
                  <a:pt x="132328" y="211082"/>
                </a:lnTo>
                <a:lnTo>
                  <a:pt x="140722" y="202115"/>
                </a:lnTo>
                <a:lnTo>
                  <a:pt x="147628" y="194954"/>
                </a:lnTo>
                <a:lnTo>
                  <a:pt x="149850" y="190759"/>
                </a:lnTo>
                <a:lnTo>
                  <a:pt x="151332" y="186056"/>
                </a:lnTo>
                <a:lnTo>
                  <a:pt x="152319" y="181017"/>
                </a:lnTo>
                <a:lnTo>
                  <a:pt x="153931" y="175752"/>
                </a:lnTo>
                <a:lnTo>
                  <a:pt x="155957" y="170337"/>
                </a:lnTo>
                <a:lnTo>
                  <a:pt x="158261" y="164822"/>
                </a:lnTo>
                <a:lnTo>
                  <a:pt x="160749" y="159241"/>
                </a:lnTo>
                <a:lnTo>
                  <a:pt x="166053" y="147959"/>
                </a:lnTo>
                <a:lnTo>
                  <a:pt x="167849" y="142284"/>
                </a:lnTo>
                <a:lnTo>
                  <a:pt x="169046" y="136595"/>
                </a:lnTo>
                <a:lnTo>
                  <a:pt x="169844" y="130897"/>
                </a:lnTo>
                <a:lnTo>
                  <a:pt x="170376" y="125194"/>
                </a:lnTo>
                <a:lnTo>
                  <a:pt x="170731" y="119487"/>
                </a:lnTo>
                <a:lnTo>
                  <a:pt x="171125" y="108066"/>
                </a:lnTo>
                <a:lnTo>
                  <a:pt x="171378" y="85211"/>
                </a:lnTo>
                <a:lnTo>
                  <a:pt x="171436" y="49758"/>
                </a:lnTo>
                <a:lnTo>
                  <a:pt x="170485" y="45384"/>
                </a:lnTo>
                <a:lnTo>
                  <a:pt x="168898" y="40563"/>
                </a:lnTo>
                <a:lnTo>
                  <a:pt x="166888" y="35444"/>
                </a:lnTo>
                <a:lnTo>
                  <a:pt x="164595" y="31078"/>
                </a:lnTo>
                <a:lnTo>
                  <a:pt x="159508" y="23688"/>
                </a:lnTo>
                <a:lnTo>
                  <a:pt x="156818" y="20384"/>
                </a:lnTo>
                <a:lnTo>
                  <a:pt x="154072" y="17228"/>
                </a:lnTo>
                <a:lnTo>
                  <a:pt x="151289" y="14172"/>
                </a:lnTo>
                <a:lnTo>
                  <a:pt x="149433" y="11182"/>
                </a:lnTo>
                <a:lnTo>
                  <a:pt x="147372" y="5321"/>
                </a:lnTo>
                <a:lnTo>
                  <a:pt x="145869" y="3376"/>
                </a:lnTo>
                <a:lnTo>
                  <a:pt x="143916" y="2080"/>
                </a:lnTo>
                <a:lnTo>
                  <a:pt x="139204" y="640"/>
                </a:lnTo>
                <a:lnTo>
                  <a:pt x="133936" y="0"/>
                </a:lnTo>
                <a:lnTo>
                  <a:pt x="131197" y="781"/>
                </a:lnTo>
                <a:lnTo>
                  <a:pt x="128419" y="2255"/>
                </a:lnTo>
                <a:lnTo>
                  <a:pt x="125614" y="4190"/>
                </a:lnTo>
                <a:lnTo>
                  <a:pt x="121839" y="6433"/>
                </a:lnTo>
                <a:lnTo>
                  <a:pt x="117418" y="8880"/>
                </a:lnTo>
                <a:lnTo>
                  <a:pt x="112565" y="11464"/>
                </a:lnTo>
                <a:lnTo>
                  <a:pt x="108378" y="14139"/>
                </a:lnTo>
                <a:lnTo>
                  <a:pt x="104633" y="16875"/>
                </a:lnTo>
                <a:lnTo>
                  <a:pt x="101185" y="19652"/>
                </a:lnTo>
                <a:lnTo>
                  <a:pt x="97933" y="22456"/>
                </a:lnTo>
                <a:lnTo>
                  <a:pt x="94813" y="25277"/>
                </a:lnTo>
                <a:lnTo>
                  <a:pt x="88806" y="30952"/>
                </a:lnTo>
                <a:lnTo>
                  <a:pt x="68584" y="50925"/>
                </a:lnTo>
                <a:lnTo>
                  <a:pt x="51425" y="680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19"/>
          <p:cNvSpPr/>
          <p:nvPr/>
        </p:nvSpPr>
        <p:spPr>
          <a:xfrm>
            <a:off x="3174686" y="5117827"/>
            <a:ext cx="197165" cy="350088"/>
          </a:xfrm>
          <a:custGeom>
            <a:avLst/>
            <a:gdLst/>
            <a:ahLst/>
            <a:cxnLst/>
            <a:rect l="0" t="0" r="0" b="0"/>
            <a:pathLst>
              <a:path w="197165" h="350088">
                <a:moveTo>
                  <a:pt x="137156" y="162833"/>
                </a:moveTo>
                <a:lnTo>
                  <a:pt x="137156" y="158282"/>
                </a:lnTo>
                <a:lnTo>
                  <a:pt x="136203" y="156941"/>
                </a:lnTo>
                <a:lnTo>
                  <a:pt x="134616" y="156047"/>
                </a:lnTo>
                <a:lnTo>
                  <a:pt x="132605" y="155451"/>
                </a:lnTo>
                <a:lnTo>
                  <a:pt x="127831" y="152250"/>
                </a:lnTo>
                <a:lnTo>
                  <a:pt x="125224" y="150062"/>
                </a:lnTo>
                <a:lnTo>
                  <a:pt x="122534" y="148604"/>
                </a:lnTo>
                <a:lnTo>
                  <a:pt x="117005" y="146984"/>
                </a:lnTo>
                <a:lnTo>
                  <a:pt x="111373" y="146264"/>
                </a:lnTo>
                <a:lnTo>
                  <a:pt x="108537" y="146072"/>
                </a:lnTo>
                <a:lnTo>
                  <a:pt x="105694" y="144991"/>
                </a:lnTo>
                <a:lnTo>
                  <a:pt x="99995" y="141251"/>
                </a:lnTo>
                <a:lnTo>
                  <a:pt x="95983" y="138340"/>
                </a:lnTo>
                <a:lnTo>
                  <a:pt x="89964" y="137660"/>
                </a:lnTo>
                <a:lnTo>
                  <a:pt x="81892" y="137357"/>
                </a:lnTo>
                <a:lnTo>
                  <a:pt x="75129" y="137223"/>
                </a:lnTo>
                <a:lnTo>
                  <a:pt x="71992" y="138140"/>
                </a:lnTo>
                <a:lnTo>
                  <a:pt x="65967" y="141698"/>
                </a:lnTo>
                <a:lnTo>
                  <a:pt x="60114" y="143915"/>
                </a:lnTo>
                <a:lnTo>
                  <a:pt x="57219" y="144506"/>
                </a:lnTo>
                <a:lnTo>
                  <a:pt x="51464" y="147702"/>
                </a:lnTo>
                <a:lnTo>
                  <a:pt x="48595" y="149889"/>
                </a:lnTo>
                <a:lnTo>
                  <a:pt x="42868" y="157397"/>
                </a:lnTo>
                <a:lnTo>
                  <a:pt x="37148" y="166132"/>
                </a:lnTo>
                <a:lnTo>
                  <a:pt x="31430" y="173189"/>
                </a:lnTo>
                <a:lnTo>
                  <a:pt x="25714" y="182040"/>
                </a:lnTo>
                <a:lnTo>
                  <a:pt x="19999" y="192325"/>
                </a:lnTo>
                <a:lnTo>
                  <a:pt x="11426" y="208824"/>
                </a:lnTo>
                <a:lnTo>
                  <a:pt x="5711" y="220103"/>
                </a:lnTo>
                <a:lnTo>
                  <a:pt x="3806" y="225778"/>
                </a:lnTo>
                <a:lnTo>
                  <a:pt x="2536" y="231467"/>
                </a:lnTo>
                <a:lnTo>
                  <a:pt x="1689" y="237163"/>
                </a:lnTo>
                <a:lnTo>
                  <a:pt x="1125" y="242867"/>
                </a:lnTo>
                <a:lnTo>
                  <a:pt x="749" y="248573"/>
                </a:lnTo>
                <a:lnTo>
                  <a:pt x="498" y="254283"/>
                </a:lnTo>
                <a:lnTo>
                  <a:pt x="219" y="265707"/>
                </a:lnTo>
                <a:lnTo>
                  <a:pt x="0" y="310921"/>
                </a:lnTo>
                <a:lnTo>
                  <a:pt x="951" y="313946"/>
                </a:lnTo>
                <a:lnTo>
                  <a:pt x="5888" y="322754"/>
                </a:lnTo>
                <a:lnTo>
                  <a:pt x="8727" y="331396"/>
                </a:lnTo>
                <a:lnTo>
                  <a:pt x="12766" y="337128"/>
                </a:lnTo>
                <a:lnTo>
                  <a:pt x="15177" y="339037"/>
                </a:lnTo>
                <a:lnTo>
                  <a:pt x="17737" y="340309"/>
                </a:lnTo>
                <a:lnTo>
                  <a:pt x="20396" y="341158"/>
                </a:lnTo>
                <a:lnTo>
                  <a:pt x="25890" y="344641"/>
                </a:lnTo>
                <a:lnTo>
                  <a:pt x="28689" y="346903"/>
                </a:lnTo>
                <a:lnTo>
                  <a:pt x="31507" y="348411"/>
                </a:lnTo>
                <a:lnTo>
                  <a:pt x="37178" y="350087"/>
                </a:lnTo>
                <a:lnTo>
                  <a:pt x="39072" y="349581"/>
                </a:lnTo>
                <a:lnTo>
                  <a:pt x="40334" y="348292"/>
                </a:lnTo>
                <a:lnTo>
                  <a:pt x="41176" y="346479"/>
                </a:lnTo>
                <a:lnTo>
                  <a:pt x="43641" y="345271"/>
                </a:lnTo>
                <a:lnTo>
                  <a:pt x="47190" y="344466"/>
                </a:lnTo>
                <a:lnTo>
                  <a:pt x="51461" y="343929"/>
                </a:lnTo>
                <a:lnTo>
                  <a:pt x="55261" y="342619"/>
                </a:lnTo>
                <a:lnTo>
                  <a:pt x="58747" y="340792"/>
                </a:lnTo>
                <a:lnTo>
                  <a:pt x="62023" y="338623"/>
                </a:lnTo>
                <a:lnTo>
                  <a:pt x="64207" y="336223"/>
                </a:lnTo>
                <a:lnTo>
                  <a:pt x="65664" y="333672"/>
                </a:lnTo>
                <a:lnTo>
                  <a:pt x="66634" y="331018"/>
                </a:lnTo>
                <a:lnTo>
                  <a:pt x="70253" y="325529"/>
                </a:lnTo>
                <a:lnTo>
                  <a:pt x="75036" y="318962"/>
                </a:lnTo>
                <a:lnTo>
                  <a:pt x="80338" y="309694"/>
                </a:lnTo>
                <a:lnTo>
                  <a:pt x="85868" y="299224"/>
                </a:lnTo>
                <a:lnTo>
                  <a:pt x="88677" y="293765"/>
                </a:lnTo>
                <a:lnTo>
                  <a:pt x="91501" y="287269"/>
                </a:lnTo>
                <a:lnTo>
                  <a:pt x="94337" y="280080"/>
                </a:lnTo>
                <a:lnTo>
                  <a:pt x="97180" y="272430"/>
                </a:lnTo>
                <a:lnTo>
                  <a:pt x="100028" y="265425"/>
                </a:lnTo>
                <a:lnTo>
                  <a:pt x="102879" y="258850"/>
                </a:lnTo>
                <a:lnTo>
                  <a:pt x="105732" y="252562"/>
                </a:lnTo>
                <a:lnTo>
                  <a:pt x="107634" y="245512"/>
                </a:lnTo>
                <a:lnTo>
                  <a:pt x="108902" y="237955"/>
                </a:lnTo>
                <a:lnTo>
                  <a:pt x="109748" y="230059"/>
                </a:lnTo>
                <a:lnTo>
                  <a:pt x="111264" y="221938"/>
                </a:lnTo>
                <a:lnTo>
                  <a:pt x="113227" y="213666"/>
                </a:lnTo>
                <a:lnTo>
                  <a:pt x="115489" y="205294"/>
                </a:lnTo>
                <a:lnTo>
                  <a:pt x="116996" y="196855"/>
                </a:lnTo>
                <a:lnTo>
                  <a:pt x="118001" y="188371"/>
                </a:lnTo>
                <a:lnTo>
                  <a:pt x="118671" y="179859"/>
                </a:lnTo>
                <a:lnTo>
                  <a:pt x="119117" y="170373"/>
                </a:lnTo>
                <a:lnTo>
                  <a:pt x="119614" y="149674"/>
                </a:lnTo>
                <a:lnTo>
                  <a:pt x="120699" y="139773"/>
                </a:lnTo>
                <a:lnTo>
                  <a:pt x="122375" y="130314"/>
                </a:lnTo>
                <a:lnTo>
                  <a:pt x="124444" y="121152"/>
                </a:lnTo>
                <a:lnTo>
                  <a:pt x="125824" y="113138"/>
                </a:lnTo>
                <a:lnTo>
                  <a:pt x="126744" y="105890"/>
                </a:lnTo>
                <a:lnTo>
                  <a:pt x="127357" y="99154"/>
                </a:lnTo>
                <a:lnTo>
                  <a:pt x="128718" y="91805"/>
                </a:lnTo>
                <a:lnTo>
                  <a:pt x="130578" y="84048"/>
                </a:lnTo>
                <a:lnTo>
                  <a:pt x="132771" y="76020"/>
                </a:lnTo>
                <a:lnTo>
                  <a:pt x="134233" y="68762"/>
                </a:lnTo>
                <a:lnTo>
                  <a:pt x="135207" y="62019"/>
                </a:lnTo>
                <a:lnTo>
                  <a:pt x="135857" y="55619"/>
                </a:lnTo>
                <a:lnTo>
                  <a:pt x="136290" y="49447"/>
                </a:lnTo>
                <a:lnTo>
                  <a:pt x="136578" y="43427"/>
                </a:lnTo>
                <a:lnTo>
                  <a:pt x="136985" y="28393"/>
                </a:lnTo>
                <a:lnTo>
                  <a:pt x="137155" y="471"/>
                </a:lnTo>
                <a:lnTo>
                  <a:pt x="131264" y="57"/>
                </a:lnTo>
                <a:lnTo>
                  <a:pt x="129775" y="0"/>
                </a:lnTo>
                <a:lnTo>
                  <a:pt x="129378" y="938"/>
                </a:lnTo>
                <a:lnTo>
                  <a:pt x="128741" y="9286"/>
                </a:lnTo>
                <a:lnTo>
                  <a:pt x="128615" y="20108"/>
                </a:lnTo>
                <a:lnTo>
                  <a:pt x="126057" y="28279"/>
                </a:lnTo>
                <a:lnTo>
                  <a:pt x="124042" y="33126"/>
                </a:lnTo>
                <a:lnTo>
                  <a:pt x="122698" y="39214"/>
                </a:lnTo>
                <a:lnTo>
                  <a:pt x="121803" y="46130"/>
                </a:lnTo>
                <a:lnTo>
                  <a:pt x="121205" y="53599"/>
                </a:lnTo>
                <a:lnTo>
                  <a:pt x="120807" y="60482"/>
                </a:lnTo>
                <a:lnTo>
                  <a:pt x="120365" y="73211"/>
                </a:lnTo>
                <a:lnTo>
                  <a:pt x="120057" y="109474"/>
                </a:lnTo>
                <a:lnTo>
                  <a:pt x="120021" y="138428"/>
                </a:lnTo>
                <a:lnTo>
                  <a:pt x="120970" y="145611"/>
                </a:lnTo>
                <a:lnTo>
                  <a:pt x="122555" y="152304"/>
                </a:lnTo>
                <a:lnTo>
                  <a:pt x="124564" y="158671"/>
                </a:lnTo>
                <a:lnTo>
                  <a:pt x="125904" y="164821"/>
                </a:lnTo>
                <a:lnTo>
                  <a:pt x="126797" y="170825"/>
                </a:lnTo>
                <a:lnTo>
                  <a:pt x="127393" y="176733"/>
                </a:lnTo>
                <a:lnTo>
                  <a:pt x="128742" y="183530"/>
                </a:lnTo>
                <a:lnTo>
                  <a:pt x="130594" y="190919"/>
                </a:lnTo>
                <a:lnTo>
                  <a:pt x="132781" y="198702"/>
                </a:lnTo>
                <a:lnTo>
                  <a:pt x="135192" y="205795"/>
                </a:lnTo>
                <a:lnTo>
                  <a:pt x="137752" y="212429"/>
                </a:lnTo>
                <a:lnTo>
                  <a:pt x="140411" y="218757"/>
                </a:lnTo>
                <a:lnTo>
                  <a:pt x="143365" y="228328"/>
                </a:lnTo>
                <a:lnTo>
                  <a:pt x="145631" y="236709"/>
                </a:lnTo>
                <a:lnTo>
                  <a:pt x="149813" y="246784"/>
                </a:lnTo>
                <a:lnTo>
                  <a:pt x="154846" y="255072"/>
                </a:lnTo>
                <a:lnTo>
                  <a:pt x="160258" y="261931"/>
                </a:lnTo>
                <a:lnTo>
                  <a:pt x="165839" y="268154"/>
                </a:lnTo>
                <a:lnTo>
                  <a:pt x="167708" y="271147"/>
                </a:lnTo>
                <a:lnTo>
                  <a:pt x="171291" y="279910"/>
                </a:lnTo>
                <a:lnTo>
                  <a:pt x="175505" y="285669"/>
                </a:lnTo>
                <a:lnTo>
                  <a:pt x="180552" y="291404"/>
                </a:lnTo>
                <a:lnTo>
                  <a:pt x="183232" y="294267"/>
                </a:lnTo>
                <a:lnTo>
                  <a:pt x="185971" y="296176"/>
                </a:lnTo>
                <a:lnTo>
                  <a:pt x="191554" y="298296"/>
                </a:lnTo>
                <a:lnTo>
                  <a:pt x="197164" y="2999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20"/>
          <p:cNvSpPr/>
          <p:nvPr/>
        </p:nvSpPr>
        <p:spPr>
          <a:xfrm>
            <a:off x="3457587" y="5049709"/>
            <a:ext cx="300026" cy="383868"/>
          </a:xfrm>
          <a:custGeom>
            <a:avLst/>
            <a:gdLst/>
            <a:ahLst/>
            <a:cxnLst/>
            <a:rect l="0" t="0" r="0" b="0"/>
            <a:pathLst>
              <a:path w="300026" h="383868">
                <a:moveTo>
                  <a:pt x="137147" y="213806"/>
                </a:moveTo>
                <a:lnTo>
                  <a:pt x="137147" y="193406"/>
                </a:lnTo>
                <a:lnTo>
                  <a:pt x="136195" y="190681"/>
                </a:lnTo>
                <a:lnTo>
                  <a:pt x="132597" y="185113"/>
                </a:lnTo>
                <a:lnTo>
                  <a:pt x="130304" y="183247"/>
                </a:lnTo>
                <a:lnTo>
                  <a:pt x="127823" y="182003"/>
                </a:lnTo>
                <a:lnTo>
                  <a:pt x="125216" y="181174"/>
                </a:lnTo>
                <a:lnTo>
                  <a:pt x="123478" y="179669"/>
                </a:lnTo>
                <a:lnTo>
                  <a:pt x="122320" y="177713"/>
                </a:lnTo>
                <a:lnTo>
                  <a:pt x="121547" y="175456"/>
                </a:lnTo>
                <a:lnTo>
                  <a:pt x="118149" y="170409"/>
                </a:lnTo>
                <a:lnTo>
                  <a:pt x="115909" y="167729"/>
                </a:lnTo>
                <a:lnTo>
                  <a:pt x="113464" y="165943"/>
                </a:lnTo>
                <a:lnTo>
                  <a:pt x="105471" y="162477"/>
                </a:lnTo>
                <a:lnTo>
                  <a:pt x="97070" y="156793"/>
                </a:lnTo>
                <a:lnTo>
                  <a:pt x="91395" y="155129"/>
                </a:lnTo>
                <a:lnTo>
                  <a:pt x="82845" y="154193"/>
                </a:lnTo>
                <a:lnTo>
                  <a:pt x="74279" y="153915"/>
                </a:lnTo>
                <a:lnTo>
                  <a:pt x="65709" y="153833"/>
                </a:lnTo>
                <a:lnTo>
                  <a:pt x="57455" y="156353"/>
                </a:lnTo>
                <a:lnTo>
                  <a:pt x="48388" y="160649"/>
                </a:lnTo>
                <a:lnTo>
                  <a:pt x="41184" y="165733"/>
                </a:lnTo>
                <a:lnTo>
                  <a:pt x="34807" y="173707"/>
                </a:lnTo>
                <a:lnTo>
                  <a:pt x="28798" y="182649"/>
                </a:lnTo>
                <a:lnTo>
                  <a:pt x="22952" y="189799"/>
                </a:lnTo>
                <a:lnTo>
                  <a:pt x="21012" y="194943"/>
                </a:lnTo>
                <a:lnTo>
                  <a:pt x="19719" y="201231"/>
                </a:lnTo>
                <a:lnTo>
                  <a:pt x="18857" y="208280"/>
                </a:lnTo>
                <a:lnTo>
                  <a:pt x="15359" y="218652"/>
                </a:lnTo>
                <a:lnTo>
                  <a:pt x="10629" y="227390"/>
                </a:lnTo>
                <a:lnTo>
                  <a:pt x="5352" y="237623"/>
                </a:lnTo>
                <a:lnTo>
                  <a:pt x="2372" y="248521"/>
                </a:lnTo>
                <a:lnTo>
                  <a:pt x="1047" y="259715"/>
                </a:lnTo>
                <a:lnTo>
                  <a:pt x="458" y="271039"/>
                </a:lnTo>
                <a:lnTo>
                  <a:pt x="197" y="282423"/>
                </a:lnTo>
                <a:lnTo>
                  <a:pt x="0" y="310461"/>
                </a:lnTo>
                <a:lnTo>
                  <a:pt x="948" y="313485"/>
                </a:lnTo>
                <a:lnTo>
                  <a:pt x="5881" y="322292"/>
                </a:lnTo>
                <a:lnTo>
                  <a:pt x="7369" y="328062"/>
                </a:lnTo>
                <a:lnTo>
                  <a:pt x="8719" y="329982"/>
                </a:lnTo>
                <a:lnTo>
                  <a:pt x="10571" y="331261"/>
                </a:lnTo>
                <a:lnTo>
                  <a:pt x="12758" y="332114"/>
                </a:lnTo>
                <a:lnTo>
                  <a:pt x="20387" y="337866"/>
                </a:lnTo>
                <a:lnTo>
                  <a:pt x="23112" y="339375"/>
                </a:lnTo>
                <a:lnTo>
                  <a:pt x="28681" y="341052"/>
                </a:lnTo>
                <a:lnTo>
                  <a:pt x="37170" y="341996"/>
                </a:lnTo>
                <a:lnTo>
                  <a:pt x="40016" y="341175"/>
                </a:lnTo>
                <a:lnTo>
                  <a:pt x="48572" y="336423"/>
                </a:lnTo>
                <a:lnTo>
                  <a:pt x="57140" y="333639"/>
                </a:lnTo>
                <a:lnTo>
                  <a:pt x="62853" y="329612"/>
                </a:lnTo>
                <a:lnTo>
                  <a:pt x="68568" y="322108"/>
                </a:lnTo>
                <a:lnTo>
                  <a:pt x="74283" y="312422"/>
                </a:lnTo>
                <a:lnTo>
                  <a:pt x="79997" y="301768"/>
                </a:lnTo>
                <a:lnTo>
                  <a:pt x="97142" y="268043"/>
                </a:lnTo>
                <a:lnTo>
                  <a:pt x="100000" y="261394"/>
                </a:lnTo>
                <a:lnTo>
                  <a:pt x="102858" y="254104"/>
                </a:lnTo>
                <a:lnTo>
                  <a:pt x="105715" y="246386"/>
                </a:lnTo>
                <a:lnTo>
                  <a:pt x="107620" y="238384"/>
                </a:lnTo>
                <a:lnTo>
                  <a:pt x="108890" y="230191"/>
                </a:lnTo>
                <a:lnTo>
                  <a:pt x="109737" y="221871"/>
                </a:lnTo>
                <a:lnTo>
                  <a:pt x="111254" y="214420"/>
                </a:lnTo>
                <a:lnTo>
                  <a:pt x="113217" y="207548"/>
                </a:lnTo>
                <a:lnTo>
                  <a:pt x="123213" y="178280"/>
                </a:lnTo>
                <a:lnTo>
                  <a:pt x="125000" y="170119"/>
                </a:lnTo>
                <a:lnTo>
                  <a:pt x="126192" y="161821"/>
                </a:lnTo>
                <a:lnTo>
                  <a:pt x="126986" y="153432"/>
                </a:lnTo>
                <a:lnTo>
                  <a:pt x="127516" y="145934"/>
                </a:lnTo>
                <a:lnTo>
                  <a:pt x="127869" y="139031"/>
                </a:lnTo>
                <a:lnTo>
                  <a:pt x="128104" y="132523"/>
                </a:lnTo>
                <a:lnTo>
                  <a:pt x="129214" y="125327"/>
                </a:lnTo>
                <a:lnTo>
                  <a:pt x="130906" y="117673"/>
                </a:lnTo>
                <a:lnTo>
                  <a:pt x="132986" y="109712"/>
                </a:lnTo>
                <a:lnTo>
                  <a:pt x="134373" y="102500"/>
                </a:lnTo>
                <a:lnTo>
                  <a:pt x="135298" y="95787"/>
                </a:lnTo>
                <a:lnTo>
                  <a:pt x="135915" y="89407"/>
                </a:lnTo>
                <a:lnTo>
                  <a:pt x="137278" y="82295"/>
                </a:lnTo>
                <a:lnTo>
                  <a:pt x="139139" y="74697"/>
                </a:lnTo>
                <a:lnTo>
                  <a:pt x="141333" y="66774"/>
                </a:lnTo>
                <a:lnTo>
                  <a:pt x="142795" y="59587"/>
                </a:lnTo>
                <a:lnTo>
                  <a:pt x="143771" y="52891"/>
                </a:lnTo>
                <a:lnTo>
                  <a:pt x="144853" y="41323"/>
                </a:lnTo>
                <a:lnTo>
                  <a:pt x="145463" y="29456"/>
                </a:lnTo>
                <a:lnTo>
                  <a:pt x="145644" y="19907"/>
                </a:lnTo>
                <a:lnTo>
                  <a:pt x="145719" y="0"/>
                </a:lnTo>
                <a:lnTo>
                  <a:pt x="145720" y="32667"/>
                </a:lnTo>
                <a:lnTo>
                  <a:pt x="148260" y="43129"/>
                </a:lnTo>
                <a:lnTo>
                  <a:pt x="150271" y="48587"/>
                </a:lnTo>
                <a:lnTo>
                  <a:pt x="151612" y="55082"/>
                </a:lnTo>
                <a:lnTo>
                  <a:pt x="152505" y="62270"/>
                </a:lnTo>
                <a:lnTo>
                  <a:pt x="153101" y="69919"/>
                </a:lnTo>
                <a:lnTo>
                  <a:pt x="153498" y="77876"/>
                </a:lnTo>
                <a:lnTo>
                  <a:pt x="153939" y="94337"/>
                </a:lnTo>
                <a:lnTo>
                  <a:pt x="154261" y="145274"/>
                </a:lnTo>
                <a:lnTo>
                  <a:pt x="155224" y="153830"/>
                </a:lnTo>
                <a:lnTo>
                  <a:pt x="156819" y="162392"/>
                </a:lnTo>
                <a:lnTo>
                  <a:pt x="158834" y="170957"/>
                </a:lnTo>
                <a:lnTo>
                  <a:pt x="160178" y="180478"/>
                </a:lnTo>
                <a:lnTo>
                  <a:pt x="161073" y="190635"/>
                </a:lnTo>
                <a:lnTo>
                  <a:pt x="161670" y="201216"/>
                </a:lnTo>
                <a:lnTo>
                  <a:pt x="163021" y="211127"/>
                </a:lnTo>
                <a:lnTo>
                  <a:pt x="164874" y="220593"/>
                </a:lnTo>
                <a:lnTo>
                  <a:pt x="174692" y="260866"/>
                </a:lnTo>
                <a:lnTo>
                  <a:pt x="177417" y="270897"/>
                </a:lnTo>
                <a:lnTo>
                  <a:pt x="182985" y="289662"/>
                </a:lnTo>
                <a:lnTo>
                  <a:pt x="191475" y="316292"/>
                </a:lnTo>
                <a:lnTo>
                  <a:pt x="193368" y="324040"/>
                </a:lnTo>
                <a:lnTo>
                  <a:pt x="194630" y="331110"/>
                </a:lnTo>
                <a:lnTo>
                  <a:pt x="195472" y="337729"/>
                </a:lnTo>
                <a:lnTo>
                  <a:pt x="197938" y="344046"/>
                </a:lnTo>
                <a:lnTo>
                  <a:pt x="201487" y="350162"/>
                </a:lnTo>
                <a:lnTo>
                  <a:pt x="208605" y="361086"/>
                </a:lnTo>
                <a:lnTo>
                  <a:pt x="211769" y="369116"/>
                </a:lnTo>
                <a:lnTo>
                  <a:pt x="213565" y="371639"/>
                </a:lnTo>
                <a:lnTo>
                  <a:pt x="215715" y="373320"/>
                </a:lnTo>
                <a:lnTo>
                  <a:pt x="218101" y="374441"/>
                </a:lnTo>
                <a:lnTo>
                  <a:pt x="226010" y="380570"/>
                </a:lnTo>
                <a:lnTo>
                  <a:pt x="228774" y="382132"/>
                </a:lnTo>
                <a:lnTo>
                  <a:pt x="234386" y="383867"/>
                </a:lnTo>
                <a:lnTo>
                  <a:pt x="237215" y="383378"/>
                </a:lnTo>
                <a:lnTo>
                  <a:pt x="245749" y="379090"/>
                </a:lnTo>
                <a:lnTo>
                  <a:pt x="251455" y="377753"/>
                </a:lnTo>
                <a:lnTo>
                  <a:pt x="259706" y="372079"/>
                </a:lnTo>
                <a:lnTo>
                  <a:pt x="268770" y="364159"/>
                </a:lnTo>
                <a:lnTo>
                  <a:pt x="275974" y="357465"/>
                </a:lnTo>
                <a:lnTo>
                  <a:pt x="289936" y="343790"/>
                </a:lnTo>
                <a:lnTo>
                  <a:pt x="295541" y="335711"/>
                </a:lnTo>
                <a:lnTo>
                  <a:pt x="300025" y="325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21"/>
          <p:cNvSpPr/>
          <p:nvPr/>
        </p:nvSpPr>
        <p:spPr>
          <a:xfrm>
            <a:off x="5154929" y="5075455"/>
            <a:ext cx="257176" cy="213778"/>
          </a:xfrm>
          <a:custGeom>
            <a:avLst/>
            <a:gdLst/>
            <a:ahLst/>
            <a:cxnLst/>
            <a:rect l="0" t="0" r="0" b="0"/>
            <a:pathLst>
              <a:path w="257176" h="213778">
                <a:moveTo>
                  <a:pt x="0" y="213777"/>
                </a:moveTo>
                <a:lnTo>
                  <a:pt x="4551" y="213777"/>
                </a:lnTo>
                <a:lnTo>
                  <a:pt x="6844" y="212825"/>
                </a:lnTo>
                <a:lnTo>
                  <a:pt x="14829" y="206992"/>
                </a:lnTo>
                <a:lnTo>
                  <a:pt x="15601" y="206396"/>
                </a:lnTo>
                <a:lnTo>
                  <a:pt x="18999" y="205734"/>
                </a:lnTo>
                <a:lnTo>
                  <a:pt x="21239" y="205558"/>
                </a:lnTo>
                <a:lnTo>
                  <a:pt x="22732" y="204488"/>
                </a:lnTo>
                <a:lnTo>
                  <a:pt x="23727" y="202822"/>
                </a:lnTo>
                <a:lnTo>
                  <a:pt x="24391" y="200758"/>
                </a:lnTo>
                <a:lnTo>
                  <a:pt x="25786" y="199383"/>
                </a:lnTo>
                <a:lnTo>
                  <a:pt x="27668" y="198466"/>
                </a:lnTo>
                <a:lnTo>
                  <a:pt x="29875" y="197855"/>
                </a:lnTo>
                <a:lnTo>
                  <a:pt x="34869" y="194636"/>
                </a:lnTo>
                <a:lnTo>
                  <a:pt x="40262" y="190030"/>
                </a:lnTo>
                <a:lnTo>
                  <a:pt x="45834" y="184808"/>
                </a:lnTo>
                <a:lnTo>
                  <a:pt x="60023" y="170863"/>
                </a:lnTo>
                <a:lnTo>
                  <a:pt x="66682" y="165177"/>
                </a:lnTo>
                <a:lnTo>
                  <a:pt x="71125" y="162327"/>
                </a:lnTo>
                <a:lnTo>
                  <a:pt x="75992" y="159474"/>
                </a:lnTo>
                <a:lnTo>
                  <a:pt x="83940" y="153765"/>
                </a:lnTo>
                <a:lnTo>
                  <a:pt x="90647" y="148052"/>
                </a:lnTo>
                <a:lnTo>
                  <a:pt x="96803" y="142339"/>
                </a:lnTo>
                <a:lnTo>
                  <a:pt x="105624" y="133767"/>
                </a:lnTo>
                <a:lnTo>
                  <a:pt x="139662" y="99831"/>
                </a:lnTo>
                <a:lnTo>
                  <a:pt x="142639" y="95902"/>
                </a:lnTo>
                <a:lnTo>
                  <a:pt x="145575" y="91380"/>
                </a:lnTo>
                <a:lnTo>
                  <a:pt x="148485" y="86458"/>
                </a:lnTo>
                <a:lnTo>
                  <a:pt x="151378" y="82225"/>
                </a:lnTo>
                <a:lnTo>
                  <a:pt x="154259" y="78451"/>
                </a:lnTo>
                <a:lnTo>
                  <a:pt x="157132" y="74982"/>
                </a:lnTo>
                <a:lnTo>
                  <a:pt x="162865" y="68588"/>
                </a:lnTo>
                <a:lnTo>
                  <a:pt x="165726" y="65549"/>
                </a:lnTo>
                <a:lnTo>
                  <a:pt x="167634" y="61619"/>
                </a:lnTo>
                <a:lnTo>
                  <a:pt x="168906" y="57093"/>
                </a:lnTo>
                <a:lnTo>
                  <a:pt x="169755" y="52171"/>
                </a:lnTo>
                <a:lnTo>
                  <a:pt x="171273" y="47937"/>
                </a:lnTo>
                <a:lnTo>
                  <a:pt x="173237" y="44163"/>
                </a:lnTo>
                <a:lnTo>
                  <a:pt x="175499" y="40693"/>
                </a:lnTo>
                <a:lnTo>
                  <a:pt x="177007" y="36475"/>
                </a:lnTo>
                <a:lnTo>
                  <a:pt x="178012" y="31758"/>
                </a:lnTo>
                <a:lnTo>
                  <a:pt x="178683" y="26709"/>
                </a:lnTo>
                <a:lnTo>
                  <a:pt x="179129" y="22390"/>
                </a:lnTo>
                <a:lnTo>
                  <a:pt x="179427" y="18558"/>
                </a:lnTo>
                <a:lnTo>
                  <a:pt x="179626" y="15052"/>
                </a:lnTo>
                <a:lnTo>
                  <a:pt x="179847" y="8615"/>
                </a:lnTo>
                <a:lnTo>
                  <a:pt x="179905" y="5565"/>
                </a:lnTo>
                <a:lnTo>
                  <a:pt x="178992" y="3532"/>
                </a:lnTo>
                <a:lnTo>
                  <a:pt x="177431" y="2176"/>
                </a:lnTo>
                <a:lnTo>
                  <a:pt x="175437" y="1272"/>
                </a:lnTo>
                <a:lnTo>
                  <a:pt x="170682" y="268"/>
                </a:lnTo>
                <a:lnTo>
                  <a:pt x="168081" y="0"/>
                </a:lnTo>
                <a:lnTo>
                  <a:pt x="165394" y="774"/>
                </a:lnTo>
                <a:lnTo>
                  <a:pt x="159869" y="4174"/>
                </a:lnTo>
                <a:lnTo>
                  <a:pt x="156109" y="6414"/>
                </a:lnTo>
                <a:lnTo>
                  <a:pt x="151698" y="8860"/>
                </a:lnTo>
                <a:lnTo>
                  <a:pt x="141717" y="14118"/>
                </a:lnTo>
                <a:lnTo>
                  <a:pt x="114148" y="28088"/>
                </a:lnTo>
                <a:lnTo>
                  <a:pt x="109436" y="31882"/>
                </a:lnTo>
                <a:lnTo>
                  <a:pt x="105343" y="36316"/>
                </a:lnTo>
                <a:lnTo>
                  <a:pt x="101661" y="41178"/>
                </a:lnTo>
                <a:lnTo>
                  <a:pt x="98255" y="46323"/>
                </a:lnTo>
                <a:lnTo>
                  <a:pt x="95031" y="51659"/>
                </a:lnTo>
                <a:lnTo>
                  <a:pt x="91929" y="57121"/>
                </a:lnTo>
                <a:lnTo>
                  <a:pt x="87956" y="61715"/>
                </a:lnTo>
                <a:lnTo>
                  <a:pt x="83402" y="65729"/>
                </a:lnTo>
                <a:lnTo>
                  <a:pt x="78462" y="69358"/>
                </a:lnTo>
                <a:lnTo>
                  <a:pt x="74216" y="73683"/>
                </a:lnTo>
                <a:lnTo>
                  <a:pt x="70432" y="78471"/>
                </a:lnTo>
                <a:lnTo>
                  <a:pt x="66958" y="83568"/>
                </a:lnTo>
                <a:lnTo>
                  <a:pt x="63688" y="87919"/>
                </a:lnTo>
                <a:lnTo>
                  <a:pt x="60557" y="91771"/>
                </a:lnTo>
                <a:lnTo>
                  <a:pt x="57516" y="95292"/>
                </a:lnTo>
                <a:lnTo>
                  <a:pt x="55489" y="99545"/>
                </a:lnTo>
                <a:lnTo>
                  <a:pt x="54138" y="104285"/>
                </a:lnTo>
                <a:lnTo>
                  <a:pt x="53237" y="109349"/>
                </a:lnTo>
                <a:lnTo>
                  <a:pt x="52637" y="113679"/>
                </a:lnTo>
                <a:lnTo>
                  <a:pt x="52236" y="117517"/>
                </a:lnTo>
                <a:lnTo>
                  <a:pt x="51970" y="121029"/>
                </a:lnTo>
                <a:lnTo>
                  <a:pt x="51791" y="125275"/>
                </a:lnTo>
                <a:lnTo>
                  <a:pt x="51593" y="135073"/>
                </a:lnTo>
                <a:lnTo>
                  <a:pt x="52493" y="139400"/>
                </a:lnTo>
                <a:lnTo>
                  <a:pt x="54046" y="143238"/>
                </a:lnTo>
                <a:lnTo>
                  <a:pt x="56033" y="146748"/>
                </a:lnTo>
                <a:lnTo>
                  <a:pt x="60781" y="155729"/>
                </a:lnTo>
                <a:lnTo>
                  <a:pt x="63381" y="160791"/>
                </a:lnTo>
                <a:lnTo>
                  <a:pt x="65114" y="165118"/>
                </a:lnTo>
                <a:lnTo>
                  <a:pt x="66270" y="168955"/>
                </a:lnTo>
                <a:lnTo>
                  <a:pt x="67040" y="172466"/>
                </a:lnTo>
                <a:lnTo>
                  <a:pt x="69459" y="175758"/>
                </a:lnTo>
                <a:lnTo>
                  <a:pt x="77226" y="181958"/>
                </a:lnTo>
                <a:lnTo>
                  <a:pt x="84488" y="187888"/>
                </a:lnTo>
                <a:lnTo>
                  <a:pt x="90890" y="193698"/>
                </a:lnTo>
                <a:lnTo>
                  <a:pt x="96911" y="199455"/>
                </a:lnTo>
                <a:lnTo>
                  <a:pt x="100803" y="201372"/>
                </a:lnTo>
                <a:lnTo>
                  <a:pt x="105302" y="202650"/>
                </a:lnTo>
                <a:lnTo>
                  <a:pt x="110206" y="203501"/>
                </a:lnTo>
                <a:lnTo>
                  <a:pt x="115381" y="204069"/>
                </a:lnTo>
                <a:lnTo>
                  <a:pt x="120736" y="204447"/>
                </a:lnTo>
                <a:lnTo>
                  <a:pt x="130813" y="204868"/>
                </a:lnTo>
                <a:lnTo>
                  <a:pt x="138467" y="205055"/>
                </a:lnTo>
                <a:lnTo>
                  <a:pt x="186685" y="205201"/>
                </a:lnTo>
                <a:lnTo>
                  <a:pt x="192084" y="204250"/>
                </a:lnTo>
                <a:lnTo>
                  <a:pt x="197589" y="202663"/>
                </a:lnTo>
                <a:lnTo>
                  <a:pt x="203164" y="200653"/>
                </a:lnTo>
                <a:lnTo>
                  <a:pt x="208785" y="198360"/>
                </a:lnTo>
                <a:lnTo>
                  <a:pt x="214438" y="195879"/>
                </a:lnTo>
                <a:lnTo>
                  <a:pt x="225798" y="190583"/>
                </a:lnTo>
                <a:lnTo>
                  <a:pt x="237198" y="185053"/>
                </a:lnTo>
                <a:lnTo>
                  <a:pt x="241952" y="182246"/>
                </a:lnTo>
                <a:lnTo>
                  <a:pt x="246074" y="179421"/>
                </a:lnTo>
                <a:lnTo>
                  <a:pt x="257175" y="170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22"/>
          <p:cNvSpPr/>
          <p:nvPr/>
        </p:nvSpPr>
        <p:spPr>
          <a:xfrm>
            <a:off x="5489257" y="5032057"/>
            <a:ext cx="180023" cy="214300"/>
          </a:xfrm>
          <a:custGeom>
            <a:avLst/>
            <a:gdLst/>
            <a:ahLst/>
            <a:cxnLst/>
            <a:rect l="0" t="0" r="0" b="0"/>
            <a:pathLst>
              <a:path w="180023" h="214300">
                <a:moveTo>
                  <a:pt x="0" y="42863"/>
                </a:moveTo>
                <a:lnTo>
                  <a:pt x="0" y="55955"/>
                </a:lnTo>
                <a:lnTo>
                  <a:pt x="953" y="58259"/>
                </a:lnTo>
                <a:lnTo>
                  <a:pt x="4551" y="63358"/>
                </a:lnTo>
                <a:lnTo>
                  <a:pt x="5892" y="66051"/>
                </a:lnTo>
                <a:lnTo>
                  <a:pt x="7381" y="71584"/>
                </a:lnTo>
                <a:lnTo>
                  <a:pt x="10583" y="77217"/>
                </a:lnTo>
                <a:lnTo>
                  <a:pt x="12770" y="80053"/>
                </a:lnTo>
                <a:lnTo>
                  <a:pt x="15201" y="85744"/>
                </a:lnTo>
                <a:lnTo>
                  <a:pt x="15849" y="88595"/>
                </a:lnTo>
                <a:lnTo>
                  <a:pt x="19109" y="94303"/>
                </a:lnTo>
                <a:lnTo>
                  <a:pt x="23733" y="100968"/>
                </a:lnTo>
                <a:lnTo>
                  <a:pt x="26299" y="105412"/>
                </a:lnTo>
                <a:lnTo>
                  <a:pt x="28963" y="110279"/>
                </a:lnTo>
                <a:lnTo>
                  <a:pt x="31691" y="114477"/>
                </a:lnTo>
                <a:lnTo>
                  <a:pt x="34463" y="118228"/>
                </a:lnTo>
                <a:lnTo>
                  <a:pt x="37263" y="121681"/>
                </a:lnTo>
                <a:lnTo>
                  <a:pt x="40082" y="125888"/>
                </a:lnTo>
                <a:lnTo>
                  <a:pt x="42914" y="130598"/>
                </a:lnTo>
                <a:lnTo>
                  <a:pt x="45754" y="135643"/>
                </a:lnTo>
                <a:lnTo>
                  <a:pt x="48600" y="139959"/>
                </a:lnTo>
                <a:lnTo>
                  <a:pt x="51450" y="143788"/>
                </a:lnTo>
                <a:lnTo>
                  <a:pt x="54303" y="147294"/>
                </a:lnTo>
                <a:lnTo>
                  <a:pt x="57157" y="151536"/>
                </a:lnTo>
                <a:lnTo>
                  <a:pt x="60012" y="156269"/>
                </a:lnTo>
                <a:lnTo>
                  <a:pt x="62868" y="161329"/>
                </a:lnTo>
                <a:lnTo>
                  <a:pt x="65725" y="165655"/>
                </a:lnTo>
                <a:lnTo>
                  <a:pt x="68582" y="169492"/>
                </a:lnTo>
                <a:lnTo>
                  <a:pt x="71438" y="173002"/>
                </a:lnTo>
                <a:lnTo>
                  <a:pt x="74296" y="176295"/>
                </a:lnTo>
                <a:lnTo>
                  <a:pt x="77153" y="179442"/>
                </a:lnTo>
                <a:lnTo>
                  <a:pt x="80010" y="182493"/>
                </a:lnTo>
                <a:lnTo>
                  <a:pt x="83821" y="185480"/>
                </a:lnTo>
                <a:lnTo>
                  <a:pt x="88265" y="188423"/>
                </a:lnTo>
                <a:lnTo>
                  <a:pt x="93133" y="191338"/>
                </a:lnTo>
                <a:lnTo>
                  <a:pt x="97332" y="194234"/>
                </a:lnTo>
                <a:lnTo>
                  <a:pt x="101083" y="197117"/>
                </a:lnTo>
                <a:lnTo>
                  <a:pt x="104536" y="199991"/>
                </a:lnTo>
                <a:lnTo>
                  <a:pt x="106838" y="202860"/>
                </a:lnTo>
                <a:lnTo>
                  <a:pt x="108373" y="205725"/>
                </a:lnTo>
                <a:lnTo>
                  <a:pt x="109396" y="208587"/>
                </a:lnTo>
                <a:lnTo>
                  <a:pt x="111031" y="210496"/>
                </a:lnTo>
                <a:lnTo>
                  <a:pt x="113073" y="211768"/>
                </a:lnTo>
                <a:lnTo>
                  <a:pt x="117882" y="213182"/>
                </a:lnTo>
                <a:lnTo>
                  <a:pt x="123194" y="213810"/>
                </a:lnTo>
                <a:lnTo>
                  <a:pt x="128447" y="214299"/>
                </a:lnTo>
                <a:lnTo>
                  <a:pt x="128525" y="209227"/>
                </a:lnTo>
                <a:lnTo>
                  <a:pt x="128575" y="194999"/>
                </a:lnTo>
                <a:lnTo>
                  <a:pt x="129532" y="190959"/>
                </a:lnTo>
                <a:lnTo>
                  <a:pt x="131122" y="186362"/>
                </a:lnTo>
                <a:lnTo>
                  <a:pt x="133135" y="181391"/>
                </a:lnTo>
                <a:lnTo>
                  <a:pt x="134476" y="176172"/>
                </a:lnTo>
                <a:lnTo>
                  <a:pt x="135371" y="170788"/>
                </a:lnTo>
                <a:lnTo>
                  <a:pt x="135968" y="165294"/>
                </a:lnTo>
                <a:lnTo>
                  <a:pt x="137318" y="158773"/>
                </a:lnTo>
                <a:lnTo>
                  <a:pt x="139170" y="151569"/>
                </a:lnTo>
                <a:lnTo>
                  <a:pt x="141358" y="143909"/>
                </a:lnTo>
                <a:lnTo>
                  <a:pt x="142816" y="136896"/>
                </a:lnTo>
                <a:lnTo>
                  <a:pt x="143788" y="130317"/>
                </a:lnTo>
                <a:lnTo>
                  <a:pt x="144436" y="124025"/>
                </a:lnTo>
                <a:lnTo>
                  <a:pt x="144868" y="116974"/>
                </a:lnTo>
                <a:lnTo>
                  <a:pt x="145349" y="101518"/>
                </a:lnTo>
                <a:lnTo>
                  <a:pt x="145619" y="81303"/>
                </a:lnTo>
                <a:lnTo>
                  <a:pt x="146609" y="75157"/>
                </a:lnTo>
                <a:lnTo>
                  <a:pt x="148222" y="69155"/>
                </a:lnTo>
                <a:lnTo>
                  <a:pt x="150250" y="63249"/>
                </a:lnTo>
                <a:lnTo>
                  <a:pt x="151602" y="57405"/>
                </a:lnTo>
                <a:lnTo>
                  <a:pt x="152503" y="51606"/>
                </a:lnTo>
                <a:lnTo>
                  <a:pt x="153104" y="45833"/>
                </a:lnTo>
                <a:lnTo>
                  <a:pt x="154457" y="41033"/>
                </a:lnTo>
                <a:lnTo>
                  <a:pt x="156311" y="36880"/>
                </a:lnTo>
                <a:lnTo>
                  <a:pt x="158500" y="33159"/>
                </a:lnTo>
                <a:lnTo>
                  <a:pt x="160932" y="26485"/>
                </a:lnTo>
                <a:lnTo>
                  <a:pt x="161581" y="23372"/>
                </a:lnTo>
                <a:lnTo>
                  <a:pt x="164841" y="17373"/>
                </a:lnTo>
                <a:lnTo>
                  <a:pt x="169465" y="11532"/>
                </a:lnTo>
                <a:lnTo>
                  <a:pt x="174696" y="576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23"/>
          <p:cNvSpPr/>
          <p:nvPr/>
        </p:nvSpPr>
        <p:spPr>
          <a:xfrm>
            <a:off x="5703570" y="4990891"/>
            <a:ext cx="257176" cy="246510"/>
          </a:xfrm>
          <a:custGeom>
            <a:avLst/>
            <a:gdLst/>
            <a:ahLst/>
            <a:cxnLst/>
            <a:rect l="0" t="0" r="0" b="0"/>
            <a:pathLst>
              <a:path w="257176" h="246510">
                <a:moveTo>
                  <a:pt x="0" y="118319"/>
                </a:moveTo>
                <a:lnTo>
                  <a:pt x="7381" y="125700"/>
                </a:lnTo>
                <a:lnTo>
                  <a:pt x="10583" y="126362"/>
                </a:lnTo>
                <a:lnTo>
                  <a:pt x="12770" y="126538"/>
                </a:lnTo>
                <a:lnTo>
                  <a:pt x="15181" y="127608"/>
                </a:lnTo>
                <a:lnTo>
                  <a:pt x="23125" y="132713"/>
                </a:lnTo>
                <a:lnTo>
                  <a:pt x="28692" y="134241"/>
                </a:lnTo>
                <a:lnTo>
                  <a:pt x="34342" y="137460"/>
                </a:lnTo>
                <a:lnTo>
                  <a:pt x="37182" y="139652"/>
                </a:lnTo>
                <a:lnTo>
                  <a:pt x="40980" y="141113"/>
                </a:lnTo>
                <a:lnTo>
                  <a:pt x="45417" y="142087"/>
                </a:lnTo>
                <a:lnTo>
                  <a:pt x="50281" y="142737"/>
                </a:lnTo>
                <a:lnTo>
                  <a:pt x="58224" y="143459"/>
                </a:lnTo>
                <a:lnTo>
                  <a:pt x="61676" y="143652"/>
                </a:lnTo>
                <a:lnTo>
                  <a:pt x="64929" y="144732"/>
                </a:lnTo>
                <a:lnTo>
                  <a:pt x="71085" y="148473"/>
                </a:lnTo>
                <a:lnTo>
                  <a:pt x="74060" y="148899"/>
                </a:lnTo>
                <a:lnTo>
                  <a:pt x="76996" y="148231"/>
                </a:lnTo>
                <a:lnTo>
                  <a:pt x="79905" y="146833"/>
                </a:lnTo>
                <a:lnTo>
                  <a:pt x="83750" y="145900"/>
                </a:lnTo>
                <a:lnTo>
                  <a:pt x="88218" y="145279"/>
                </a:lnTo>
                <a:lnTo>
                  <a:pt x="93102" y="144864"/>
                </a:lnTo>
                <a:lnTo>
                  <a:pt x="97310" y="143636"/>
                </a:lnTo>
                <a:lnTo>
                  <a:pt x="104527" y="139731"/>
                </a:lnTo>
                <a:lnTo>
                  <a:pt x="108737" y="137356"/>
                </a:lnTo>
                <a:lnTo>
                  <a:pt x="118495" y="132177"/>
                </a:lnTo>
                <a:lnTo>
                  <a:pt x="122811" y="129463"/>
                </a:lnTo>
                <a:lnTo>
                  <a:pt x="130148" y="123907"/>
                </a:lnTo>
                <a:lnTo>
                  <a:pt x="134390" y="121091"/>
                </a:lnTo>
                <a:lnTo>
                  <a:pt x="139123" y="118262"/>
                </a:lnTo>
                <a:lnTo>
                  <a:pt x="144184" y="115424"/>
                </a:lnTo>
                <a:lnTo>
                  <a:pt x="148510" y="112579"/>
                </a:lnTo>
                <a:lnTo>
                  <a:pt x="155857" y="106877"/>
                </a:lnTo>
                <a:lnTo>
                  <a:pt x="159150" y="103071"/>
                </a:lnTo>
                <a:lnTo>
                  <a:pt x="162297" y="98628"/>
                </a:lnTo>
                <a:lnTo>
                  <a:pt x="165348" y="93762"/>
                </a:lnTo>
                <a:lnTo>
                  <a:pt x="168334" y="89565"/>
                </a:lnTo>
                <a:lnTo>
                  <a:pt x="174193" y="82362"/>
                </a:lnTo>
                <a:lnTo>
                  <a:pt x="177088" y="78155"/>
                </a:lnTo>
                <a:lnTo>
                  <a:pt x="179971" y="73446"/>
                </a:lnTo>
                <a:lnTo>
                  <a:pt x="182846" y="68401"/>
                </a:lnTo>
                <a:lnTo>
                  <a:pt x="188579" y="57716"/>
                </a:lnTo>
                <a:lnTo>
                  <a:pt x="191442" y="52199"/>
                </a:lnTo>
                <a:lnTo>
                  <a:pt x="193351" y="47569"/>
                </a:lnTo>
                <a:lnTo>
                  <a:pt x="195471" y="39884"/>
                </a:lnTo>
                <a:lnTo>
                  <a:pt x="196413" y="33294"/>
                </a:lnTo>
                <a:lnTo>
                  <a:pt x="196832" y="27190"/>
                </a:lnTo>
                <a:lnTo>
                  <a:pt x="197019" y="21302"/>
                </a:lnTo>
                <a:lnTo>
                  <a:pt x="196115" y="18398"/>
                </a:lnTo>
                <a:lnTo>
                  <a:pt x="192572" y="12632"/>
                </a:lnTo>
                <a:lnTo>
                  <a:pt x="187823" y="6895"/>
                </a:lnTo>
                <a:lnTo>
                  <a:pt x="185222" y="4031"/>
                </a:lnTo>
                <a:lnTo>
                  <a:pt x="182536" y="2122"/>
                </a:lnTo>
                <a:lnTo>
                  <a:pt x="177012" y="0"/>
                </a:lnTo>
                <a:lnTo>
                  <a:pt x="174205" y="388"/>
                </a:lnTo>
                <a:lnTo>
                  <a:pt x="171382" y="1598"/>
                </a:lnTo>
                <a:lnTo>
                  <a:pt x="168547" y="3358"/>
                </a:lnTo>
                <a:lnTo>
                  <a:pt x="162857" y="5312"/>
                </a:lnTo>
                <a:lnTo>
                  <a:pt x="160006" y="5833"/>
                </a:lnTo>
                <a:lnTo>
                  <a:pt x="157153" y="8086"/>
                </a:lnTo>
                <a:lnTo>
                  <a:pt x="151443" y="15669"/>
                </a:lnTo>
                <a:lnTo>
                  <a:pt x="147634" y="20358"/>
                </a:lnTo>
                <a:lnTo>
                  <a:pt x="143190" y="25389"/>
                </a:lnTo>
                <a:lnTo>
                  <a:pt x="133172" y="36059"/>
                </a:lnTo>
                <a:lnTo>
                  <a:pt x="122370" y="47151"/>
                </a:lnTo>
                <a:lnTo>
                  <a:pt x="117775" y="52777"/>
                </a:lnTo>
                <a:lnTo>
                  <a:pt x="113759" y="58431"/>
                </a:lnTo>
                <a:lnTo>
                  <a:pt x="110129" y="64106"/>
                </a:lnTo>
                <a:lnTo>
                  <a:pt x="105804" y="69794"/>
                </a:lnTo>
                <a:lnTo>
                  <a:pt x="101016" y="75492"/>
                </a:lnTo>
                <a:lnTo>
                  <a:pt x="95919" y="81195"/>
                </a:lnTo>
                <a:lnTo>
                  <a:pt x="91568" y="87854"/>
                </a:lnTo>
                <a:lnTo>
                  <a:pt x="87716" y="95152"/>
                </a:lnTo>
                <a:lnTo>
                  <a:pt x="84194" y="102874"/>
                </a:lnTo>
                <a:lnTo>
                  <a:pt x="81847" y="109927"/>
                </a:lnTo>
                <a:lnTo>
                  <a:pt x="80282" y="116534"/>
                </a:lnTo>
                <a:lnTo>
                  <a:pt x="79239" y="122844"/>
                </a:lnTo>
                <a:lnTo>
                  <a:pt x="77591" y="128956"/>
                </a:lnTo>
                <a:lnTo>
                  <a:pt x="75540" y="134935"/>
                </a:lnTo>
                <a:lnTo>
                  <a:pt x="73220" y="140826"/>
                </a:lnTo>
                <a:lnTo>
                  <a:pt x="71673" y="146658"/>
                </a:lnTo>
                <a:lnTo>
                  <a:pt x="70642" y="152452"/>
                </a:lnTo>
                <a:lnTo>
                  <a:pt x="69955" y="158219"/>
                </a:lnTo>
                <a:lnTo>
                  <a:pt x="69496" y="163969"/>
                </a:lnTo>
                <a:lnTo>
                  <a:pt x="69191" y="169707"/>
                </a:lnTo>
                <a:lnTo>
                  <a:pt x="68760" y="184345"/>
                </a:lnTo>
                <a:lnTo>
                  <a:pt x="68700" y="188053"/>
                </a:lnTo>
                <a:lnTo>
                  <a:pt x="69612" y="192431"/>
                </a:lnTo>
                <a:lnTo>
                  <a:pt x="71173" y="197254"/>
                </a:lnTo>
                <a:lnTo>
                  <a:pt x="73166" y="202375"/>
                </a:lnTo>
                <a:lnTo>
                  <a:pt x="75447" y="206741"/>
                </a:lnTo>
                <a:lnTo>
                  <a:pt x="80522" y="214132"/>
                </a:lnTo>
                <a:lnTo>
                  <a:pt x="85952" y="220593"/>
                </a:lnTo>
                <a:lnTo>
                  <a:pt x="88734" y="223649"/>
                </a:lnTo>
                <a:lnTo>
                  <a:pt x="92494" y="226639"/>
                </a:lnTo>
                <a:lnTo>
                  <a:pt x="96905" y="229585"/>
                </a:lnTo>
                <a:lnTo>
                  <a:pt x="101750" y="232501"/>
                </a:lnTo>
                <a:lnTo>
                  <a:pt x="109675" y="235741"/>
                </a:lnTo>
                <a:lnTo>
                  <a:pt x="113121" y="236605"/>
                </a:lnTo>
                <a:lnTo>
                  <a:pt x="119491" y="240106"/>
                </a:lnTo>
                <a:lnTo>
                  <a:pt x="122523" y="242372"/>
                </a:lnTo>
                <a:lnTo>
                  <a:pt x="126449" y="243884"/>
                </a:lnTo>
                <a:lnTo>
                  <a:pt x="130972" y="244891"/>
                </a:lnTo>
                <a:lnTo>
                  <a:pt x="135892" y="245563"/>
                </a:lnTo>
                <a:lnTo>
                  <a:pt x="143899" y="246309"/>
                </a:lnTo>
                <a:lnTo>
                  <a:pt x="147367" y="246509"/>
                </a:lnTo>
                <a:lnTo>
                  <a:pt x="151585" y="245688"/>
                </a:lnTo>
                <a:lnTo>
                  <a:pt x="156301" y="244189"/>
                </a:lnTo>
                <a:lnTo>
                  <a:pt x="161351" y="242238"/>
                </a:lnTo>
                <a:lnTo>
                  <a:pt x="165669" y="240936"/>
                </a:lnTo>
                <a:lnTo>
                  <a:pt x="173008" y="239490"/>
                </a:lnTo>
                <a:lnTo>
                  <a:pt x="177251" y="238153"/>
                </a:lnTo>
                <a:lnTo>
                  <a:pt x="181985" y="236308"/>
                </a:lnTo>
                <a:lnTo>
                  <a:pt x="187046" y="234125"/>
                </a:lnTo>
                <a:lnTo>
                  <a:pt x="197749" y="229161"/>
                </a:lnTo>
                <a:lnTo>
                  <a:pt x="203270" y="226504"/>
                </a:lnTo>
                <a:lnTo>
                  <a:pt x="209808" y="223779"/>
                </a:lnTo>
                <a:lnTo>
                  <a:pt x="217024" y="221011"/>
                </a:lnTo>
                <a:lnTo>
                  <a:pt x="224693" y="218213"/>
                </a:lnTo>
                <a:lnTo>
                  <a:pt x="230758" y="214442"/>
                </a:lnTo>
                <a:lnTo>
                  <a:pt x="235753" y="210024"/>
                </a:lnTo>
                <a:lnTo>
                  <a:pt x="240036" y="205173"/>
                </a:lnTo>
                <a:lnTo>
                  <a:pt x="243844" y="201939"/>
                </a:lnTo>
                <a:lnTo>
                  <a:pt x="247335" y="199783"/>
                </a:lnTo>
                <a:lnTo>
                  <a:pt x="257175" y="195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24"/>
          <p:cNvSpPr/>
          <p:nvPr/>
        </p:nvSpPr>
        <p:spPr>
          <a:xfrm>
            <a:off x="6037897" y="4972450"/>
            <a:ext cx="291456" cy="227344"/>
          </a:xfrm>
          <a:custGeom>
            <a:avLst/>
            <a:gdLst/>
            <a:ahLst/>
            <a:cxnLst/>
            <a:rect l="0" t="0" r="0" b="0"/>
            <a:pathLst>
              <a:path w="291456" h="227344">
                <a:moveTo>
                  <a:pt x="0" y="33890"/>
                </a:moveTo>
                <a:lnTo>
                  <a:pt x="0" y="25348"/>
                </a:lnTo>
                <a:lnTo>
                  <a:pt x="11932" y="37252"/>
                </a:lnTo>
                <a:lnTo>
                  <a:pt x="13670" y="39941"/>
                </a:lnTo>
                <a:lnTo>
                  <a:pt x="15600" y="45469"/>
                </a:lnTo>
                <a:lnTo>
                  <a:pt x="18999" y="51101"/>
                </a:lnTo>
                <a:lnTo>
                  <a:pt x="23684" y="57732"/>
                </a:lnTo>
                <a:lnTo>
                  <a:pt x="26267" y="62167"/>
                </a:lnTo>
                <a:lnTo>
                  <a:pt x="28941" y="67028"/>
                </a:lnTo>
                <a:lnTo>
                  <a:pt x="30724" y="72175"/>
                </a:lnTo>
                <a:lnTo>
                  <a:pt x="31913" y="77511"/>
                </a:lnTo>
                <a:lnTo>
                  <a:pt x="32705" y="82973"/>
                </a:lnTo>
                <a:lnTo>
                  <a:pt x="34186" y="89472"/>
                </a:lnTo>
                <a:lnTo>
                  <a:pt x="36126" y="96662"/>
                </a:lnTo>
                <a:lnTo>
                  <a:pt x="38371" y="104313"/>
                </a:lnTo>
                <a:lnTo>
                  <a:pt x="40821" y="111318"/>
                </a:lnTo>
                <a:lnTo>
                  <a:pt x="43406" y="117894"/>
                </a:lnTo>
                <a:lnTo>
                  <a:pt x="46083" y="124182"/>
                </a:lnTo>
                <a:lnTo>
                  <a:pt x="47867" y="131232"/>
                </a:lnTo>
                <a:lnTo>
                  <a:pt x="49057" y="138790"/>
                </a:lnTo>
                <a:lnTo>
                  <a:pt x="49849" y="146685"/>
                </a:lnTo>
                <a:lnTo>
                  <a:pt x="51330" y="153854"/>
                </a:lnTo>
                <a:lnTo>
                  <a:pt x="53271" y="160539"/>
                </a:lnTo>
                <a:lnTo>
                  <a:pt x="55516" y="166900"/>
                </a:lnTo>
                <a:lnTo>
                  <a:pt x="57966" y="173046"/>
                </a:lnTo>
                <a:lnTo>
                  <a:pt x="60551" y="179047"/>
                </a:lnTo>
                <a:lnTo>
                  <a:pt x="63227" y="184954"/>
                </a:lnTo>
                <a:lnTo>
                  <a:pt x="65012" y="189844"/>
                </a:lnTo>
                <a:lnTo>
                  <a:pt x="66201" y="194057"/>
                </a:lnTo>
                <a:lnTo>
                  <a:pt x="66994" y="197818"/>
                </a:lnTo>
                <a:lnTo>
                  <a:pt x="67875" y="204537"/>
                </a:lnTo>
                <a:lnTo>
                  <a:pt x="68267" y="210698"/>
                </a:lnTo>
                <a:lnTo>
                  <a:pt x="68539" y="220745"/>
                </a:lnTo>
                <a:lnTo>
                  <a:pt x="69505" y="221325"/>
                </a:lnTo>
                <a:lnTo>
                  <a:pt x="76798" y="222440"/>
                </a:lnTo>
                <a:lnTo>
                  <a:pt x="72497" y="222472"/>
                </a:lnTo>
                <a:lnTo>
                  <a:pt x="71191" y="221524"/>
                </a:lnTo>
                <a:lnTo>
                  <a:pt x="70321" y="219939"/>
                </a:lnTo>
                <a:lnTo>
                  <a:pt x="69354" y="215638"/>
                </a:lnTo>
                <a:lnTo>
                  <a:pt x="68924" y="210552"/>
                </a:lnTo>
                <a:lnTo>
                  <a:pt x="68733" y="202576"/>
                </a:lnTo>
                <a:lnTo>
                  <a:pt x="68610" y="181934"/>
                </a:lnTo>
                <a:lnTo>
                  <a:pt x="69553" y="176401"/>
                </a:lnTo>
                <a:lnTo>
                  <a:pt x="71134" y="170807"/>
                </a:lnTo>
                <a:lnTo>
                  <a:pt x="73140" y="165173"/>
                </a:lnTo>
                <a:lnTo>
                  <a:pt x="74477" y="159512"/>
                </a:lnTo>
                <a:lnTo>
                  <a:pt x="75369" y="153833"/>
                </a:lnTo>
                <a:lnTo>
                  <a:pt x="75964" y="148142"/>
                </a:lnTo>
                <a:lnTo>
                  <a:pt x="77312" y="141490"/>
                </a:lnTo>
                <a:lnTo>
                  <a:pt x="79164" y="134198"/>
                </a:lnTo>
                <a:lnTo>
                  <a:pt x="81351" y="126480"/>
                </a:lnTo>
                <a:lnTo>
                  <a:pt x="83761" y="119429"/>
                </a:lnTo>
                <a:lnTo>
                  <a:pt x="86321" y="112823"/>
                </a:lnTo>
                <a:lnTo>
                  <a:pt x="88980" y="106515"/>
                </a:lnTo>
                <a:lnTo>
                  <a:pt x="91705" y="99451"/>
                </a:lnTo>
                <a:lnTo>
                  <a:pt x="97273" y="83983"/>
                </a:lnTo>
                <a:lnTo>
                  <a:pt x="101043" y="76810"/>
                </a:lnTo>
                <a:lnTo>
                  <a:pt x="105462" y="70123"/>
                </a:lnTo>
                <a:lnTo>
                  <a:pt x="110313" y="63760"/>
                </a:lnTo>
                <a:lnTo>
                  <a:pt x="114500" y="58566"/>
                </a:lnTo>
                <a:lnTo>
                  <a:pt x="118243" y="54151"/>
                </a:lnTo>
                <a:lnTo>
                  <a:pt x="121691" y="50255"/>
                </a:lnTo>
                <a:lnTo>
                  <a:pt x="124943" y="45752"/>
                </a:lnTo>
                <a:lnTo>
                  <a:pt x="128063" y="40845"/>
                </a:lnTo>
                <a:lnTo>
                  <a:pt x="131095" y="35670"/>
                </a:lnTo>
                <a:lnTo>
                  <a:pt x="135021" y="31266"/>
                </a:lnTo>
                <a:lnTo>
                  <a:pt x="139544" y="27378"/>
                </a:lnTo>
                <a:lnTo>
                  <a:pt x="144465" y="23834"/>
                </a:lnTo>
                <a:lnTo>
                  <a:pt x="149650" y="20518"/>
                </a:lnTo>
                <a:lnTo>
                  <a:pt x="155012" y="17355"/>
                </a:lnTo>
                <a:lnTo>
                  <a:pt x="160491" y="14294"/>
                </a:lnTo>
                <a:lnTo>
                  <a:pt x="166049" y="12254"/>
                </a:lnTo>
                <a:lnTo>
                  <a:pt x="171659" y="10893"/>
                </a:lnTo>
                <a:lnTo>
                  <a:pt x="177305" y="9986"/>
                </a:lnTo>
                <a:lnTo>
                  <a:pt x="182973" y="8429"/>
                </a:lnTo>
                <a:lnTo>
                  <a:pt x="188657" y="6438"/>
                </a:lnTo>
                <a:lnTo>
                  <a:pt x="194352" y="4159"/>
                </a:lnTo>
                <a:lnTo>
                  <a:pt x="203218" y="1626"/>
                </a:lnTo>
                <a:lnTo>
                  <a:pt x="211287" y="500"/>
                </a:lnTo>
                <a:lnTo>
                  <a:pt x="216106" y="200"/>
                </a:lnTo>
                <a:lnTo>
                  <a:pt x="221223" y="0"/>
                </a:lnTo>
                <a:lnTo>
                  <a:pt x="226539" y="819"/>
                </a:lnTo>
                <a:lnTo>
                  <a:pt x="231989" y="2318"/>
                </a:lnTo>
                <a:lnTo>
                  <a:pt x="237527" y="4269"/>
                </a:lnTo>
                <a:lnTo>
                  <a:pt x="246220" y="8977"/>
                </a:lnTo>
                <a:lnTo>
                  <a:pt x="253259" y="14245"/>
                </a:lnTo>
                <a:lnTo>
                  <a:pt x="259562" y="19761"/>
                </a:lnTo>
                <a:lnTo>
                  <a:pt x="262576" y="23518"/>
                </a:lnTo>
                <a:lnTo>
                  <a:pt x="265538" y="27928"/>
                </a:lnTo>
                <a:lnTo>
                  <a:pt x="268466" y="32773"/>
                </a:lnTo>
                <a:lnTo>
                  <a:pt x="271370" y="37907"/>
                </a:lnTo>
                <a:lnTo>
                  <a:pt x="277136" y="48693"/>
                </a:lnTo>
                <a:lnTo>
                  <a:pt x="279055" y="54236"/>
                </a:lnTo>
                <a:lnTo>
                  <a:pt x="280334" y="59836"/>
                </a:lnTo>
                <a:lnTo>
                  <a:pt x="281187" y="65475"/>
                </a:lnTo>
                <a:lnTo>
                  <a:pt x="282708" y="72092"/>
                </a:lnTo>
                <a:lnTo>
                  <a:pt x="284675" y="79361"/>
                </a:lnTo>
                <a:lnTo>
                  <a:pt x="286938" y="87063"/>
                </a:lnTo>
                <a:lnTo>
                  <a:pt x="288447" y="94104"/>
                </a:lnTo>
                <a:lnTo>
                  <a:pt x="289453" y="100702"/>
                </a:lnTo>
                <a:lnTo>
                  <a:pt x="290124" y="107007"/>
                </a:lnTo>
                <a:lnTo>
                  <a:pt x="290571" y="114067"/>
                </a:lnTo>
                <a:lnTo>
                  <a:pt x="290869" y="121631"/>
                </a:lnTo>
                <a:lnTo>
                  <a:pt x="291289" y="143389"/>
                </a:lnTo>
                <a:lnTo>
                  <a:pt x="291455" y="177842"/>
                </a:lnTo>
                <a:lnTo>
                  <a:pt x="290506" y="183198"/>
                </a:lnTo>
                <a:lnTo>
                  <a:pt x="288921" y="188674"/>
                </a:lnTo>
                <a:lnTo>
                  <a:pt x="286911" y="194229"/>
                </a:lnTo>
                <a:lnTo>
                  <a:pt x="285572" y="198885"/>
                </a:lnTo>
                <a:lnTo>
                  <a:pt x="284679" y="202942"/>
                </a:lnTo>
                <a:lnTo>
                  <a:pt x="284083" y="206598"/>
                </a:lnTo>
                <a:lnTo>
                  <a:pt x="282734" y="209036"/>
                </a:lnTo>
                <a:lnTo>
                  <a:pt x="280882" y="210662"/>
                </a:lnTo>
                <a:lnTo>
                  <a:pt x="278695" y="211745"/>
                </a:lnTo>
                <a:lnTo>
                  <a:pt x="277236" y="213420"/>
                </a:lnTo>
                <a:lnTo>
                  <a:pt x="276264" y="215489"/>
                </a:lnTo>
                <a:lnTo>
                  <a:pt x="274434" y="222075"/>
                </a:lnTo>
                <a:lnTo>
                  <a:pt x="274342" y="227343"/>
                </a:lnTo>
                <a:lnTo>
                  <a:pt x="274320" y="2224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5"/>
          <p:cNvSpPr/>
          <p:nvPr/>
        </p:nvSpPr>
        <p:spPr>
          <a:xfrm>
            <a:off x="2377473" y="5760720"/>
            <a:ext cx="145700" cy="462549"/>
          </a:xfrm>
          <a:custGeom>
            <a:avLst/>
            <a:gdLst/>
            <a:ahLst/>
            <a:cxnLst/>
            <a:rect l="0" t="0" r="0" b="0"/>
            <a:pathLst>
              <a:path w="145700" h="462549">
                <a:moveTo>
                  <a:pt x="145699" y="0"/>
                </a:moveTo>
                <a:lnTo>
                  <a:pt x="108517" y="0"/>
                </a:lnTo>
                <a:lnTo>
                  <a:pt x="105671" y="952"/>
                </a:lnTo>
                <a:lnTo>
                  <a:pt x="102821" y="2540"/>
                </a:lnTo>
                <a:lnTo>
                  <a:pt x="99969" y="4550"/>
                </a:lnTo>
                <a:lnTo>
                  <a:pt x="98067" y="7796"/>
                </a:lnTo>
                <a:lnTo>
                  <a:pt x="95954" y="16482"/>
                </a:lnTo>
                <a:lnTo>
                  <a:pt x="93486" y="20513"/>
                </a:lnTo>
                <a:lnTo>
                  <a:pt x="89935" y="24153"/>
                </a:lnTo>
                <a:lnTo>
                  <a:pt x="85663" y="27532"/>
                </a:lnTo>
                <a:lnTo>
                  <a:pt x="81862" y="31689"/>
                </a:lnTo>
                <a:lnTo>
                  <a:pt x="78377" y="36366"/>
                </a:lnTo>
                <a:lnTo>
                  <a:pt x="75100" y="41389"/>
                </a:lnTo>
                <a:lnTo>
                  <a:pt x="71963" y="47595"/>
                </a:lnTo>
                <a:lnTo>
                  <a:pt x="68919" y="54590"/>
                </a:lnTo>
                <a:lnTo>
                  <a:pt x="65937" y="62111"/>
                </a:lnTo>
                <a:lnTo>
                  <a:pt x="62045" y="69982"/>
                </a:lnTo>
                <a:lnTo>
                  <a:pt x="57544" y="78087"/>
                </a:lnTo>
                <a:lnTo>
                  <a:pt x="52639" y="86348"/>
                </a:lnTo>
                <a:lnTo>
                  <a:pt x="48417" y="94712"/>
                </a:lnTo>
                <a:lnTo>
                  <a:pt x="44649" y="103147"/>
                </a:lnTo>
                <a:lnTo>
                  <a:pt x="41185" y="111627"/>
                </a:lnTo>
                <a:lnTo>
                  <a:pt x="37923" y="121090"/>
                </a:lnTo>
                <a:lnTo>
                  <a:pt x="34796" y="131209"/>
                </a:lnTo>
                <a:lnTo>
                  <a:pt x="28781" y="151660"/>
                </a:lnTo>
                <a:lnTo>
                  <a:pt x="22933" y="170274"/>
                </a:lnTo>
                <a:lnTo>
                  <a:pt x="20993" y="181144"/>
                </a:lnTo>
                <a:lnTo>
                  <a:pt x="19699" y="193153"/>
                </a:lnTo>
                <a:lnTo>
                  <a:pt x="18836" y="205921"/>
                </a:lnTo>
                <a:lnTo>
                  <a:pt x="17309" y="218243"/>
                </a:lnTo>
                <a:lnTo>
                  <a:pt x="15338" y="230268"/>
                </a:lnTo>
                <a:lnTo>
                  <a:pt x="13072" y="242094"/>
                </a:lnTo>
                <a:lnTo>
                  <a:pt x="11561" y="253788"/>
                </a:lnTo>
                <a:lnTo>
                  <a:pt x="10554" y="265395"/>
                </a:lnTo>
                <a:lnTo>
                  <a:pt x="9882" y="276942"/>
                </a:lnTo>
                <a:lnTo>
                  <a:pt x="8482" y="288450"/>
                </a:lnTo>
                <a:lnTo>
                  <a:pt x="6596" y="299933"/>
                </a:lnTo>
                <a:lnTo>
                  <a:pt x="4386" y="311398"/>
                </a:lnTo>
                <a:lnTo>
                  <a:pt x="2913" y="321899"/>
                </a:lnTo>
                <a:lnTo>
                  <a:pt x="1931" y="331756"/>
                </a:lnTo>
                <a:lnTo>
                  <a:pt x="1276" y="341185"/>
                </a:lnTo>
                <a:lnTo>
                  <a:pt x="839" y="350329"/>
                </a:lnTo>
                <a:lnTo>
                  <a:pt x="354" y="368109"/>
                </a:lnTo>
                <a:lnTo>
                  <a:pt x="0" y="403525"/>
                </a:lnTo>
                <a:lnTo>
                  <a:pt x="942" y="407129"/>
                </a:lnTo>
                <a:lnTo>
                  <a:pt x="4527" y="413674"/>
                </a:lnTo>
                <a:lnTo>
                  <a:pt x="6817" y="416752"/>
                </a:lnTo>
                <a:lnTo>
                  <a:pt x="9296" y="419758"/>
                </a:lnTo>
                <a:lnTo>
                  <a:pt x="11901" y="422713"/>
                </a:lnTo>
                <a:lnTo>
                  <a:pt x="17336" y="428537"/>
                </a:lnTo>
                <a:lnTo>
                  <a:pt x="28586" y="440037"/>
                </a:lnTo>
                <a:lnTo>
                  <a:pt x="37127" y="448622"/>
                </a:lnTo>
                <a:lnTo>
                  <a:pt x="39980" y="450529"/>
                </a:lnTo>
                <a:lnTo>
                  <a:pt x="42835" y="451800"/>
                </a:lnTo>
                <a:lnTo>
                  <a:pt x="45690" y="452648"/>
                </a:lnTo>
                <a:lnTo>
                  <a:pt x="48546" y="453213"/>
                </a:lnTo>
                <a:lnTo>
                  <a:pt x="51403" y="453589"/>
                </a:lnTo>
                <a:lnTo>
                  <a:pt x="54260" y="453840"/>
                </a:lnTo>
                <a:lnTo>
                  <a:pt x="58070" y="454960"/>
                </a:lnTo>
                <a:lnTo>
                  <a:pt x="62514" y="456659"/>
                </a:lnTo>
                <a:lnTo>
                  <a:pt x="67383" y="458744"/>
                </a:lnTo>
                <a:lnTo>
                  <a:pt x="72533" y="460135"/>
                </a:lnTo>
                <a:lnTo>
                  <a:pt x="77872" y="461061"/>
                </a:lnTo>
                <a:lnTo>
                  <a:pt x="83336" y="461679"/>
                </a:lnTo>
                <a:lnTo>
                  <a:pt x="87931" y="462091"/>
                </a:lnTo>
                <a:lnTo>
                  <a:pt x="91947" y="462366"/>
                </a:lnTo>
                <a:lnTo>
                  <a:pt x="95577" y="462548"/>
                </a:lnTo>
                <a:lnTo>
                  <a:pt x="99902" y="461718"/>
                </a:lnTo>
                <a:lnTo>
                  <a:pt x="104690" y="460212"/>
                </a:lnTo>
                <a:lnTo>
                  <a:pt x="109787" y="458255"/>
                </a:lnTo>
                <a:lnTo>
                  <a:pt x="115090" y="456951"/>
                </a:lnTo>
                <a:lnTo>
                  <a:pt x="120531" y="456081"/>
                </a:lnTo>
                <a:lnTo>
                  <a:pt x="126063" y="455502"/>
                </a:lnTo>
                <a:lnTo>
                  <a:pt x="130703" y="455116"/>
                </a:lnTo>
                <a:lnTo>
                  <a:pt x="134749" y="454857"/>
                </a:lnTo>
                <a:lnTo>
                  <a:pt x="138399" y="454686"/>
                </a:lnTo>
                <a:lnTo>
                  <a:pt x="140832" y="453618"/>
                </a:lnTo>
                <a:lnTo>
                  <a:pt x="142455" y="451955"/>
                </a:lnTo>
                <a:lnTo>
                  <a:pt x="145699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26"/>
          <p:cNvSpPr/>
          <p:nvPr/>
        </p:nvSpPr>
        <p:spPr>
          <a:xfrm>
            <a:off x="2600325" y="5846445"/>
            <a:ext cx="162878" cy="265748"/>
          </a:xfrm>
          <a:custGeom>
            <a:avLst/>
            <a:gdLst/>
            <a:ahLst/>
            <a:cxnLst/>
            <a:rect l="0" t="0" r="0" b="0"/>
            <a:pathLst>
              <a:path w="162878" h="265748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6843" y="15574"/>
                </a:lnTo>
                <a:lnTo>
                  <a:pt x="9325" y="19908"/>
                </a:lnTo>
                <a:lnTo>
                  <a:pt x="11931" y="24702"/>
                </a:lnTo>
                <a:lnTo>
                  <a:pt x="14828" y="32568"/>
                </a:lnTo>
                <a:lnTo>
                  <a:pt x="17067" y="40192"/>
                </a:lnTo>
                <a:lnTo>
                  <a:pt x="18998" y="44892"/>
                </a:lnTo>
                <a:lnTo>
                  <a:pt x="21238" y="49930"/>
                </a:lnTo>
                <a:lnTo>
                  <a:pt x="26266" y="60609"/>
                </a:lnTo>
                <a:lnTo>
                  <a:pt x="28941" y="66123"/>
                </a:lnTo>
                <a:lnTo>
                  <a:pt x="31676" y="70752"/>
                </a:lnTo>
                <a:lnTo>
                  <a:pt x="34452" y="74790"/>
                </a:lnTo>
                <a:lnTo>
                  <a:pt x="37256" y="78435"/>
                </a:lnTo>
                <a:lnTo>
                  <a:pt x="40077" y="83723"/>
                </a:lnTo>
                <a:lnTo>
                  <a:pt x="42910" y="90105"/>
                </a:lnTo>
                <a:lnTo>
                  <a:pt x="45752" y="97217"/>
                </a:lnTo>
                <a:lnTo>
                  <a:pt x="49551" y="103864"/>
                </a:lnTo>
                <a:lnTo>
                  <a:pt x="53989" y="110200"/>
                </a:lnTo>
                <a:lnTo>
                  <a:pt x="58852" y="116329"/>
                </a:lnTo>
                <a:lnTo>
                  <a:pt x="63047" y="122320"/>
                </a:lnTo>
                <a:lnTo>
                  <a:pt x="66796" y="128219"/>
                </a:lnTo>
                <a:lnTo>
                  <a:pt x="70248" y="134057"/>
                </a:lnTo>
                <a:lnTo>
                  <a:pt x="73502" y="139854"/>
                </a:lnTo>
                <a:lnTo>
                  <a:pt x="79657" y="151374"/>
                </a:lnTo>
                <a:lnTo>
                  <a:pt x="82632" y="158066"/>
                </a:lnTo>
                <a:lnTo>
                  <a:pt x="85568" y="165385"/>
                </a:lnTo>
                <a:lnTo>
                  <a:pt x="88478" y="173121"/>
                </a:lnTo>
                <a:lnTo>
                  <a:pt x="91370" y="179232"/>
                </a:lnTo>
                <a:lnTo>
                  <a:pt x="94251" y="184258"/>
                </a:lnTo>
                <a:lnTo>
                  <a:pt x="97124" y="188561"/>
                </a:lnTo>
                <a:lnTo>
                  <a:pt x="99991" y="193335"/>
                </a:lnTo>
                <a:lnTo>
                  <a:pt x="102856" y="198422"/>
                </a:lnTo>
                <a:lnTo>
                  <a:pt x="108578" y="209155"/>
                </a:lnTo>
                <a:lnTo>
                  <a:pt x="114297" y="220275"/>
                </a:lnTo>
                <a:lnTo>
                  <a:pt x="117155" y="224955"/>
                </a:lnTo>
                <a:lnTo>
                  <a:pt x="120013" y="229027"/>
                </a:lnTo>
                <a:lnTo>
                  <a:pt x="122871" y="232695"/>
                </a:lnTo>
                <a:lnTo>
                  <a:pt x="126047" y="239310"/>
                </a:lnTo>
                <a:lnTo>
                  <a:pt x="126893" y="242407"/>
                </a:lnTo>
                <a:lnTo>
                  <a:pt x="130374" y="248389"/>
                </a:lnTo>
                <a:lnTo>
                  <a:pt x="132636" y="251317"/>
                </a:lnTo>
                <a:lnTo>
                  <a:pt x="135096" y="253270"/>
                </a:lnTo>
                <a:lnTo>
                  <a:pt x="137689" y="254572"/>
                </a:lnTo>
                <a:lnTo>
                  <a:pt x="140370" y="255439"/>
                </a:lnTo>
                <a:lnTo>
                  <a:pt x="143110" y="256970"/>
                </a:lnTo>
                <a:lnTo>
                  <a:pt x="145889" y="258943"/>
                </a:lnTo>
                <a:lnTo>
                  <a:pt x="152642" y="264404"/>
                </a:lnTo>
                <a:lnTo>
                  <a:pt x="156106" y="265150"/>
                </a:lnTo>
                <a:lnTo>
                  <a:pt x="162877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27"/>
          <p:cNvSpPr/>
          <p:nvPr/>
        </p:nvSpPr>
        <p:spPr>
          <a:xfrm>
            <a:off x="2617513" y="5889307"/>
            <a:ext cx="171407" cy="231459"/>
          </a:xfrm>
          <a:custGeom>
            <a:avLst/>
            <a:gdLst/>
            <a:ahLst/>
            <a:cxnLst/>
            <a:rect l="0" t="0" r="0" b="0"/>
            <a:pathLst>
              <a:path w="171407" h="231459">
                <a:moveTo>
                  <a:pt x="171406" y="0"/>
                </a:moveTo>
                <a:lnTo>
                  <a:pt x="166856" y="0"/>
                </a:lnTo>
                <a:lnTo>
                  <a:pt x="165515" y="953"/>
                </a:lnTo>
                <a:lnTo>
                  <a:pt x="164621" y="2540"/>
                </a:lnTo>
                <a:lnTo>
                  <a:pt x="163187" y="7381"/>
                </a:lnTo>
                <a:lnTo>
                  <a:pt x="162938" y="12771"/>
                </a:lnTo>
                <a:lnTo>
                  <a:pt x="161951" y="15181"/>
                </a:lnTo>
                <a:lnTo>
                  <a:pt x="158314" y="20400"/>
                </a:lnTo>
                <a:lnTo>
                  <a:pt x="156963" y="24077"/>
                </a:lnTo>
                <a:lnTo>
                  <a:pt x="156063" y="28434"/>
                </a:lnTo>
                <a:lnTo>
                  <a:pt x="155462" y="33244"/>
                </a:lnTo>
                <a:lnTo>
                  <a:pt x="153157" y="37403"/>
                </a:lnTo>
                <a:lnTo>
                  <a:pt x="149715" y="41127"/>
                </a:lnTo>
                <a:lnTo>
                  <a:pt x="145516" y="44563"/>
                </a:lnTo>
                <a:lnTo>
                  <a:pt x="141763" y="48759"/>
                </a:lnTo>
                <a:lnTo>
                  <a:pt x="138309" y="53461"/>
                </a:lnTo>
                <a:lnTo>
                  <a:pt x="135054" y="58501"/>
                </a:lnTo>
                <a:lnTo>
                  <a:pt x="131931" y="63766"/>
                </a:lnTo>
                <a:lnTo>
                  <a:pt x="128897" y="69180"/>
                </a:lnTo>
                <a:lnTo>
                  <a:pt x="122986" y="80277"/>
                </a:lnTo>
                <a:lnTo>
                  <a:pt x="117184" y="91559"/>
                </a:lnTo>
                <a:lnTo>
                  <a:pt x="114303" y="98187"/>
                </a:lnTo>
                <a:lnTo>
                  <a:pt x="111430" y="105463"/>
                </a:lnTo>
                <a:lnTo>
                  <a:pt x="108562" y="113171"/>
                </a:lnTo>
                <a:lnTo>
                  <a:pt x="105698" y="120215"/>
                </a:lnTo>
                <a:lnTo>
                  <a:pt x="102836" y="126816"/>
                </a:lnTo>
                <a:lnTo>
                  <a:pt x="99975" y="133122"/>
                </a:lnTo>
                <a:lnTo>
                  <a:pt x="96163" y="139230"/>
                </a:lnTo>
                <a:lnTo>
                  <a:pt x="91717" y="145208"/>
                </a:lnTo>
                <a:lnTo>
                  <a:pt x="86847" y="151098"/>
                </a:lnTo>
                <a:lnTo>
                  <a:pt x="82649" y="156930"/>
                </a:lnTo>
                <a:lnTo>
                  <a:pt x="78897" y="162722"/>
                </a:lnTo>
                <a:lnTo>
                  <a:pt x="75443" y="168489"/>
                </a:lnTo>
                <a:lnTo>
                  <a:pt x="71236" y="173286"/>
                </a:lnTo>
                <a:lnTo>
                  <a:pt x="66527" y="177437"/>
                </a:lnTo>
                <a:lnTo>
                  <a:pt x="61481" y="181156"/>
                </a:lnTo>
                <a:lnTo>
                  <a:pt x="57165" y="185541"/>
                </a:lnTo>
                <a:lnTo>
                  <a:pt x="53336" y="190369"/>
                </a:lnTo>
                <a:lnTo>
                  <a:pt x="49830" y="195493"/>
                </a:lnTo>
                <a:lnTo>
                  <a:pt x="45588" y="199861"/>
                </a:lnTo>
                <a:lnTo>
                  <a:pt x="40855" y="203726"/>
                </a:lnTo>
                <a:lnTo>
                  <a:pt x="35795" y="207255"/>
                </a:lnTo>
                <a:lnTo>
                  <a:pt x="32421" y="210560"/>
                </a:lnTo>
                <a:lnTo>
                  <a:pt x="30172" y="213716"/>
                </a:lnTo>
                <a:lnTo>
                  <a:pt x="28673" y="216772"/>
                </a:lnTo>
                <a:lnTo>
                  <a:pt x="26721" y="218810"/>
                </a:lnTo>
                <a:lnTo>
                  <a:pt x="24467" y="220168"/>
                </a:lnTo>
                <a:lnTo>
                  <a:pt x="22012" y="221074"/>
                </a:lnTo>
                <a:lnTo>
                  <a:pt x="16744" y="224620"/>
                </a:lnTo>
                <a:lnTo>
                  <a:pt x="14006" y="226899"/>
                </a:lnTo>
                <a:lnTo>
                  <a:pt x="11227" y="228419"/>
                </a:lnTo>
                <a:lnTo>
                  <a:pt x="8423" y="229432"/>
                </a:lnTo>
                <a:lnTo>
                  <a:pt x="22" y="231442"/>
                </a:lnTo>
                <a:lnTo>
                  <a:pt x="0" y="231448"/>
                </a:lnTo>
                <a:lnTo>
                  <a:pt x="8529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8"/>
          <p:cNvSpPr/>
          <p:nvPr/>
        </p:nvSpPr>
        <p:spPr>
          <a:xfrm>
            <a:off x="2908935" y="5872162"/>
            <a:ext cx="317183" cy="51436"/>
          </a:xfrm>
          <a:custGeom>
            <a:avLst/>
            <a:gdLst/>
            <a:ahLst/>
            <a:cxnLst/>
            <a:rect l="0" t="0" r="0" b="0"/>
            <a:pathLst>
              <a:path w="317183" h="51436">
                <a:moveTo>
                  <a:pt x="0" y="51435"/>
                </a:moveTo>
                <a:lnTo>
                  <a:pt x="15600" y="51435"/>
                </a:lnTo>
                <a:lnTo>
                  <a:pt x="17067" y="50483"/>
                </a:lnTo>
                <a:lnTo>
                  <a:pt x="18998" y="48895"/>
                </a:lnTo>
                <a:lnTo>
                  <a:pt x="21238" y="46885"/>
                </a:lnTo>
                <a:lnTo>
                  <a:pt x="23683" y="45544"/>
                </a:lnTo>
                <a:lnTo>
                  <a:pt x="28941" y="44054"/>
                </a:lnTo>
                <a:lnTo>
                  <a:pt x="32629" y="42705"/>
                </a:lnTo>
                <a:lnTo>
                  <a:pt x="36992" y="40853"/>
                </a:lnTo>
                <a:lnTo>
                  <a:pt x="41806" y="38665"/>
                </a:lnTo>
                <a:lnTo>
                  <a:pt x="46921" y="37207"/>
                </a:lnTo>
                <a:lnTo>
                  <a:pt x="52235" y="36234"/>
                </a:lnTo>
                <a:lnTo>
                  <a:pt x="57683" y="35587"/>
                </a:lnTo>
                <a:lnTo>
                  <a:pt x="63220" y="34202"/>
                </a:lnTo>
                <a:lnTo>
                  <a:pt x="68817" y="32326"/>
                </a:lnTo>
                <a:lnTo>
                  <a:pt x="74453" y="30124"/>
                </a:lnTo>
                <a:lnTo>
                  <a:pt x="80115" y="28655"/>
                </a:lnTo>
                <a:lnTo>
                  <a:pt x="85795" y="27676"/>
                </a:lnTo>
                <a:lnTo>
                  <a:pt x="91486" y="27023"/>
                </a:lnTo>
                <a:lnTo>
                  <a:pt x="97186" y="25636"/>
                </a:lnTo>
                <a:lnTo>
                  <a:pt x="102890" y="23757"/>
                </a:lnTo>
                <a:lnTo>
                  <a:pt x="108599" y="21554"/>
                </a:lnTo>
                <a:lnTo>
                  <a:pt x="115261" y="20084"/>
                </a:lnTo>
                <a:lnTo>
                  <a:pt x="122561" y="19105"/>
                </a:lnTo>
                <a:lnTo>
                  <a:pt x="130285" y="18452"/>
                </a:lnTo>
                <a:lnTo>
                  <a:pt x="137339" y="18016"/>
                </a:lnTo>
                <a:lnTo>
                  <a:pt x="150257" y="17532"/>
                </a:lnTo>
                <a:lnTo>
                  <a:pt x="156368" y="16451"/>
                </a:lnTo>
                <a:lnTo>
                  <a:pt x="162348" y="14777"/>
                </a:lnTo>
                <a:lnTo>
                  <a:pt x="168239" y="12709"/>
                </a:lnTo>
                <a:lnTo>
                  <a:pt x="175024" y="11331"/>
                </a:lnTo>
                <a:lnTo>
                  <a:pt x="182405" y="10411"/>
                </a:lnTo>
                <a:lnTo>
                  <a:pt x="190183" y="9799"/>
                </a:lnTo>
                <a:lnTo>
                  <a:pt x="197274" y="8437"/>
                </a:lnTo>
                <a:lnTo>
                  <a:pt x="203906" y="6578"/>
                </a:lnTo>
                <a:lnTo>
                  <a:pt x="210232" y="4385"/>
                </a:lnTo>
                <a:lnTo>
                  <a:pt x="216354" y="2923"/>
                </a:lnTo>
                <a:lnTo>
                  <a:pt x="222341" y="1949"/>
                </a:lnTo>
                <a:lnTo>
                  <a:pt x="228237" y="1299"/>
                </a:lnTo>
                <a:lnTo>
                  <a:pt x="234073" y="866"/>
                </a:lnTo>
                <a:lnTo>
                  <a:pt x="239869" y="578"/>
                </a:lnTo>
                <a:lnTo>
                  <a:pt x="251388" y="257"/>
                </a:lnTo>
                <a:lnTo>
                  <a:pt x="289796" y="1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9"/>
          <p:cNvSpPr/>
          <p:nvPr/>
        </p:nvSpPr>
        <p:spPr>
          <a:xfrm>
            <a:off x="3063271" y="5803582"/>
            <a:ext cx="25687" cy="265748"/>
          </a:xfrm>
          <a:custGeom>
            <a:avLst/>
            <a:gdLst/>
            <a:ahLst/>
            <a:cxnLst/>
            <a:rect l="0" t="0" r="0" b="0"/>
            <a:pathLst>
              <a:path w="25687" h="265748">
                <a:moveTo>
                  <a:pt x="8541" y="0"/>
                </a:moveTo>
                <a:lnTo>
                  <a:pt x="73" y="8468"/>
                </a:lnTo>
                <a:lnTo>
                  <a:pt x="0" y="13093"/>
                </a:lnTo>
                <a:lnTo>
                  <a:pt x="942" y="15396"/>
                </a:lnTo>
                <a:lnTo>
                  <a:pt x="2522" y="17884"/>
                </a:lnTo>
                <a:lnTo>
                  <a:pt x="4529" y="20495"/>
                </a:lnTo>
                <a:lnTo>
                  <a:pt x="5866" y="23189"/>
                </a:lnTo>
                <a:lnTo>
                  <a:pt x="6758" y="25937"/>
                </a:lnTo>
                <a:lnTo>
                  <a:pt x="7352" y="28722"/>
                </a:lnTo>
                <a:lnTo>
                  <a:pt x="8013" y="34355"/>
                </a:lnTo>
                <a:lnTo>
                  <a:pt x="8306" y="40987"/>
                </a:lnTo>
                <a:lnTo>
                  <a:pt x="8495" y="60766"/>
                </a:lnTo>
                <a:lnTo>
                  <a:pt x="8510" y="66228"/>
                </a:lnTo>
                <a:lnTo>
                  <a:pt x="9473" y="71775"/>
                </a:lnTo>
                <a:lnTo>
                  <a:pt x="11067" y="77378"/>
                </a:lnTo>
                <a:lnTo>
                  <a:pt x="13083" y="83017"/>
                </a:lnTo>
                <a:lnTo>
                  <a:pt x="14426" y="88682"/>
                </a:lnTo>
                <a:lnTo>
                  <a:pt x="15322" y="94364"/>
                </a:lnTo>
                <a:lnTo>
                  <a:pt x="15919" y="100057"/>
                </a:lnTo>
                <a:lnTo>
                  <a:pt x="16317" y="105757"/>
                </a:lnTo>
                <a:lnTo>
                  <a:pt x="16583" y="111463"/>
                </a:lnTo>
                <a:lnTo>
                  <a:pt x="16878" y="122881"/>
                </a:lnTo>
                <a:lnTo>
                  <a:pt x="17114" y="263936"/>
                </a:lnTo>
                <a:lnTo>
                  <a:pt x="18066" y="264540"/>
                </a:lnTo>
                <a:lnTo>
                  <a:pt x="19654" y="264942"/>
                </a:lnTo>
                <a:lnTo>
                  <a:pt x="25686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30"/>
          <p:cNvSpPr/>
          <p:nvPr/>
        </p:nvSpPr>
        <p:spPr>
          <a:xfrm>
            <a:off x="3251867" y="5752148"/>
            <a:ext cx="239851" cy="368618"/>
          </a:xfrm>
          <a:custGeom>
            <a:avLst/>
            <a:gdLst/>
            <a:ahLst/>
            <a:cxnLst/>
            <a:rect l="0" t="0" r="0" b="0"/>
            <a:pathLst>
              <a:path w="239851" h="368618">
                <a:moveTo>
                  <a:pt x="205708" y="17144"/>
                </a:moveTo>
                <a:lnTo>
                  <a:pt x="205708" y="12594"/>
                </a:lnTo>
                <a:lnTo>
                  <a:pt x="206660" y="11252"/>
                </a:lnTo>
                <a:lnTo>
                  <a:pt x="208247" y="10359"/>
                </a:lnTo>
                <a:lnTo>
                  <a:pt x="210258" y="9763"/>
                </a:lnTo>
                <a:lnTo>
                  <a:pt x="215033" y="6561"/>
                </a:lnTo>
                <a:lnTo>
                  <a:pt x="217639" y="4374"/>
                </a:lnTo>
                <a:lnTo>
                  <a:pt x="220329" y="2916"/>
                </a:lnTo>
                <a:lnTo>
                  <a:pt x="225858" y="1296"/>
                </a:lnTo>
                <a:lnTo>
                  <a:pt x="231491" y="575"/>
                </a:lnTo>
                <a:lnTo>
                  <a:pt x="239850" y="9"/>
                </a:lnTo>
                <a:lnTo>
                  <a:pt x="228053" y="0"/>
                </a:lnTo>
                <a:lnTo>
                  <a:pt x="224414" y="952"/>
                </a:lnTo>
                <a:lnTo>
                  <a:pt x="220084" y="2539"/>
                </a:lnTo>
                <a:lnTo>
                  <a:pt x="215292" y="4550"/>
                </a:lnTo>
                <a:lnTo>
                  <a:pt x="211144" y="5891"/>
                </a:lnTo>
                <a:lnTo>
                  <a:pt x="203996" y="7380"/>
                </a:lnTo>
                <a:lnTo>
                  <a:pt x="199804" y="8730"/>
                </a:lnTo>
                <a:lnTo>
                  <a:pt x="195105" y="10582"/>
                </a:lnTo>
                <a:lnTo>
                  <a:pt x="190066" y="12769"/>
                </a:lnTo>
                <a:lnTo>
                  <a:pt x="184803" y="14228"/>
                </a:lnTo>
                <a:lnTo>
                  <a:pt x="179388" y="15200"/>
                </a:lnTo>
                <a:lnTo>
                  <a:pt x="173874" y="15848"/>
                </a:lnTo>
                <a:lnTo>
                  <a:pt x="168292" y="16280"/>
                </a:lnTo>
                <a:lnTo>
                  <a:pt x="162667" y="16568"/>
                </a:lnTo>
                <a:lnTo>
                  <a:pt x="148187" y="16973"/>
                </a:lnTo>
                <a:lnTo>
                  <a:pt x="144501" y="17031"/>
                </a:lnTo>
                <a:lnTo>
                  <a:pt x="140138" y="18021"/>
                </a:lnTo>
                <a:lnTo>
                  <a:pt x="135325" y="19634"/>
                </a:lnTo>
                <a:lnTo>
                  <a:pt x="130211" y="21661"/>
                </a:lnTo>
                <a:lnTo>
                  <a:pt x="125848" y="23013"/>
                </a:lnTo>
                <a:lnTo>
                  <a:pt x="118462" y="24515"/>
                </a:lnTo>
                <a:lnTo>
                  <a:pt x="114206" y="24916"/>
                </a:lnTo>
                <a:lnTo>
                  <a:pt x="109464" y="25183"/>
                </a:lnTo>
                <a:lnTo>
                  <a:pt x="99115" y="25479"/>
                </a:lnTo>
                <a:lnTo>
                  <a:pt x="66158" y="25707"/>
                </a:lnTo>
                <a:lnTo>
                  <a:pt x="63144" y="26663"/>
                </a:lnTo>
                <a:lnTo>
                  <a:pt x="57256" y="30265"/>
                </a:lnTo>
                <a:lnTo>
                  <a:pt x="51464" y="32501"/>
                </a:lnTo>
                <a:lnTo>
                  <a:pt x="48586" y="33097"/>
                </a:lnTo>
                <a:lnTo>
                  <a:pt x="46668" y="34447"/>
                </a:lnTo>
                <a:lnTo>
                  <a:pt x="45388" y="36299"/>
                </a:lnTo>
                <a:lnTo>
                  <a:pt x="41048" y="45997"/>
                </a:lnTo>
                <a:lnTo>
                  <a:pt x="37276" y="54732"/>
                </a:lnTo>
                <a:lnTo>
                  <a:pt x="35599" y="61790"/>
                </a:lnTo>
                <a:lnTo>
                  <a:pt x="34854" y="70642"/>
                </a:lnTo>
                <a:lnTo>
                  <a:pt x="34655" y="75669"/>
                </a:lnTo>
                <a:lnTo>
                  <a:pt x="31894" y="86335"/>
                </a:lnTo>
                <a:lnTo>
                  <a:pt x="27492" y="97426"/>
                </a:lnTo>
                <a:lnTo>
                  <a:pt x="22361" y="108705"/>
                </a:lnTo>
                <a:lnTo>
                  <a:pt x="14117" y="125765"/>
                </a:lnTo>
                <a:lnTo>
                  <a:pt x="11019" y="137175"/>
                </a:lnTo>
                <a:lnTo>
                  <a:pt x="9642" y="148596"/>
                </a:lnTo>
                <a:lnTo>
                  <a:pt x="9030" y="160022"/>
                </a:lnTo>
                <a:lnTo>
                  <a:pt x="7914" y="164784"/>
                </a:lnTo>
                <a:lnTo>
                  <a:pt x="2745" y="176036"/>
                </a:lnTo>
                <a:lnTo>
                  <a:pt x="791" y="185402"/>
                </a:lnTo>
                <a:lnTo>
                  <a:pt x="0" y="196652"/>
                </a:lnTo>
                <a:lnTo>
                  <a:pt x="4528" y="197014"/>
                </a:lnTo>
                <a:lnTo>
                  <a:pt x="5865" y="196112"/>
                </a:lnTo>
                <a:lnTo>
                  <a:pt x="6757" y="194559"/>
                </a:lnTo>
                <a:lnTo>
                  <a:pt x="7351" y="192570"/>
                </a:lnTo>
                <a:lnTo>
                  <a:pt x="8700" y="191245"/>
                </a:lnTo>
                <a:lnTo>
                  <a:pt x="10552" y="190362"/>
                </a:lnTo>
                <a:lnTo>
                  <a:pt x="12739" y="189773"/>
                </a:lnTo>
                <a:lnTo>
                  <a:pt x="17709" y="186578"/>
                </a:lnTo>
                <a:lnTo>
                  <a:pt x="20367" y="184393"/>
                </a:lnTo>
                <a:lnTo>
                  <a:pt x="25862" y="176884"/>
                </a:lnTo>
                <a:lnTo>
                  <a:pt x="28660" y="172215"/>
                </a:lnTo>
                <a:lnTo>
                  <a:pt x="32431" y="168150"/>
                </a:lnTo>
                <a:lnTo>
                  <a:pt x="36850" y="164487"/>
                </a:lnTo>
                <a:lnTo>
                  <a:pt x="41701" y="161093"/>
                </a:lnTo>
                <a:lnTo>
                  <a:pt x="46840" y="157878"/>
                </a:lnTo>
                <a:lnTo>
                  <a:pt x="52170" y="154781"/>
                </a:lnTo>
                <a:lnTo>
                  <a:pt x="63174" y="148801"/>
                </a:lnTo>
                <a:lnTo>
                  <a:pt x="85760" y="137201"/>
                </a:lnTo>
                <a:lnTo>
                  <a:pt x="108566" y="125738"/>
                </a:lnTo>
                <a:lnTo>
                  <a:pt x="114276" y="123830"/>
                </a:lnTo>
                <a:lnTo>
                  <a:pt x="119988" y="122558"/>
                </a:lnTo>
                <a:lnTo>
                  <a:pt x="125702" y="121710"/>
                </a:lnTo>
                <a:lnTo>
                  <a:pt x="131415" y="120192"/>
                </a:lnTo>
                <a:lnTo>
                  <a:pt x="137129" y="118228"/>
                </a:lnTo>
                <a:lnTo>
                  <a:pt x="142844" y="115966"/>
                </a:lnTo>
                <a:lnTo>
                  <a:pt x="148558" y="115410"/>
                </a:lnTo>
                <a:lnTo>
                  <a:pt x="154273" y="115993"/>
                </a:lnTo>
                <a:lnTo>
                  <a:pt x="159988" y="117333"/>
                </a:lnTo>
                <a:lnTo>
                  <a:pt x="165703" y="118227"/>
                </a:lnTo>
                <a:lnTo>
                  <a:pt x="171418" y="118823"/>
                </a:lnTo>
                <a:lnTo>
                  <a:pt x="177133" y="119220"/>
                </a:lnTo>
                <a:lnTo>
                  <a:pt x="182848" y="120437"/>
                </a:lnTo>
                <a:lnTo>
                  <a:pt x="188562" y="122201"/>
                </a:lnTo>
                <a:lnTo>
                  <a:pt x="194277" y="124330"/>
                </a:lnTo>
                <a:lnTo>
                  <a:pt x="199040" y="126701"/>
                </a:lnTo>
                <a:lnTo>
                  <a:pt x="203167" y="129235"/>
                </a:lnTo>
                <a:lnTo>
                  <a:pt x="210294" y="134589"/>
                </a:lnTo>
                <a:lnTo>
                  <a:pt x="216636" y="140145"/>
                </a:lnTo>
                <a:lnTo>
                  <a:pt x="222630" y="148329"/>
                </a:lnTo>
                <a:lnTo>
                  <a:pt x="225562" y="153178"/>
                </a:lnTo>
                <a:lnTo>
                  <a:pt x="228819" y="163646"/>
                </a:lnTo>
                <a:lnTo>
                  <a:pt x="229688" y="169104"/>
                </a:lnTo>
                <a:lnTo>
                  <a:pt x="230267" y="175601"/>
                </a:lnTo>
                <a:lnTo>
                  <a:pt x="230652" y="182790"/>
                </a:lnTo>
                <a:lnTo>
                  <a:pt x="231082" y="197445"/>
                </a:lnTo>
                <a:lnTo>
                  <a:pt x="231273" y="210307"/>
                </a:lnTo>
                <a:lnTo>
                  <a:pt x="230371" y="217357"/>
                </a:lnTo>
                <a:lnTo>
                  <a:pt x="228817" y="224915"/>
                </a:lnTo>
                <a:lnTo>
                  <a:pt x="226829" y="232810"/>
                </a:lnTo>
                <a:lnTo>
                  <a:pt x="224551" y="239979"/>
                </a:lnTo>
                <a:lnTo>
                  <a:pt x="222080" y="246664"/>
                </a:lnTo>
                <a:lnTo>
                  <a:pt x="219480" y="253024"/>
                </a:lnTo>
                <a:lnTo>
                  <a:pt x="217747" y="259170"/>
                </a:lnTo>
                <a:lnTo>
                  <a:pt x="216591" y="265172"/>
                </a:lnTo>
                <a:lnTo>
                  <a:pt x="215820" y="271079"/>
                </a:lnTo>
                <a:lnTo>
                  <a:pt x="213402" y="276921"/>
                </a:lnTo>
                <a:lnTo>
                  <a:pt x="209885" y="282722"/>
                </a:lnTo>
                <a:lnTo>
                  <a:pt x="205635" y="288493"/>
                </a:lnTo>
                <a:lnTo>
                  <a:pt x="200897" y="294246"/>
                </a:lnTo>
                <a:lnTo>
                  <a:pt x="195833" y="299986"/>
                </a:lnTo>
                <a:lnTo>
                  <a:pt x="190552" y="305718"/>
                </a:lnTo>
                <a:lnTo>
                  <a:pt x="186079" y="311445"/>
                </a:lnTo>
                <a:lnTo>
                  <a:pt x="182144" y="317167"/>
                </a:lnTo>
                <a:lnTo>
                  <a:pt x="178568" y="322887"/>
                </a:lnTo>
                <a:lnTo>
                  <a:pt x="174280" y="327652"/>
                </a:lnTo>
                <a:lnTo>
                  <a:pt x="169516" y="331782"/>
                </a:lnTo>
                <a:lnTo>
                  <a:pt x="164435" y="335488"/>
                </a:lnTo>
                <a:lnTo>
                  <a:pt x="159143" y="338911"/>
                </a:lnTo>
                <a:lnTo>
                  <a:pt x="153709" y="342145"/>
                </a:lnTo>
                <a:lnTo>
                  <a:pt x="148182" y="345254"/>
                </a:lnTo>
                <a:lnTo>
                  <a:pt x="136961" y="351248"/>
                </a:lnTo>
                <a:lnTo>
                  <a:pt x="131301" y="354180"/>
                </a:lnTo>
                <a:lnTo>
                  <a:pt x="126576" y="356135"/>
                </a:lnTo>
                <a:lnTo>
                  <a:pt x="122473" y="357438"/>
                </a:lnTo>
                <a:lnTo>
                  <a:pt x="118785" y="358307"/>
                </a:lnTo>
                <a:lnTo>
                  <a:pt x="114422" y="359839"/>
                </a:lnTo>
                <a:lnTo>
                  <a:pt x="109608" y="361812"/>
                </a:lnTo>
                <a:lnTo>
                  <a:pt x="104494" y="364080"/>
                </a:lnTo>
                <a:lnTo>
                  <a:pt x="100132" y="365592"/>
                </a:lnTo>
                <a:lnTo>
                  <a:pt x="92745" y="367273"/>
                </a:lnTo>
                <a:lnTo>
                  <a:pt x="86287" y="368019"/>
                </a:lnTo>
                <a:lnTo>
                  <a:pt x="78931" y="368499"/>
                </a:lnTo>
                <a:lnTo>
                  <a:pt x="71586" y="368593"/>
                </a:lnTo>
                <a:lnTo>
                  <a:pt x="68547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31"/>
          <p:cNvSpPr/>
          <p:nvPr/>
        </p:nvSpPr>
        <p:spPr>
          <a:xfrm>
            <a:off x="3495498" y="5640704"/>
            <a:ext cx="206966" cy="497207"/>
          </a:xfrm>
          <a:custGeom>
            <a:avLst/>
            <a:gdLst/>
            <a:ahLst/>
            <a:cxnLst/>
            <a:rect l="0" t="0" r="0" b="0"/>
            <a:pathLst>
              <a:path w="206966" h="497207">
                <a:moveTo>
                  <a:pt x="4939" y="0"/>
                </a:moveTo>
                <a:lnTo>
                  <a:pt x="0" y="0"/>
                </a:lnTo>
                <a:lnTo>
                  <a:pt x="13967" y="0"/>
                </a:lnTo>
                <a:lnTo>
                  <a:pt x="17625" y="953"/>
                </a:lnTo>
                <a:lnTo>
                  <a:pt x="21017" y="2541"/>
                </a:lnTo>
                <a:lnTo>
                  <a:pt x="24230" y="4552"/>
                </a:lnTo>
                <a:lnTo>
                  <a:pt x="30341" y="6786"/>
                </a:lnTo>
                <a:lnTo>
                  <a:pt x="33303" y="7382"/>
                </a:lnTo>
                <a:lnTo>
                  <a:pt x="39135" y="10584"/>
                </a:lnTo>
                <a:lnTo>
                  <a:pt x="44902" y="15182"/>
                </a:lnTo>
                <a:lnTo>
                  <a:pt x="50640" y="20401"/>
                </a:lnTo>
                <a:lnTo>
                  <a:pt x="54457" y="23125"/>
                </a:lnTo>
                <a:lnTo>
                  <a:pt x="58906" y="25895"/>
                </a:lnTo>
                <a:lnTo>
                  <a:pt x="63777" y="28694"/>
                </a:lnTo>
                <a:lnTo>
                  <a:pt x="74269" y="34343"/>
                </a:lnTo>
                <a:lnTo>
                  <a:pt x="79734" y="37183"/>
                </a:lnTo>
                <a:lnTo>
                  <a:pt x="84330" y="40029"/>
                </a:lnTo>
                <a:lnTo>
                  <a:pt x="88346" y="42879"/>
                </a:lnTo>
                <a:lnTo>
                  <a:pt x="91977" y="45731"/>
                </a:lnTo>
                <a:lnTo>
                  <a:pt x="96302" y="49538"/>
                </a:lnTo>
                <a:lnTo>
                  <a:pt x="101090" y="53980"/>
                </a:lnTo>
                <a:lnTo>
                  <a:pt x="106187" y="58847"/>
                </a:lnTo>
                <a:lnTo>
                  <a:pt x="111490" y="63044"/>
                </a:lnTo>
                <a:lnTo>
                  <a:pt x="116931" y="66795"/>
                </a:lnTo>
                <a:lnTo>
                  <a:pt x="122463" y="70248"/>
                </a:lnTo>
                <a:lnTo>
                  <a:pt x="127103" y="74454"/>
                </a:lnTo>
                <a:lnTo>
                  <a:pt x="131150" y="79164"/>
                </a:lnTo>
                <a:lnTo>
                  <a:pt x="134799" y="84209"/>
                </a:lnTo>
                <a:lnTo>
                  <a:pt x="139137" y="89477"/>
                </a:lnTo>
                <a:lnTo>
                  <a:pt x="143935" y="94894"/>
                </a:lnTo>
                <a:lnTo>
                  <a:pt x="149038" y="100411"/>
                </a:lnTo>
                <a:lnTo>
                  <a:pt x="153392" y="105993"/>
                </a:lnTo>
                <a:lnTo>
                  <a:pt x="157248" y="111620"/>
                </a:lnTo>
                <a:lnTo>
                  <a:pt x="160771" y="117276"/>
                </a:lnTo>
                <a:lnTo>
                  <a:pt x="165025" y="122952"/>
                </a:lnTo>
                <a:lnTo>
                  <a:pt x="169765" y="128640"/>
                </a:lnTo>
                <a:lnTo>
                  <a:pt x="174831" y="134338"/>
                </a:lnTo>
                <a:lnTo>
                  <a:pt x="179160" y="140041"/>
                </a:lnTo>
                <a:lnTo>
                  <a:pt x="182999" y="145749"/>
                </a:lnTo>
                <a:lnTo>
                  <a:pt x="186511" y="151459"/>
                </a:lnTo>
                <a:lnTo>
                  <a:pt x="190413" y="165423"/>
                </a:lnTo>
                <a:lnTo>
                  <a:pt x="191453" y="173148"/>
                </a:lnTo>
                <a:lnTo>
                  <a:pt x="193099" y="181154"/>
                </a:lnTo>
                <a:lnTo>
                  <a:pt x="195149" y="189350"/>
                </a:lnTo>
                <a:lnTo>
                  <a:pt x="197468" y="197671"/>
                </a:lnTo>
                <a:lnTo>
                  <a:pt x="200045" y="211997"/>
                </a:lnTo>
                <a:lnTo>
                  <a:pt x="201190" y="225666"/>
                </a:lnTo>
                <a:lnTo>
                  <a:pt x="201496" y="233312"/>
                </a:lnTo>
                <a:lnTo>
                  <a:pt x="201699" y="241266"/>
                </a:lnTo>
                <a:lnTo>
                  <a:pt x="202788" y="249427"/>
                </a:lnTo>
                <a:lnTo>
                  <a:pt x="204466" y="257725"/>
                </a:lnTo>
                <a:lnTo>
                  <a:pt x="206537" y="266114"/>
                </a:lnTo>
                <a:lnTo>
                  <a:pt x="206965" y="274565"/>
                </a:lnTo>
                <a:lnTo>
                  <a:pt x="206298" y="283056"/>
                </a:lnTo>
                <a:lnTo>
                  <a:pt x="204901" y="291574"/>
                </a:lnTo>
                <a:lnTo>
                  <a:pt x="203349" y="306119"/>
                </a:lnTo>
                <a:lnTo>
                  <a:pt x="201706" y="319886"/>
                </a:lnTo>
                <a:lnTo>
                  <a:pt x="199934" y="327558"/>
                </a:lnTo>
                <a:lnTo>
                  <a:pt x="195426" y="342749"/>
                </a:lnTo>
                <a:lnTo>
                  <a:pt x="184771" y="370564"/>
                </a:lnTo>
                <a:lnTo>
                  <a:pt x="179162" y="385676"/>
                </a:lnTo>
                <a:lnTo>
                  <a:pt x="173494" y="398742"/>
                </a:lnTo>
                <a:lnTo>
                  <a:pt x="167800" y="410899"/>
                </a:lnTo>
                <a:lnTo>
                  <a:pt x="164947" y="416808"/>
                </a:lnTo>
                <a:lnTo>
                  <a:pt x="161142" y="422652"/>
                </a:lnTo>
                <a:lnTo>
                  <a:pt x="156699" y="428453"/>
                </a:lnTo>
                <a:lnTo>
                  <a:pt x="151832" y="434226"/>
                </a:lnTo>
                <a:lnTo>
                  <a:pt x="147635" y="439026"/>
                </a:lnTo>
                <a:lnTo>
                  <a:pt x="140432" y="446901"/>
                </a:lnTo>
                <a:lnTo>
                  <a:pt x="138130" y="451286"/>
                </a:lnTo>
                <a:lnTo>
                  <a:pt x="135573" y="461240"/>
                </a:lnTo>
                <a:lnTo>
                  <a:pt x="132985" y="465609"/>
                </a:lnTo>
                <a:lnTo>
                  <a:pt x="129356" y="469473"/>
                </a:lnTo>
                <a:lnTo>
                  <a:pt x="125031" y="473002"/>
                </a:lnTo>
                <a:lnTo>
                  <a:pt x="122148" y="476307"/>
                </a:lnTo>
                <a:lnTo>
                  <a:pt x="120226" y="479464"/>
                </a:lnTo>
                <a:lnTo>
                  <a:pt x="118944" y="482520"/>
                </a:lnTo>
                <a:lnTo>
                  <a:pt x="117138" y="484558"/>
                </a:lnTo>
                <a:lnTo>
                  <a:pt x="114981" y="485916"/>
                </a:lnTo>
                <a:lnTo>
                  <a:pt x="112590" y="486822"/>
                </a:lnTo>
                <a:lnTo>
                  <a:pt x="107394" y="490368"/>
                </a:lnTo>
                <a:lnTo>
                  <a:pt x="99264" y="497182"/>
                </a:lnTo>
                <a:lnTo>
                  <a:pt x="99236" y="4972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32"/>
          <p:cNvSpPr/>
          <p:nvPr/>
        </p:nvSpPr>
        <p:spPr>
          <a:xfrm>
            <a:off x="3757612" y="5606473"/>
            <a:ext cx="79830" cy="34232"/>
          </a:xfrm>
          <a:custGeom>
            <a:avLst/>
            <a:gdLst/>
            <a:ahLst/>
            <a:cxnLst/>
            <a:rect l="0" t="0" r="0" b="0"/>
            <a:pathLst>
              <a:path w="79830" h="34232">
                <a:moveTo>
                  <a:pt x="0" y="34231"/>
                </a:moveTo>
                <a:lnTo>
                  <a:pt x="0" y="26012"/>
                </a:lnTo>
                <a:lnTo>
                  <a:pt x="4551" y="21213"/>
                </a:lnTo>
                <a:lnTo>
                  <a:pt x="12770" y="12898"/>
                </a:lnTo>
                <a:lnTo>
                  <a:pt x="15181" y="11437"/>
                </a:lnTo>
                <a:lnTo>
                  <a:pt x="24077" y="8428"/>
                </a:lnTo>
                <a:lnTo>
                  <a:pt x="28434" y="6551"/>
                </a:lnTo>
                <a:lnTo>
                  <a:pt x="33243" y="4348"/>
                </a:lnTo>
                <a:lnTo>
                  <a:pt x="37403" y="2879"/>
                </a:lnTo>
                <a:lnTo>
                  <a:pt x="41127" y="1900"/>
                </a:lnTo>
                <a:lnTo>
                  <a:pt x="44563" y="1247"/>
                </a:lnTo>
                <a:lnTo>
                  <a:pt x="50921" y="522"/>
                </a:lnTo>
                <a:lnTo>
                  <a:pt x="56921" y="199"/>
                </a:lnTo>
                <a:lnTo>
                  <a:pt x="62764" y="56"/>
                </a:lnTo>
                <a:lnTo>
                  <a:pt x="798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33"/>
          <p:cNvSpPr/>
          <p:nvPr/>
        </p:nvSpPr>
        <p:spPr>
          <a:xfrm>
            <a:off x="3963352" y="572642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34"/>
          <p:cNvSpPr/>
          <p:nvPr/>
        </p:nvSpPr>
        <p:spPr>
          <a:xfrm>
            <a:off x="4675015" y="5554979"/>
            <a:ext cx="205595" cy="478438"/>
          </a:xfrm>
          <a:custGeom>
            <a:avLst/>
            <a:gdLst/>
            <a:ahLst/>
            <a:cxnLst/>
            <a:rect l="0" t="0" r="0" b="0"/>
            <a:pathLst>
              <a:path w="205595" h="478438">
                <a:moveTo>
                  <a:pt x="205594" y="0"/>
                </a:moveTo>
                <a:lnTo>
                  <a:pt x="147094" y="0"/>
                </a:lnTo>
                <a:lnTo>
                  <a:pt x="142782" y="953"/>
                </a:lnTo>
                <a:lnTo>
                  <a:pt x="138954" y="2541"/>
                </a:lnTo>
                <a:lnTo>
                  <a:pt x="135450" y="4552"/>
                </a:lnTo>
                <a:lnTo>
                  <a:pt x="132162" y="6844"/>
                </a:lnTo>
                <a:lnTo>
                  <a:pt x="125968" y="11932"/>
                </a:lnTo>
                <a:lnTo>
                  <a:pt x="120040" y="17368"/>
                </a:lnTo>
                <a:lnTo>
                  <a:pt x="113278" y="23912"/>
                </a:lnTo>
                <a:lnTo>
                  <a:pt x="87945" y="49093"/>
                </a:lnTo>
                <a:lnTo>
                  <a:pt x="83347" y="54636"/>
                </a:lnTo>
                <a:lnTo>
                  <a:pt x="79328" y="60237"/>
                </a:lnTo>
                <a:lnTo>
                  <a:pt x="75697" y="65875"/>
                </a:lnTo>
                <a:lnTo>
                  <a:pt x="72323" y="72492"/>
                </a:lnTo>
                <a:lnTo>
                  <a:pt x="69122" y="79761"/>
                </a:lnTo>
                <a:lnTo>
                  <a:pt x="63026" y="94505"/>
                </a:lnTo>
                <a:lnTo>
                  <a:pt x="57140" y="107407"/>
                </a:lnTo>
                <a:lnTo>
                  <a:pt x="53285" y="114468"/>
                </a:lnTo>
                <a:lnTo>
                  <a:pt x="48810" y="122032"/>
                </a:lnTo>
                <a:lnTo>
                  <a:pt x="43921" y="129932"/>
                </a:lnTo>
                <a:lnTo>
                  <a:pt x="39710" y="138057"/>
                </a:lnTo>
                <a:lnTo>
                  <a:pt x="35950" y="146331"/>
                </a:lnTo>
                <a:lnTo>
                  <a:pt x="32491" y="154704"/>
                </a:lnTo>
                <a:lnTo>
                  <a:pt x="30184" y="163144"/>
                </a:lnTo>
                <a:lnTo>
                  <a:pt x="28647" y="171628"/>
                </a:lnTo>
                <a:lnTo>
                  <a:pt x="27622" y="180141"/>
                </a:lnTo>
                <a:lnTo>
                  <a:pt x="23943" y="194681"/>
                </a:lnTo>
                <a:lnTo>
                  <a:pt x="19133" y="207493"/>
                </a:lnTo>
                <a:lnTo>
                  <a:pt x="13820" y="219537"/>
                </a:lnTo>
                <a:lnTo>
                  <a:pt x="8284" y="233780"/>
                </a:lnTo>
                <a:lnTo>
                  <a:pt x="3601" y="248683"/>
                </a:lnTo>
                <a:lnTo>
                  <a:pt x="1519" y="261656"/>
                </a:lnTo>
                <a:lnTo>
                  <a:pt x="594" y="276312"/>
                </a:lnTo>
                <a:lnTo>
                  <a:pt x="184" y="291398"/>
                </a:lnTo>
                <a:lnTo>
                  <a:pt x="0" y="304454"/>
                </a:lnTo>
                <a:lnTo>
                  <a:pt x="2459" y="319146"/>
                </a:lnTo>
                <a:lnTo>
                  <a:pt x="4449" y="327064"/>
                </a:lnTo>
                <a:lnTo>
                  <a:pt x="6659" y="340942"/>
                </a:lnTo>
                <a:lnTo>
                  <a:pt x="8593" y="353460"/>
                </a:lnTo>
                <a:lnTo>
                  <a:pt x="12629" y="365373"/>
                </a:lnTo>
                <a:lnTo>
                  <a:pt x="20256" y="387342"/>
                </a:lnTo>
                <a:lnTo>
                  <a:pt x="23209" y="401070"/>
                </a:lnTo>
                <a:lnTo>
                  <a:pt x="25474" y="413521"/>
                </a:lnTo>
                <a:lnTo>
                  <a:pt x="29656" y="425405"/>
                </a:lnTo>
                <a:lnTo>
                  <a:pt x="34690" y="434497"/>
                </a:lnTo>
                <a:lnTo>
                  <a:pt x="40102" y="442665"/>
                </a:lnTo>
                <a:lnTo>
                  <a:pt x="45682" y="452646"/>
                </a:lnTo>
                <a:lnTo>
                  <a:pt x="48504" y="456069"/>
                </a:lnTo>
                <a:lnTo>
                  <a:pt x="51337" y="458351"/>
                </a:lnTo>
                <a:lnTo>
                  <a:pt x="57026" y="461839"/>
                </a:lnTo>
                <a:lnTo>
                  <a:pt x="62729" y="466565"/>
                </a:lnTo>
                <a:lnTo>
                  <a:pt x="68439" y="471840"/>
                </a:lnTo>
                <a:lnTo>
                  <a:pt x="71295" y="474580"/>
                </a:lnTo>
                <a:lnTo>
                  <a:pt x="75104" y="476407"/>
                </a:lnTo>
                <a:lnTo>
                  <a:pt x="79548" y="477625"/>
                </a:lnTo>
                <a:lnTo>
                  <a:pt x="84416" y="478437"/>
                </a:lnTo>
                <a:lnTo>
                  <a:pt x="88614" y="478026"/>
                </a:lnTo>
                <a:lnTo>
                  <a:pt x="92365" y="476799"/>
                </a:lnTo>
                <a:lnTo>
                  <a:pt x="95818" y="475029"/>
                </a:lnTo>
                <a:lnTo>
                  <a:pt x="102195" y="473062"/>
                </a:lnTo>
                <a:lnTo>
                  <a:pt x="111297" y="471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5"/>
          <p:cNvSpPr/>
          <p:nvPr/>
        </p:nvSpPr>
        <p:spPr>
          <a:xfrm>
            <a:off x="4872037" y="5700712"/>
            <a:ext cx="171451" cy="248604"/>
          </a:xfrm>
          <a:custGeom>
            <a:avLst/>
            <a:gdLst/>
            <a:ahLst/>
            <a:cxnLst/>
            <a:rect l="0" t="0" r="0" b="0"/>
            <a:pathLst>
              <a:path w="171451" h="24860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1"/>
                </a:lnTo>
                <a:lnTo>
                  <a:pt x="22172" y="15182"/>
                </a:lnTo>
                <a:lnTo>
                  <a:pt x="24142" y="20400"/>
                </a:lnTo>
                <a:lnTo>
                  <a:pt x="26572" y="24077"/>
                </a:lnTo>
                <a:lnTo>
                  <a:pt x="30097" y="28434"/>
                </a:lnTo>
                <a:lnTo>
                  <a:pt x="34352" y="33244"/>
                </a:lnTo>
                <a:lnTo>
                  <a:pt x="37189" y="38355"/>
                </a:lnTo>
                <a:lnTo>
                  <a:pt x="39080" y="43668"/>
                </a:lnTo>
                <a:lnTo>
                  <a:pt x="40341" y="49114"/>
                </a:lnTo>
                <a:lnTo>
                  <a:pt x="42134" y="54650"/>
                </a:lnTo>
                <a:lnTo>
                  <a:pt x="44282" y="60246"/>
                </a:lnTo>
                <a:lnTo>
                  <a:pt x="46666" y="65882"/>
                </a:lnTo>
                <a:lnTo>
                  <a:pt x="50161" y="70591"/>
                </a:lnTo>
                <a:lnTo>
                  <a:pt x="54396" y="74683"/>
                </a:lnTo>
                <a:lnTo>
                  <a:pt x="59124" y="78364"/>
                </a:lnTo>
                <a:lnTo>
                  <a:pt x="64181" y="82723"/>
                </a:lnTo>
                <a:lnTo>
                  <a:pt x="69457" y="87533"/>
                </a:lnTo>
                <a:lnTo>
                  <a:pt x="74880" y="92646"/>
                </a:lnTo>
                <a:lnTo>
                  <a:pt x="79447" y="97959"/>
                </a:lnTo>
                <a:lnTo>
                  <a:pt x="83445" y="103406"/>
                </a:lnTo>
                <a:lnTo>
                  <a:pt x="87063" y="108942"/>
                </a:lnTo>
                <a:lnTo>
                  <a:pt x="90427" y="114538"/>
                </a:lnTo>
                <a:lnTo>
                  <a:pt x="93622" y="120174"/>
                </a:lnTo>
                <a:lnTo>
                  <a:pt x="96705" y="125836"/>
                </a:lnTo>
                <a:lnTo>
                  <a:pt x="99712" y="132468"/>
                </a:lnTo>
                <a:lnTo>
                  <a:pt x="102670" y="139747"/>
                </a:lnTo>
                <a:lnTo>
                  <a:pt x="105594" y="147457"/>
                </a:lnTo>
                <a:lnTo>
                  <a:pt x="109448" y="154502"/>
                </a:lnTo>
                <a:lnTo>
                  <a:pt x="113923" y="161105"/>
                </a:lnTo>
                <a:lnTo>
                  <a:pt x="118812" y="167410"/>
                </a:lnTo>
                <a:lnTo>
                  <a:pt x="122070" y="172567"/>
                </a:lnTo>
                <a:lnTo>
                  <a:pt x="124243" y="176957"/>
                </a:lnTo>
                <a:lnTo>
                  <a:pt x="125691" y="180837"/>
                </a:lnTo>
                <a:lnTo>
                  <a:pt x="127609" y="185327"/>
                </a:lnTo>
                <a:lnTo>
                  <a:pt x="132280" y="195398"/>
                </a:lnTo>
                <a:lnTo>
                  <a:pt x="134859" y="199798"/>
                </a:lnTo>
                <a:lnTo>
                  <a:pt x="137531" y="203684"/>
                </a:lnTo>
                <a:lnTo>
                  <a:pt x="140265" y="207226"/>
                </a:lnTo>
                <a:lnTo>
                  <a:pt x="143040" y="211493"/>
                </a:lnTo>
                <a:lnTo>
                  <a:pt x="145842" y="216243"/>
                </a:lnTo>
                <a:lnTo>
                  <a:pt x="148663" y="221315"/>
                </a:lnTo>
                <a:lnTo>
                  <a:pt x="151496" y="225648"/>
                </a:lnTo>
                <a:lnTo>
                  <a:pt x="154338" y="229490"/>
                </a:lnTo>
                <a:lnTo>
                  <a:pt x="157184" y="233003"/>
                </a:lnTo>
                <a:lnTo>
                  <a:pt x="160034" y="236298"/>
                </a:lnTo>
                <a:lnTo>
                  <a:pt x="162887" y="239447"/>
                </a:lnTo>
                <a:lnTo>
                  <a:pt x="17145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36"/>
          <p:cNvSpPr/>
          <p:nvPr/>
        </p:nvSpPr>
        <p:spPr>
          <a:xfrm>
            <a:off x="4897754" y="5674995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171450" y="0"/>
                </a:moveTo>
                <a:lnTo>
                  <a:pt x="164069" y="0"/>
                </a:lnTo>
                <a:lnTo>
                  <a:pt x="160868" y="2540"/>
                </a:lnTo>
                <a:lnTo>
                  <a:pt x="158680" y="4550"/>
                </a:lnTo>
                <a:lnTo>
                  <a:pt x="153710" y="11865"/>
                </a:lnTo>
                <a:lnTo>
                  <a:pt x="151051" y="16482"/>
                </a:lnTo>
                <a:lnTo>
                  <a:pt x="145557" y="26693"/>
                </a:lnTo>
                <a:lnTo>
                  <a:pt x="134268" y="48770"/>
                </a:lnTo>
                <a:lnTo>
                  <a:pt x="131422" y="55373"/>
                </a:lnTo>
                <a:lnTo>
                  <a:pt x="128573" y="62633"/>
                </a:lnTo>
                <a:lnTo>
                  <a:pt x="125720" y="70330"/>
                </a:lnTo>
                <a:lnTo>
                  <a:pt x="121914" y="77367"/>
                </a:lnTo>
                <a:lnTo>
                  <a:pt x="117471" y="83963"/>
                </a:lnTo>
                <a:lnTo>
                  <a:pt x="112604" y="90265"/>
                </a:lnTo>
                <a:lnTo>
                  <a:pt x="107454" y="96372"/>
                </a:lnTo>
                <a:lnTo>
                  <a:pt x="102117" y="102348"/>
                </a:lnTo>
                <a:lnTo>
                  <a:pt x="96653" y="108237"/>
                </a:lnTo>
                <a:lnTo>
                  <a:pt x="91105" y="115020"/>
                </a:lnTo>
                <a:lnTo>
                  <a:pt x="85502" y="122400"/>
                </a:lnTo>
                <a:lnTo>
                  <a:pt x="79862" y="130177"/>
                </a:lnTo>
                <a:lnTo>
                  <a:pt x="75149" y="137268"/>
                </a:lnTo>
                <a:lnTo>
                  <a:pt x="71054" y="143899"/>
                </a:lnTo>
                <a:lnTo>
                  <a:pt x="67372" y="150225"/>
                </a:lnTo>
                <a:lnTo>
                  <a:pt x="58201" y="164874"/>
                </a:lnTo>
                <a:lnTo>
                  <a:pt x="53088" y="172781"/>
                </a:lnTo>
                <a:lnTo>
                  <a:pt x="48727" y="179957"/>
                </a:lnTo>
                <a:lnTo>
                  <a:pt x="44867" y="186646"/>
                </a:lnTo>
                <a:lnTo>
                  <a:pt x="41342" y="193011"/>
                </a:lnTo>
                <a:lnTo>
                  <a:pt x="37087" y="199159"/>
                </a:lnTo>
                <a:lnTo>
                  <a:pt x="32345" y="205163"/>
                </a:lnTo>
                <a:lnTo>
                  <a:pt x="27278" y="211070"/>
                </a:lnTo>
                <a:lnTo>
                  <a:pt x="22948" y="215961"/>
                </a:lnTo>
                <a:lnTo>
                  <a:pt x="15597" y="223935"/>
                </a:lnTo>
                <a:lnTo>
                  <a:pt x="13256" y="228347"/>
                </a:lnTo>
                <a:lnTo>
                  <a:pt x="11695" y="233194"/>
                </a:lnTo>
                <a:lnTo>
                  <a:pt x="10654" y="238330"/>
                </a:lnTo>
                <a:lnTo>
                  <a:pt x="6958" y="246577"/>
                </a:lnTo>
                <a:lnTo>
                  <a:pt x="3093" y="253417"/>
                </a:lnTo>
                <a:lnTo>
                  <a:pt x="917" y="261671"/>
                </a:lnTo>
                <a:lnTo>
                  <a:pt x="121" y="265210"/>
                </a:lnTo>
                <a:lnTo>
                  <a:pt x="54" y="26804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37"/>
          <p:cNvSpPr/>
          <p:nvPr/>
        </p:nvSpPr>
        <p:spPr>
          <a:xfrm>
            <a:off x="5163502" y="577786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15600" y="25717"/>
                </a:lnTo>
                <a:lnTo>
                  <a:pt x="18020" y="24765"/>
                </a:lnTo>
                <a:lnTo>
                  <a:pt x="21538" y="23177"/>
                </a:lnTo>
                <a:lnTo>
                  <a:pt x="25789" y="21167"/>
                </a:lnTo>
                <a:lnTo>
                  <a:pt x="30528" y="19826"/>
                </a:lnTo>
                <a:lnTo>
                  <a:pt x="35592" y="18932"/>
                </a:lnTo>
                <a:lnTo>
                  <a:pt x="40873" y="18336"/>
                </a:lnTo>
                <a:lnTo>
                  <a:pt x="45346" y="16987"/>
                </a:lnTo>
                <a:lnTo>
                  <a:pt x="49281" y="15134"/>
                </a:lnTo>
                <a:lnTo>
                  <a:pt x="52857" y="12947"/>
                </a:lnTo>
                <a:lnTo>
                  <a:pt x="57145" y="11488"/>
                </a:lnTo>
                <a:lnTo>
                  <a:pt x="61910" y="10516"/>
                </a:lnTo>
                <a:lnTo>
                  <a:pt x="66990" y="9869"/>
                </a:lnTo>
                <a:lnTo>
                  <a:pt x="72283" y="9436"/>
                </a:lnTo>
                <a:lnTo>
                  <a:pt x="77716" y="9148"/>
                </a:lnTo>
                <a:lnTo>
                  <a:pt x="83244" y="8956"/>
                </a:lnTo>
                <a:lnTo>
                  <a:pt x="89786" y="7876"/>
                </a:lnTo>
                <a:lnTo>
                  <a:pt x="97005" y="6203"/>
                </a:lnTo>
                <a:lnTo>
                  <a:pt x="104675" y="4135"/>
                </a:lnTo>
                <a:lnTo>
                  <a:pt x="111693" y="2756"/>
                </a:lnTo>
                <a:lnTo>
                  <a:pt x="118277" y="1838"/>
                </a:lnTo>
                <a:lnTo>
                  <a:pt x="124572" y="1225"/>
                </a:lnTo>
                <a:lnTo>
                  <a:pt x="131625" y="816"/>
                </a:lnTo>
                <a:lnTo>
                  <a:pt x="147082" y="363"/>
                </a:lnTo>
                <a:lnTo>
                  <a:pt x="185354" y="3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38"/>
          <p:cNvSpPr/>
          <p:nvPr/>
        </p:nvSpPr>
        <p:spPr>
          <a:xfrm>
            <a:off x="5463540" y="5580697"/>
            <a:ext cx="17145" cy="325756"/>
          </a:xfrm>
          <a:custGeom>
            <a:avLst/>
            <a:gdLst/>
            <a:ahLst/>
            <a:cxnLst/>
            <a:rect l="0" t="0" r="0" b="0"/>
            <a:pathLst>
              <a:path w="17145" h="325756">
                <a:moveTo>
                  <a:pt x="8572" y="0"/>
                </a:moveTo>
                <a:lnTo>
                  <a:pt x="8572" y="11932"/>
                </a:lnTo>
                <a:lnTo>
                  <a:pt x="7620" y="14622"/>
                </a:lnTo>
                <a:lnTo>
                  <a:pt x="6032" y="17368"/>
                </a:lnTo>
                <a:lnTo>
                  <a:pt x="4022" y="20151"/>
                </a:lnTo>
                <a:lnTo>
                  <a:pt x="2680" y="23912"/>
                </a:lnTo>
                <a:lnTo>
                  <a:pt x="1787" y="28324"/>
                </a:lnTo>
                <a:lnTo>
                  <a:pt x="1191" y="33170"/>
                </a:lnTo>
                <a:lnTo>
                  <a:pt x="794" y="38306"/>
                </a:lnTo>
                <a:lnTo>
                  <a:pt x="529" y="43635"/>
                </a:lnTo>
                <a:lnTo>
                  <a:pt x="235" y="54636"/>
                </a:lnTo>
                <a:lnTo>
                  <a:pt x="0" y="288573"/>
                </a:lnTo>
                <a:lnTo>
                  <a:pt x="952" y="293347"/>
                </a:lnTo>
                <a:lnTo>
                  <a:pt x="2540" y="297482"/>
                </a:lnTo>
                <a:lnTo>
                  <a:pt x="4551" y="301192"/>
                </a:lnTo>
                <a:lnTo>
                  <a:pt x="5891" y="304617"/>
                </a:lnTo>
                <a:lnTo>
                  <a:pt x="6785" y="307853"/>
                </a:lnTo>
                <a:lnTo>
                  <a:pt x="8219" y="315340"/>
                </a:lnTo>
                <a:lnTo>
                  <a:pt x="8566" y="325488"/>
                </a:lnTo>
                <a:lnTo>
                  <a:pt x="8569" y="325636"/>
                </a:lnTo>
                <a:lnTo>
                  <a:pt x="9523" y="325676"/>
                </a:lnTo>
                <a:lnTo>
                  <a:pt x="17144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39"/>
          <p:cNvSpPr/>
          <p:nvPr/>
        </p:nvSpPr>
        <p:spPr>
          <a:xfrm>
            <a:off x="5549265" y="5529262"/>
            <a:ext cx="153800" cy="411481"/>
          </a:xfrm>
          <a:custGeom>
            <a:avLst/>
            <a:gdLst/>
            <a:ahLst/>
            <a:cxnLst/>
            <a:rect l="0" t="0" r="0" b="0"/>
            <a:pathLst>
              <a:path w="153800" h="411481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7" y="2541"/>
                </a:lnTo>
                <a:lnTo>
                  <a:pt x="20151" y="4551"/>
                </a:lnTo>
                <a:lnTo>
                  <a:pt x="23911" y="6844"/>
                </a:lnTo>
                <a:lnTo>
                  <a:pt x="28323" y="9325"/>
                </a:lnTo>
                <a:lnTo>
                  <a:pt x="33170" y="11932"/>
                </a:lnTo>
                <a:lnTo>
                  <a:pt x="37353" y="13670"/>
                </a:lnTo>
                <a:lnTo>
                  <a:pt x="41094" y="14828"/>
                </a:lnTo>
                <a:lnTo>
                  <a:pt x="44541" y="15601"/>
                </a:lnTo>
                <a:lnTo>
                  <a:pt x="48744" y="17068"/>
                </a:lnTo>
                <a:lnTo>
                  <a:pt x="53451" y="18999"/>
                </a:lnTo>
                <a:lnTo>
                  <a:pt x="58494" y="21238"/>
                </a:lnTo>
                <a:lnTo>
                  <a:pt x="69177" y="26267"/>
                </a:lnTo>
                <a:lnTo>
                  <a:pt x="74693" y="28941"/>
                </a:lnTo>
                <a:lnTo>
                  <a:pt x="80275" y="32629"/>
                </a:lnTo>
                <a:lnTo>
                  <a:pt x="85902" y="36993"/>
                </a:lnTo>
                <a:lnTo>
                  <a:pt x="91558" y="41807"/>
                </a:lnTo>
                <a:lnTo>
                  <a:pt x="97233" y="46921"/>
                </a:lnTo>
                <a:lnTo>
                  <a:pt x="108620" y="57684"/>
                </a:lnTo>
                <a:lnTo>
                  <a:pt x="113371" y="63221"/>
                </a:lnTo>
                <a:lnTo>
                  <a:pt x="117490" y="68818"/>
                </a:lnTo>
                <a:lnTo>
                  <a:pt x="121189" y="74453"/>
                </a:lnTo>
                <a:lnTo>
                  <a:pt x="124607" y="81068"/>
                </a:lnTo>
                <a:lnTo>
                  <a:pt x="127839" y="88335"/>
                </a:lnTo>
                <a:lnTo>
                  <a:pt x="130946" y="96038"/>
                </a:lnTo>
                <a:lnTo>
                  <a:pt x="136938" y="112216"/>
                </a:lnTo>
                <a:lnTo>
                  <a:pt x="148546" y="145885"/>
                </a:lnTo>
                <a:lnTo>
                  <a:pt x="150466" y="154407"/>
                </a:lnTo>
                <a:lnTo>
                  <a:pt x="151745" y="162945"/>
                </a:lnTo>
                <a:lnTo>
                  <a:pt x="152598" y="171496"/>
                </a:lnTo>
                <a:lnTo>
                  <a:pt x="153167" y="181005"/>
                </a:lnTo>
                <a:lnTo>
                  <a:pt x="153799" y="201732"/>
                </a:lnTo>
                <a:lnTo>
                  <a:pt x="153015" y="211641"/>
                </a:lnTo>
                <a:lnTo>
                  <a:pt x="151540" y="221104"/>
                </a:lnTo>
                <a:lnTo>
                  <a:pt x="149604" y="230270"/>
                </a:lnTo>
                <a:lnTo>
                  <a:pt x="148313" y="239238"/>
                </a:lnTo>
                <a:lnTo>
                  <a:pt x="147453" y="248075"/>
                </a:lnTo>
                <a:lnTo>
                  <a:pt x="146879" y="256823"/>
                </a:lnTo>
                <a:lnTo>
                  <a:pt x="145544" y="265513"/>
                </a:lnTo>
                <a:lnTo>
                  <a:pt x="143702" y="274163"/>
                </a:lnTo>
                <a:lnTo>
                  <a:pt x="141521" y="282789"/>
                </a:lnTo>
                <a:lnTo>
                  <a:pt x="139115" y="291395"/>
                </a:lnTo>
                <a:lnTo>
                  <a:pt x="133902" y="308579"/>
                </a:lnTo>
                <a:lnTo>
                  <a:pt x="131177" y="316210"/>
                </a:lnTo>
                <a:lnTo>
                  <a:pt x="128409" y="323202"/>
                </a:lnTo>
                <a:lnTo>
                  <a:pt x="125611" y="329768"/>
                </a:lnTo>
                <a:lnTo>
                  <a:pt x="119962" y="342143"/>
                </a:lnTo>
                <a:lnTo>
                  <a:pt x="108574" y="365611"/>
                </a:lnTo>
                <a:lnTo>
                  <a:pt x="105720" y="370423"/>
                </a:lnTo>
                <a:lnTo>
                  <a:pt x="102865" y="374584"/>
                </a:lnTo>
                <a:lnTo>
                  <a:pt x="100009" y="378310"/>
                </a:lnTo>
                <a:lnTo>
                  <a:pt x="97152" y="381747"/>
                </a:lnTo>
                <a:lnTo>
                  <a:pt x="94296" y="384990"/>
                </a:lnTo>
                <a:lnTo>
                  <a:pt x="91439" y="388106"/>
                </a:lnTo>
                <a:lnTo>
                  <a:pt x="88581" y="390182"/>
                </a:lnTo>
                <a:lnTo>
                  <a:pt x="85724" y="391566"/>
                </a:lnTo>
                <a:lnTo>
                  <a:pt x="82867" y="392489"/>
                </a:lnTo>
                <a:lnTo>
                  <a:pt x="80010" y="394057"/>
                </a:lnTo>
                <a:lnTo>
                  <a:pt x="77152" y="396055"/>
                </a:lnTo>
                <a:lnTo>
                  <a:pt x="74295" y="398339"/>
                </a:lnTo>
                <a:lnTo>
                  <a:pt x="71437" y="400815"/>
                </a:lnTo>
                <a:lnTo>
                  <a:pt x="68580" y="403417"/>
                </a:lnTo>
                <a:lnTo>
                  <a:pt x="61700" y="409888"/>
                </a:lnTo>
                <a:lnTo>
                  <a:pt x="60183" y="410418"/>
                </a:lnTo>
                <a:lnTo>
                  <a:pt x="55958" y="411008"/>
                </a:lnTo>
                <a:lnTo>
                  <a:pt x="51435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40"/>
          <p:cNvSpPr/>
          <p:nvPr/>
        </p:nvSpPr>
        <p:spPr>
          <a:xfrm>
            <a:off x="3766508" y="5563561"/>
            <a:ext cx="111120" cy="205688"/>
          </a:xfrm>
          <a:custGeom>
            <a:avLst/>
            <a:gdLst/>
            <a:ahLst/>
            <a:cxnLst/>
            <a:rect l="0" t="0" r="0" b="0"/>
            <a:pathLst>
              <a:path w="111120" h="205688">
                <a:moveTo>
                  <a:pt x="8249" y="111434"/>
                </a:moveTo>
                <a:lnTo>
                  <a:pt x="8249" y="118815"/>
                </a:lnTo>
                <a:lnTo>
                  <a:pt x="7297" y="119212"/>
                </a:lnTo>
                <a:lnTo>
                  <a:pt x="5709" y="119476"/>
                </a:lnTo>
                <a:lnTo>
                  <a:pt x="30" y="119975"/>
                </a:lnTo>
                <a:lnTo>
                  <a:pt x="7088" y="120004"/>
                </a:lnTo>
                <a:lnTo>
                  <a:pt x="3354" y="120005"/>
                </a:lnTo>
                <a:lnTo>
                  <a:pt x="2128" y="119053"/>
                </a:lnTo>
                <a:lnTo>
                  <a:pt x="1311" y="117466"/>
                </a:lnTo>
                <a:lnTo>
                  <a:pt x="0" y="112625"/>
                </a:lnTo>
                <a:lnTo>
                  <a:pt x="844" y="112228"/>
                </a:lnTo>
                <a:lnTo>
                  <a:pt x="2360" y="111963"/>
                </a:lnTo>
                <a:lnTo>
                  <a:pt x="4323" y="111787"/>
                </a:lnTo>
                <a:lnTo>
                  <a:pt x="5632" y="110717"/>
                </a:lnTo>
                <a:lnTo>
                  <a:pt x="6504" y="109051"/>
                </a:lnTo>
                <a:lnTo>
                  <a:pt x="7904" y="104084"/>
                </a:lnTo>
                <a:lnTo>
                  <a:pt x="10636" y="100864"/>
                </a:lnTo>
                <a:lnTo>
                  <a:pt x="15600" y="95587"/>
                </a:lnTo>
                <a:lnTo>
                  <a:pt x="16278" y="92326"/>
                </a:lnTo>
                <a:lnTo>
                  <a:pt x="16459" y="90123"/>
                </a:lnTo>
                <a:lnTo>
                  <a:pt x="17533" y="87701"/>
                </a:lnTo>
                <a:lnTo>
                  <a:pt x="19201" y="85135"/>
                </a:lnTo>
                <a:lnTo>
                  <a:pt x="21265" y="82471"/>
                </a:lnTo>
                <a:lnTo>
                  <a:pt x="23593" y="80695"/>
                </a:lnTo>
                <a:lnTo>
                  <a:pt x="26099" y="79511"/>
                </a:lnTo>
                <a:lnTo>
                  <a:pt x="28721" y="78722"/>
                </a:lnTo>
                <a:lnTo>
                  <a:pt x="30470" y="77243"/>
                </a:lnTo>
                <a:lnTo>
                  <a:pt x="31636" y="75305"/>
                </a:lnTo>
                <a:lnTo>
                  <a:pt x="32412" y="73060"/>
                </a:lnTo>
                <a:lnTo>
                  <a:pt x="35816" y="68027"/>
                </a:lnTo>
                <a:lnTo>
                  <a:pt x="38057" y="65351"/>
                </a:lnTo>
                <a:lnTo>
                  <a:pt x="39551" y="62614"/>
                </a:lnTo>
                <a:lnTo>
                  <a:pt x="41211" y="57033"/>
                </a:lnTo>
                <a:lnTo>
                  <a:pt x="44489" y="51378"/>
                </a:lnTo>
                <a:lnTo>
                  <a:pt x="46696" y="48537"/>
                </a:lnTo>
                <a:lnTo>
                  <a:pt x="49121" y="45690"/>
                </a:lnTo>
                <a:lnTo>
                  <a:pt x="51689" y="42839"/>
                </a:lnTo>
                <a:lnTo>
                  <a:pt x="57083" y="37133"/>
                </a:lnTo>
                <a:lnTo>
                  <a:pt x="72316" y="21659"/>
                </a:lnTo>
                <a:lnTo>
                  <a:pt x="73820" y="19199"/>
                </a:lnTo>
                <a:lnTo>
                  <a:pt x="75491" y="13926"/>
                </a:lnTo>
                <a:lnTo>
                  <a:pt x="76890" y="12138"/>
                </a:lnTo>
                <a:lnTo>
                  <a:pt x="78775" y="10947"/>
                </a:lnTo>
                <a:lnTo>
                  <a:pt x="84093" y="9034"/>
                </a:lnTo>
                <a:lnTo>
                  <a:pt x="87360" y="8773"/>
                </a:lnTo>
                <a:lnTo>
                  <a:pt x="89564" y="8703"/>
                </a:lnTo>
                <a:lnTo>
                  <a:pt x="91034" y="7704"/>
                </a:lnTo>
                <a:lnTo>
                  <a:pt x="92014" y="6086"/>
                </a:lnTo>
                <a:lnTo>
                  <a:pt x="92668" y="4054"/>
                </a:lnTo>
                <a:lnTo>
                  <a:pt x="94055" y="2700"/>
                </a:lnTo>
                <a:lnTo>
                  <a:pt x="95933" y="1797"/>
                </a:lnTo>
                <a:lnTo>
                  <a:pt x="102512" y="0"/>
                </a:lnTo>
                <a:lnTo>
                  <a:pt x="102536" y="4545"/>
                </a:lnTo>
                <a:lnTo>
                  <a:pt x="103492" y="5884"/>
                </a:lnTo>
                <a:lnTo>
                  <a:pt x="105082" y="6777"/>
                </a:lnTo>
                <a:lnTo>
                  <a:pt x="109927" y="8211"/>
                </a:lnTo>
                <a:lnTo>
                  <a:pt x="110324" y="9281"/>
                </a:lnTo>
                <a:lnTo>
                  <a:pt x="110884" y="15338"/>
                </a:lnTo>
                <a:lnTo>
                  <a:pt x="111014" y="20464"/>
                </a:lnTo>
                <a:lnTo>
                  <a:pt x="111119" y="100122"/>
                </a:lnTo>
                <a:lnTo>
                  <a:pt x="110167" y="104845"/>
                </a:lnTo>
                <a:lnTo>
                  <a:pt x="108579" y="108946"/>
                </a:lnTo>
                <a:lnTo>
                  <a:pt x="106569" y="112633"/>
                </a:lnTo>
                <a:lnTo>
                  <a:pt x="105227" y="116996"/>
                </a:lnTo>
                <a:lnTo>
                  <a:pt x="104334" y="121809"/>
                </a:lnTo>
                <a:lnTo>
                  <a:pt x="103738" y="126923"/>
                </a:lnTo>
                <a:lnTo>
                  <a:pt x="104294" y="131285"/>
                </a:lnTo>
                <a:lnTo>
                  <a:pt x="105616" y="135146"/>
                </a:lnTo>
                <a:lnTo>
                  <a:pt x="107451" y="138671"/>
                </a:lnTo>
                <a:lnTo>
                  <a:pt x="108674" y="142927"/>
                </a:lnTo>
                <a:lnTo>
                  <a:pt x="109489" y="147669"/>
                </a:lnTo>
                <a:lnTo>
                  <a:pt x="110032" y="152736"/>
                </a:lnTo>
                <a:lnTo>
                  <a:pt x="110394" y="157066"/>
                </a:lnTo>
                <a:lnTo>
                  <a:pt x="110636" y="160905"/>
                </a:lnTo>
                <a:lnTo>
                  <a:pt x="110904" y="167711"/>
                </a:lnTo>
                <a:lnTo>
                  <a:pt x="111055" y="176898"/>
                </a:lnTo>
                <a:lnTo>
                  <a:pt x="111119" y="205687"/>
                </a:lnTo>
                <a:lnTo>
                  <a:pt x="111119" y="19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41"/>
          <p:cNvSpPr/>
          <p:nvPr/>
        </p:nvSpPr>
        <p:spPr>
          <a:xfrm>
            <a:off x="3774788" y="5752147"/>
            <a:ext cx="265717" cy="34291"/>
          </a:xfrm>
          <a:custGeom>
            <a:avLst/>
            <a:gdLst/>
            <a:ahLst/>
            <a:cxnLst/>
            <a:rect l="0" t="0" r="0" b="0"/>
            <a:pathLst>
              <a:path w="265717" h="34291">
                <a:moveTo>
                  <a:pt x="8541" y="0"/>
                </a:moveTo>
                <a:lnTo>
                  <a:pt x="8541" y="4551"/>
                </a:lnTo>
                <a:lnTo>
                  <a:pt x="7589" y="5892"/>
                </a:lnTo>
                <a:lnTo>
                  <a:pt x="6002" y="6785"/>
                </a:lnTo>
                <a:lnTo>
                  <a:pt x="1160" y="8219"/>
                </a:lnTo>
                <a:lnTo>
                  <a:pt x="763" y="9290"/>
                </a:lnTo>
                <a:lnTo>
                  <a:pt x="499" y="10956"/>
                </a:lnTo>
                <a:lnTo>
                  <a:pt x="74" y="15923"/>
                </a:lnTo>
                <a:lnTo>
                  <a:pt x="16" y="19142"/>
                </a:lnTo>
                <a:lnTo>
                  <a:pt x="0" y="21333"/>
                </a:lnTo>
                <a:lnTo>
                  <a:pt x="942" y="22795"/>
                </a:lnTo>
                <a:lnTo>
                  <a:pt x="2523" y="23769"/>
                </a:lnTo>
                <a:lnTo>
                  <a:pt x="7353" y="25333"/>
                </a:lnTo>
                <a:lnTo>
                  <a:pt x="7749" y="26413"/>
                </a:lnTo>
                <a:lnTo>
                  <a:pt x="8013" y="28087"/>
                </a:lnTo>
                <a:lnTo>
                  <a:pt x="8190" y="30155"/>
                </a:lnTo>
                <a:lnTo>
                  <a:pt x="9259" y="31533"/>
                </a:lnTo>
                <a:lnTo>
                  <a:pt x="10925" y="32452"/>
                </a:lnTo>
                <a:lnTo>
                  <a:pt x="15316" y="33473"/>
                </a:lnTo>
                <a:lnTo>
                  <a:pt x="23143" y="34048"/>
                </a:lnTo>
                <a:lnTo>
                  <a:pt x="28684" y="34182"/>
                </a:lnTo>
                <a:lnTo>
                  <a:pt x="87007" y="34290"/>
                </a:lnTo>
                <a:lnTo>
                  <a:pt x="91332" y="33337"/>
                </a:lnTo>
                <a:lnTo>
                  <a:pt x="96120" y="31750"/>
                </a:lnTo>
                <a:lnTo>
                  <a:pt x="101218" y="29739"/>
                </a:lnTo>
                <a:lnTo>
                  <a:pt x="107473" y="28398"/>
                </a:lnTo>
                <a:lnTo>
                  <a:pt x="114500" y="27505"/>
                </a:lnTo>
                <a:lnTo>
                  <a:pt x="122043" y="26909"/>
                </a:lnTo>
                <a:lnTo>
                  <a:pt x="128977" y="26512"/>
                </a:lnTo>
                <a:lnTo>
                  <a:pt x="141761" y="26071"/>
                </a:lnTo>
                <a:lnTo>
                  <a:pt x="147837" y="25001"/>
                </a:lnTo>
                <a:lnTo>
                  <a:pt x="153793" y="23335"/>
                </a:lnTo>
                <a:lnTo>
                  <a:pt x="159668" y="21271"/>
                </a:lnTo>
                <a:lnTo>
                  <a:pt x="165490" y="19896"/>
                </a:lnTo>
                <a:lnTo>
                  <a:pt x="171276" y="18979"/>
                </a:lnTo>
                <a:lnTo>
                  <a:pt x="177039" y="18368"/>
                </a:lnTo>
                <a:lnTo>
                  <a:pt x="182785" y="17960"/>
                </a:lnTo>
                <a:lnTo>
                  <a:pt x="188522" y="17689"/>
                </a:lnTo>
                <a:lnTo>
                  <a:pt x="203157" y="17306"/>
                </a:lnTo>
                <a:lnTo>
                  <a:pt x="237908" y="17148"/>
                </a:lnTo>
                <a:lnTo>
                  <a:pt x="251747" y="17146"/>
                </a:lnTo>
                <a:lnTo>
                  <a:pt x="253546" y="18098"/>
                </a:lnTo>
                <a:lnTo>
                  <a:pt x="254745" y="19685"/>
                </a:lnTo>
                <a:lnTo>
                  <a:pt x="255545" y="21696"/>
                </a:lnTo>
                <a:lnTo>
                  <a:pt x="257031" y="23036"/>
                </a:lnTo>
                <a:lnTo>
                  <a:pt x="258973" y="23930"/>
                </a:lnTo>
                <a:lnTo>
                  <a:pt x="264384" y="25365"/>
                </a:lnTo>
                <a:lnTo>
                  <a:pt x="264828" y="24530"/>
                </a:lnTo>
                <a:lnTo>
                  <a:pt x="265125" y="23021"/>
                </a:lnTo>
                <a:lnTo>
                  <a:pt x="26571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42"/>
          <p:cNvSpPr/>
          <p:nvPr/>
        </p:nvSpPr>
        <p:spPr>
          <a:xfrm>
            <a:off x="5815012" y="5426392"/>
            <a:ext cx="222886" cy="154306"/>
          </a:xfrm>
          <a:custGeom>
            <a:avLst/>
            <a:gdLst/>
            <a:ahLst/>
            <a:cxnLst/>
            <a:rect l="0" t="0" r="0" b="0"/>
            <a:pathLst>
              <a:path w="222886" h="154306">
                <a:moveTo>
                  <a:pt x="42863" y="34290"/>
                </a:moveTo>
                <a:lnTo>
                  <a:pt x="38312" y="29740"/>
                </a:lnTo>
                <a:lnTo>
                  <a:pt x="36019" y="28399"/>
                </a:lnTo>
                <a:lnTo>
                  <a:pt x="29193" y="26512"/>
                </a:lnTo>
                <a:lnTo>
                  <a:pt x="27262" y="26071"/>
                </a:lnTo>
                <a:lnTo>
                  <a:pt x="26747" y="25001"/>
                </a:lnTo>
                <a:lnTo>
                  <a:pt x="26175" y="21271"/>
                </a:lnTo>
                <a:lnTo>
                  <a:pt x="25808" y="17007"/>
                </a:lnTo>
                <a:lnTo>
                  <a:pt x="25721" y="8957"/>
                </a:lnTo>
                <a:lnTo>
                  <a:pt x="30269" y="8687"/>
                </a:lnTo>
                <a:lnTo>
                  <a:pt x="32562" y="7696"/>
                </a:lnTo>
                <a:lnTo>
                  <a:pt x="37650" y="4055"/>
                </a:lnTo>
                <a:lnTo>
                  <a:pt x="41318" y="1202"/>
                </a:lnTo>
                <a:lnTo>
                  <a:pt x="44716" y="534"/>
                </a:lnTo>
                <a:lnTo>
                  <a:pt x="49401" y="238"/>
                </a:lnTo>
                <a:lnTo>
                  <a:pt x="54659" y="106"/>
                </a:lnTo>
                <a:lnTo>
                  <a:pt x="94263" y="0"/>
                </a:lnTo>
                <a:lnTo>
                  <a:pt x="94297" y="13019"/>
                </a:lnTo>
                <a:lnTo>
                  <a:pt x="93345" y="15347"/>
                </a:lnTo>
                <a:lnTo>
                  <a:pt x="91757" y="17852"/>
                </a:lnTo>
                <a:lnTo>
                  <a:pt x="86916" y="24164"/>
                </a:lnTo>
                <a:lnTo>
                  <a:pt x="83715" y="27567"/>
                </a:lnTo>
                <a:lnTo>
                  <a:pt x="73898" y="37513"/>
                </a:lnTo>
                <a:lnTo>
                  <a:pt x="72125" y="40249"/>
                </a:lnTo>
                <a:lnTo>
                  <a:pt x="70943" y="43025"/>
                </a:lnTo>
                <a:lnTo>
                  <a:pt x="70156" y="45828"/>
                </a:lnTo>
                <a:lnTo>
                  <a:pt x="68678" y="48650"/>
                </a:lnTo>
                <a:lnTo>
                  <a:pt x="66740" y="51483"/>
                </a:lnTo>
                <a:lnTo>
                  <a:pt x="64496" y="54325"/>
                </a:lnTo>
                <a:lnTo>
                  <a:pt x="62047" y="57171"/>
                </a:lnTo>
                <a:lnTo>
                  <a:pt x="59463" y="60022"/>
                </a:lnTo>
                <a:lnTo>
                  <a:pt x="56786" y="62875"/>
                </a:lnTo>
                <a:lnTo>
                  <a:pt x="55003" y="66682"/>
                </a:lnTo>
                <a:lnTo>
                  <a:pt x="53813" y="71125"/>
                </a:lnTo>
                <a:lnTo>
                  <a:pt x="53021" y="75991"/>
                </a:lnTo>
                <a:lnTo>
                  <a:pt x="51539" y="80188"/>
                </a:lnTo>
                <a:lnTo>
                  <a:pt x="49600" y="83939"/>
                </a:lnTo>
                <a:lnTo>
                  <a:pt x="47354" y="87392"/>
                </a:lnTo>
                <a:lnTo>
                  <a:pt x="44905" y="90647"/>
                </a:lnTo>
                <a:lnTo>
                  <a:pt x="42319" y="93769"/>
                </a:lnTo>
                <a:lnTo>
                  <a:pt x="39643" y="96802"/>
                </a:lnTo>
                <a:lnTo>
                  <a:pt x="36906" y="100730"/>
                </a:lnTo>
                <a:lnTo>
                  <a:pt x="34129" y="105254"/>
                </a:lnTo>
                <a:lnTo>
                  <a:pt x="31325" y="110174"/>
                </a:lnTo>
                <a:lnTo>
                  <a:pt x="28504" y="113454"/>
                </a:lnTo>
                <a:lnTo>
                  <a:pt x="25670" y="115641"/>
                </a:lnTo>
                <a:lnTo>
                  <a:pt x="19981" y="119024"/>
                </a:lnTo>
                <a:lnTo>
                  <a:pt x="14278" y="123702"/>
                </a:lnTo>
                <a:lnTo>
                  <a:pt x="11424" y="126283"/>
                </a:lnTo>
                <a:lnTo>
                  <a:pt x="1693" y="135540"/>
                </a:lnTo>
                <a:lnTo>
                  <a:pt x="1129" y="137032"/>
                </a:lnTo>
                <a:lnTo>
                  <a:pt x="502" y="141231"/>
                </a:lnTo>
                <a:lnTo>
                  <a:pt x="4" y="145698"/>
                </a:lnTo>
                <a:lnTo>
                  <a:pt x="0" y="153111"/>
                </a:lnTo>
                <a:lnTo>
                  <a:pt x="953" y="153509"/>
                </a:lnTo>
                <a:lnTo>
                  <a:pt x="6844" y="154069"/>
                </a:lnTo>
                <a:lnTo>
                  <a:pt x="11931" y="154201"/>
                </a:lnTo>
                <a:lnTo>
                  <a:pt x="112724" y="154305"/>
                </a:lnTo>
                <a:lnTo>
                  <a:pt x="117059" y="153353"/>
                </a:lnTo>
                <a:lnTo>
                  <a:pt x="121855" y="151765"/>
                </a:lnTo>
                <a:lnTo>
                  <a:pt x="126956" y="149755"/>
                </a:lnTo>
                <a:lnTo>
                  <a:pt x="132262" y="148414"/>
                </a:lnTo>
                <a:lnTo>
                  <a:pt x="137705" y="147520"/>
                </a:lnTo>
                <a:lnTo>
                  <a:pt x="143238" y="146924"/>
                </a:lnTo>
                <a:lnTo>
                  <a:pt x="147880" y="146527"/>
                </a:lnTo>
                <a:lnTo>
                  <a:pt x="151926" y="146262"/>
                </a:lnTo>
                <a:lnTo>
                  <a:pt x="155577" y="146086"/>
                </a:lnTo>
                <a:lnTo>
                  <a:pt x="164713" y="145889"/>
                </a:lnTo>
                <a:lnTo>
                  <a:pt x="212609" y="145733"/>
                </a:lnTo>
                <a:lnTo>
                  <a:pt x="216096" y="148273"/>
                </a:lnTo>
                <a:lnTo>
                  <a:pt x="222885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 this out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makes f(x) equal zero on this graph.</a:t>
            </a:r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590800"/>
            <a:ext cx="57150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471"/>
          <p:cNvSpPr/>
          <p:nvPr/>
        </p:nvSpPr>
        <p:spPr>
          <a:xfrm>
            <a:off x="4204723" y="5032057"/>
            <a:ext cx="225512" cy="145700"/>
          </a:xfrm>
          <a:custGeom>
            <a:avLst/>
            <a:gdLst/>
            <a:ahLst/>
            <a:cxnLst/>
            <a:rect l="0" t="0" r="0" b="0"/>
            <a:pathLst>
              <a:path w="225512" h="145700">
                <a:moveTo>
                  <a:pt x="195827" y="0"/>
                </a:moveTo>
                <a:lnTo>
                  <a:pt x="178257" y="0"/>
                </a:lnTo>
                <a:lnTo>
                  <a:pt x="175541" y="953"/>
                </a:lnTo>
                <a:lnTo>
                  <a:pt x="173730" y="2540"/>
                </a:lnTo>
                <a:lnTo>
                  <a:pt x="172523" y="4551"/>
                </a:lnTo>
                <a:lnTo>
                  <a:pt x="170766" y="5892"/>
                </a:lnTo>
                <a:lnTo>
                  <a:pt x="168642" y="6785"/>
                </a:lnTo>
                <a:lnTo>
                  <a:pt x="163742" y="7778"/>
                </a:lnTo>
                <a:lnTo>
                  <a:pt x="158389" y="8219"/>
                </a:lnTo>
                <a:lnTo>
                  <a:pt x="155628" y="9290"/>
                </a:lnTo>
                <a:lnTo>
                  <a:pt x="150021" y="13019"/>
                </a:lnTo>
                <a:lnTo>
                  <a:pt x="144353" y="15311"/>
                </a:lnTo>
                <a:lnTo>
                  <a:pt x="137707" y="17283"/>
                </a:lnTo>
                <a:lnTo>
                  <a:pt x="133268" y="19142"/>
                </a:lnTo>
                <a:lnTo>
                  <a:pt x="128403" y="21334"/>
                </a:lnTo>
                <a:lnTo>
                  <a:pt x="124208" y="23747"/>
                </a:lnTo>
                <a:lnTo>
                  <a:pt x="120458" y="26309"/>
                </a:lnTo>
                <a:lnTo>
                  <a:pt x="117006" y="28969"/>
                </a:lnTo>
                <a:lnTo>
                  <a:pt x="110630" y="31926"/>
                </a:lnTo>
                <a:lnTo>
                  <a:pt x="103669" y="34192"/>
                </a:lnTo>
                <a:lnTo>
                  <a:pt x="99146" y="36130"/>
                </a:lnTo>
                <a:lnTo>
                  <a:pt x="89040" y="40822"/>
                </a:lnTo>
                <a:lnTo>
                  <a:pt x="78198" y="46084"/>
                </a:lnTo>
                <a:lnTo>
                  <a:pt x="73592" y="48820"/>
                </a:lnTo>
                <a:lnTo>
                  <a:pt x="69570" y="51597"/>
                </a:lnTo>
                <a:lnTo>
                  <a:pt x="65936" y="54400"/>
                </a:lnTo>
                <a:lnTo>
                  <a:pt x="61608" y="57222"/>
                </a:lnTo>
                <a:lnTo>
                  <a:pt x="56818" y="60056"/>
                </a:lnTo>
                <a:lnTo>
                  <a:pt x="51719" y="62897"/>
                </a:lnTo>
                <a:lnTo>
                  <a:pt x="47367" y="65744"/>
                </a:lnTo>
                <a:lnTo>
                  <a:pt x="43513" y="68594"/>
                </a:lnTo>
                <a:lnTo>
                  <a:pt x="39992" y="71447"/>
                </a:lnTo>
                <a:lnTo>
                  <a:pt x="36692" y="74301"/>
                </a:lnTo>
                <a:lnTo>
                  <a:pt x="33539" y="77157"/>
                </a:lnTo>
                <a:lnTo>
                  <a:pt x="27496" y="82869"/>
                </a:lnTo>
                <a:lnTo>
                  <a:pt x="12981" y="97155"/>
                </a:lnTo>
                <a:lnTo>
                  <a:pt x="11065" y="100013"/>
                </a:lnTo>
                <a:lnTo>
                  <a:pt x="9787" y="102870"/>
                </a:lnTo>
                <a:lnTo>
                  <a:pt x="8935" y="105727"/>
                </a:lnTo>
                <a:lnTo>
                  <a:pt x="7415" y="108585"/>
                </a:lnTo>
                <a:lnTo>
                  <a:pt x="5449" y="111443"/>
                </a:lnTo>
                <a:lnTo>
                  <a:pt x="3186" y="114300"/>
                </a:lnTo>
                <a:lnTo>
                  <a:pt x="1677" y="117158"/>
                </a:lnTo>
                <a:lnTo>
                  <a:pt x="671" y="120015"/>
                </a:lnTo>
                <a:lnTo>
                  <a:pt x="0" y="122872"/>
                </a:lnTo>
                <a:lnTo>
                  <a:pt x="506" y="124777"/>
                </a:lnTo>
                <a:lnTo>
                  <a:pt x="1795" y="126048"/>
                </a:lnTo>
                <a:lnTo>
                  <a:pt x="3607" y="126894"/>
                </a:lnTo>
                <a:lnTo>
                  <a:pt x="8161" y="130375"/>
                </a:lnTo>
                <a:lnTo>
                  <a:pt x="10708" y="132637"/>
                </a:lnTo>
                <a:lnTo>
                  <a:pt x="13359" y="134145"/>
                </a:lnTo>
                <a:lnTo>
                  <a:pt x="18845" y="135820"/>
                </a:lnTo>
                <a:lnTo>
                  <a:pt x="24458" y="139104"/>
                </a:lnTo>
                <a:lnTo>
                  <a:pt x="27288" y="141314"/>
                </a:lnTo>
                <a:lnTo>
                  <a:pt x="32973" y="143769"/>
                </a:lnTo>
                <a:lnTo>
                  <a:pt x="39628" y="144860"/>
                </a:lnTo>
                <a:lnTo>
                  <a:pt x="44069" y="145151"/>
                </a:lnTo>
                <a:lnTo>
                  <a:pt x="48935" y="145345"/>
                </a:lnTo>
                <a:lnTo>
                  <a:pt x="59422" y="145561"/>
                </a:lnTo>
                <a:lnTo>
                  <a:pt x="81676" y="145699"/>
                </a:lnTo>
                <a:lnTo>
                  <a:pt x="87341" y="144757"/>
                </a:lnTo>
                <a:lnTo>
                  <a:pt x="93023" y="143178"/>
                </a:lnTo>
                <a:lnTo>
                  <a:pt x="98716" y="141172"/>
                </a:lnTo>
                <a:lnTo>
                  <a:pt x="105368" y="139834"/>
                </a:lnTo>
                <a:lnTo>
                  <a:pt x="112661" y="138943"/>
                </a:lnTo>
                <a:lnTo>
                  <a:pt x="120381" y="138349"/>
                </a:lnTo>
                <a:lnTo>
                  <a:pt x="127432" y="137000"/>
                </a:lnTo>
                <a:lnTo>
                  <a:pt x="134037" y="135148"/>
                </a:lnTo>
                <a:lnTo>
                  <a:pt x="140347" y="132962"/>
                </a:lnTo>
                <a:lnTo>
                  <a:pt x="146457" y="131504"/>
                </a:lnTo>
                <a:lnTo>
                  <a:pt x="152436" y="130532"/>
                </a:lnTo>
                <a:lnTo>
                  <a:pt x="158327" y="129884"/>
                </a:lnTo>
                <a:lnTo>
                  <a:pt x="164159" y="128499"/>
                </a:lnTo>
                <a:lnTo>
                  <a:pt x="169952" y="126624"/>
                </a:lnTo>
                <a:lnTo>
                  <a:pt x="175720" y="124421"/>
                </a:lnTo>
                <a:lnTo>
                  <a:pt x="180517" y="122000"/>
                </a:lnTo>
                <a:lnTo>
                  <a:pt x="184667" y="119433"/>
                </a:lnTo>
                <a:lnTo>
                  <a:pt x="188387" y="116770"/>
                </a:lnTo>
                <a:lnTo>
                  <a:pt x="192772" y="114042"/>
                </a:lnTo>
                <a:lnTo>
                  <a:pt x="197600" y="111270"/>
                </a:lnTo>
                <a:lnTo>
                  <a:pt x="202724" y="108470"/>
                </a:lnTo>
                <a:lnTo>
                  <a:pt x="206140" y="105651"/>
                </a:lnTo>
                <a:lnTo>
                  <a:pt x="208417" y="102819"/>
                </a:lnTo>
                <a:lnTo>
                  <a:pt x="209935" y="99979"/>
                </a:lnTo>
                <a:lnTo>
                  <a:pt x="211900" y="97133"/>
                </a:lnTo>
                <a:lnTo>
                  <a:pt x="214162" y="94282"/>
                </a:lnTo>
                <a:lnTo>
                  <a:pt x="216623" y="91430"/>
                </a:lnTo>
                <a:lnTo>
                  <a:pt x="219216" y="89528"/>
                </a:lnTo>
                <a:lnTo>
                  <a:pt x="224637" y="87416"/>
                </a:lnTo>
                <a:lnTo>
                  <a:pt x="225511" y="85900"/>
                </a:lnTo>
                <a:lnTo>
                  <a:pt x="225141" y="83937"/>
                </a:lnTo>
                <a:lnTo>
                  <a:pt x="223942" y="81675"/>
                </a:lnTo>
                <a:lnTo>
                  <a:pt x="223142" y="79215"/>
                </a:lnTo>
                <a:lnTo>
                  <a:pt x="222610" y="76623"/>
                </a:lnTo>
                <a:lnTo>
                  <a:pt x="221754" y="70169"/>
                </a:lnTo>
                <a:lnTo>
                  <a:pt x="221638" y="66746"/>
                </a:lnTo>
                <a:lnTo>
                  <a:pt x="221606" y="64500"/>
                </a:lnTo>
                <a:lnTo>
                  <a:pt x="220633" y="62050"/>
                </a:lnTo>
                <a:lnTo>
                  <a:pt x="219032" y="59465"/>
                </a:lnTo>
                <a:lnTo>
                  <a:pt x="217012" y="56788"/>
                </a:lnTo>
                <a:lnTo>
                  <a:pt x="214712" y="54051"/>
                </a:lnTo>
                <a:lnTo>
                  <a:pt x="212227" y="51274"/>
                </a:lnTo>
                <a:lnTo>
                  <a:pt x="209618" y="48470"/>
                </a:lnTo>
                <a:lnTo>
                  <a:pt x="206925" y="46601"/>
                </a:lnTo>
                <a:lnTo>
                  <a:pt x="201395" y="44524"/>
                </a:lnTo>
                <a:lnTo>
                  <a:pt x="195761" y="43601"/>
                </a:lnTo>
                <a:lnTo>
                  <a:pt x="190083" y="43190"/>
                </a:lnTo>
                <a:lnTo>
                  <a:pt x="184383" y="43009"/>
                </a:lnTo>
                <a:lnTo>
                  <a:pt x="137088" y="42864"/>
                </a:lnTo>
                <a:lnTo>
                  <a:pt x="132855" y="43816"/>
                </a:lnTo>
                <a:lnTo>
                  <a:pt x="129080" y="45404"/>
                </a:lnTo>
                <a:lnTo>
                  <a:pt x="122346" y="49707"/>
                </a:lnTo>
                <a:lnTo>
                  <a:pt x="119218" y="52188"/>
                </a:lnTo>
                <a:lnTo>
                  <a:pt x="116179" y="54795"/>
                </a:lnTo>
                <a:lnTo>
                  <a:pt x="113201" y="57485"/>
                </a:lnTo>
                <a:lnTo>
                  <a:pt x="107351" y="63014"/>
                </a:lnTo>
                <a:lnTo>
                  <a:pt x="98704" y="71482"/>
                </a:lnTo>
                <a:lnTo>
                  <a:pt x="96788" y="74325"/>
                </a:lnTo>
                <a:lnTo>
                  <a:pt x="95511" y="77172"/>
                </a:lnTo>
                <a:lnTo>
                  <a:pt x="94659" y="80023"/>
                </a:lnTo>
                <a:lnTo>
                  <a:pt x="94092" y="82876"/>
                </a:lnTo>
                <a:lnTo>
                  <a:pt x="93714" y="85731"/>
                </a:lnTo>
                <a:lnTo>
                  <a:pt x="93461" y="88587"/>
                </a:lnTo>
                <a:lnTo>
                  <a:pt x="92340" y="91443"/>
                </a:lnTo>
                <a:lnTo>
                  <a:pt x="90641" y="94300"/>
                </a:lnTo>
                <a:lnTo>
                  <a:pt x="88555" y="97157"/>
                </a:lnTo>
                <a:lnTo>
                  <a:pt x="88117" y="100013"/>
                </a:lnTo>
                <a:lnTo>
                  <a:pt x="88778" y="102871"/>
                </a:lnTo>
                <a:lnTo>
                  <a:pt x="90171" y="105728"/>
                </a:lnTo>
                <a:lnTo>
                  <a:pt x="91099" y="108585"/>
                </a:lnTo>
                <a:lnTo>
                  <a:pt x="91719" y="111443"/>
                </a:lnTo>
                <a:lnTo>
                  <a:pt x="92131" y="114300"/>
                </a:lnTo>
                <a:lnTo>
                  <a:pt x="93359" y="117158"/>
                </a:lnTo>
                <a:lnTo>
                  <a:pt x="95130" y="120015"/>
                </a:lnTo>
                <a:lnTo>
                  <a:pt x="97263" y="122872"/>
                </a:lnTo>
                <a:lnTo>
                  <a:pt x="99637" y="125730"/>
                </a:lnTo>
                <a:lnTo>
                  <a:pt x="102173" y="128588"/>
                </a:lnTo>
                <a:lnTo>
                  <a:pt x="108535" y="135467"/>
                </a:lnTo>
                <a:lnTo>
                  <a:pt x="114188" y="141209"/>
                </a:lnTo>
                <a:lnTo>
                  <a:pt x="117589" y="142717"/>
                </a:lnTo>
                <a:lnTo>
                  <a:pt x="121760" y="143722"/>
                </a:lnTo>
                <a:lnTo>
                  <a:pt x="126447" y="144392"/>
                </a:lnTo>
                <a:lnTo>
                  <a:pt x="130524" y="144839"/>
                </a:lnTo>
                <a:lnTo>
                  <a:pt x="134193" y="145137"/>
                </a:lnTo>
                <a:lnTo>
                  <a:pt x="137593" y="145335"/>
                </a:lnTo>
                <a:lnTo>
                  <a:pt x="140812" y="144516"/>
                </a:lnTo>
                <a:lnTo>
                  <a:pt x="146928" y="141064"/>
                </a:lnTo>
                <a:lnTo>
                  <a:pt x="152822" y="138895"/>
                </a:lnTo>
                <a:lnTo>
                  <a:pt x="155726" y="138317"/>
                </a:lnTo>
                <a:lnTo>
                  <a:pt x="157663" y="136979"/>
                </a:lnTo>
                <a:lnTo>
                  <a:pt x="158954" y="135134"/>
                </a:lnTo>
                <a:lnTo>
                  <a:pt x="159815" y="132952"/>
                </a:lnTo>
                <a:lnTo>
                  <a:pt x="161341" y="129592"/>
                </a:lnTo>
                <a:lnTo>
                  <a:pt x="165577" y="120779"/>
                </a:lnTo>
                <a:lnTo>
                  <a:pt x="168040" y="116715"/>
                </a:lnTo>
                <a:lnTo>
                  <a:pt x="170635" y="113052"/>
                </a:lnTo>
                <a:lnTo>
                  <a:pt x="173317" y="109659"/>
                </a:lnTo>
                <a:lnTo>
                  <a:pt x="176058" y="105491"/>
                </a:lnTo>
                <a:lnTo>
                  <a:pt x="178837" y="100807"/>
                </a:lnTo>
                <a:lnTo>
                  <a:pt x="181643" y="95780"/>
                </a:lnTo>
                <a:lnTo>
                  <a:pt x="183513" y="91476"/>
                </a:lnTo>
                <a:lnTo>
                  <a:pt x="184760" y="87654"/>
                </a:lnTo>
                <a:lnTo>
                  <a:pt x="185592" y="84153"/>
                </a:lnTo>
                <a:lnTo>
                  <a:pt x="187098" y="80868"/>
                </a:lnTo>
                <a:lnTo>
                  <a:pt x="189055" y="77724"/>
                </a:lnTo>
                <a:lnTo>
                  <a:pt x="191312" y="74676"/>
                </a:lnTo>
                <a:lnTo>
                  <a:pt x="192817" y="71692"/>
                </a:lnTo>
                <a:lnTo>
                  <a:pt x="193820" y="68750"/>
                </a:lnTo>
                <a:lnTo>
                  <a:pt x="194489" y="65835"/>
                </a:lnTo>
                <a:lnTo>
                  <a:pt x="193982" y="62940"/>
                </a:lnTo>
                <a:lnTo>
                  <a:pt x="192692" y="60058"/>
                </a:lnTo>
                <a:lnTo>
                  <a:pt x="190880" y="57184"/>
                </a:lnTo>
                <a:lnTo>
                  <a:pt x="189671" y="54315"/>
                </a:lnTo>
                <a:lnTo>
                  <a:pt x="188866" y="51450"/>
                </a:lnTo>
                <a:lnTo>
                  <a:pt x="188328" y="48588"/>
                </a:lnTo>
                <a:lnTo>
                  <a:pt x="187018" y="46679"/>
                </a:lnTo>
                <a:lnTo>
                  <a:pt x="185191" y="45407"/>
                </a:lnTo>
                <a:lnTo>
                  <a:pt x="180622" y="43993"/>
                </a:lnTo>
                <a:lnTo>
                  <a:pt x="175417" y="43365"/>
                </a:lnTo>
                <a:lnTo>
                  <a:pt x="172695" y="44150"/>
                </a:lnTo>
                <a:lnTo>
                  <a:pt x="167131" y="47563"/>
                </a:lnTo>
                <a:lnTo>
                  <a:pt x="164314" y="49806"/>
                </a:lnTo>
                <a:lnTo>
                  <a:pt x="161483" y="52254"/>
                </a:lnTo>
                <a:lnTo>
                  <a:pt x="158643" y="54839"/>
                </a:lnTo>
                <a:lnTo>
                  <a:pt x="150408" y="62790"/>
                </a:lnTo>
                <a:lnTo>
                  <a:pt x="134150" y="78866"/>
                </a:lnTo>
                <a:lnTo>
                  <a:pt x="129944" y="82105"/>
                </a:lnTo>
                <a:lnTo>
                  <a:pt x="125235" y="85217"/>
                </a:lnTo>
                <a:lnTo>
                  <a:pt x="120190" y="88244"/>
                </a:lnTo>
                <a:lnTo>
                  <a:pt x="115875" y="91214"/>
                </a:lnTo>
                <a:lnTo>
                  <a:pt x="112045" y="94147"/>
                </a:lnTo>
                <a:lnTo>
                  <a:pt x="108540" y="97055"/>
                </a:lnTo>
                <a:lnTo>
                  <a:pt x="105251" y="99946"/>
                </a:lnTo>
                <a:lnTo>
                  <a:pt x="102105" y="102826"/>
                </a:lnTo>
                <a:lnTo>
                  <a:pt x="99056" y="105698"/>
                </a:lnTo>
                <a:lnTo>
                  <a:pt x="96070" y="107613"/>
                </a:lnTo>
                <a:lnTo>
                  <a:pt x="90213" y="109741"/>
                </a:lnTo>
                <a:lnTo>
                  <a:pt x="86111" y="110938"/>
                </a:lnTo>
                <a:lnTo>
                  <a:pt x="80345" y="111293"/>
                </a:lnTo>
                <a:lnTo>
                  <a:pt x="75822" y="111442"/>
                </a:lnTo>
                <a:lnTo>
                  <a:pt x="75812" y="91292"/>
                </a:lnTo>
                <a:lnTo>
                  <a:pt x="76764" y="89436"/>
                </a:lnTo>
                <a:lnTo>
                  <a:pt x="78352" y="88199"/>
                </a:lnTo>
                <a:lnTo>
                  <a:pt x="80363" y="87374"/>
                </a:lnTo>
                <a:lnTo>
                  <a:pt x="81703" y="85872"/>
                </a:lnTo>
                <a:lnTo>
                  <a:pt x="82597" y="83918"/>
                </a:lnTo>
                <a:lnTo>
                  <a:pt x="83193" y="81663"/>
                </a:lnTo>
                <a:lnTo>
                  <a:pt x="84542" y="80160"/>
                </a:lnTo>
                <a:lnTo>
                  <a:pt x="86395" y="79157"/>
                </a:lnTo>
                <a:lnTo>
                  <a:pt x="92956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72"/>
          <p:cNvSpPr/>
          <p:nvPr/>
        </p:nvSpPr>
        <p:spPr>
          <a:xfrm>
            <a:off x="4469139" y="4758617"/>
            <a:ext cx="128433" cy="127667"/>
          </a:xfrm>
          <a:custGeom>
            <a:avLst/>
            <a:gdLst/>
            <a:ahLst/>
            <a:cxnLst/>
            <a:rect l="0" t="0" r="0" b="0"/>
            <a:pathLst>
              <a:path w="128433" h="127667">
                <a:moveTo>
                  <a:pt x="42853" y="41983"/>
                </a:moveTo>
                <a:lnTo>
                  <a:pt x="35472" y="41983"/>
                </a:lnTo>
                <a:lnTo>
                  <a:pt x="35075" y="41030"/>
                </a:lnTo>
                <a:lnTo>
                  <a:pt x="34634" y="37432"/>
                </a:lnTo>
                <a:lnTo>
                  <a:pt x="34290" y="33515"/>
                </a:lnTo>
                <a:lnTo>
                  <a:pt x="26062" y="25193"/>
                </a:lnTo>
                <a:lnTo>
                  <a:pt x="23325" y="24996"/>
                </a:lnTo>
                <a:lnTo>
                  <a:pt x="17167" y="24839"/>
                </a:lnTo>
                <a:lnTo>
                  <a:pt x="4366" y="37608"/>
                </a:lnTo>
                <a:lnTo>
                  <a:pt x="2907" y="40019"/>
                </a:lnTo>
                <a:lnTo>
                  <a:pt x="1935" y="42579"/>
                </a:lnTo>
                <a:lnTo>
                  <a:pt x="1287" y="45238"/>
                </a:lnTo>
                <a:lnTo>
                  <a:pt x="855" y="47962"/>
                </a:lnTo>
                <a:lnTo>
                  <a:pt x="566" y="50732"/>
                </a:lnTo>
                <a:lnTo>
                  <a:pt x="375" y="53531"/>
                </a:lnTo>
                <a:lnTo>
                  <a:pt x="247" y="56349"/>
                </a:lnTo>
                <a:lnTo>
                  <a:pt x="104" y="62020"/>
                </a:lnTo>
                <a:lnTo>
                  <a:pt x="0" y="79133"/>
                </a:lnTo>
                <a:lnTo>
                  <a:pt x="950" y="81990"/>
                </a:lnTo>
                <a:lnTo>
                  <a:pt x="2535" y="84847"/>
                </a:lnTo>
                <a:lnTo>
                  <a:pt x="7373" y="91725"/>
                </a:lnTo>
                <a:lnTo>
                  <a:pt x="8034" y="95206"/>
                </a:lnTo>
                <a:lnTo>
                  <a:pt x="8210" y="97467"/>
                </a:lnTo>
                <a:lnTo>
                  <a:pt x="9280" y="99927"/>
                </a:lnTo>
                <a:lnTo>
                  <a:pt x="10946" y="102520"/>
                </a:lnTo>
                <a:lnTo>
                  <a:pt x="15913" y="108974"/>
                </a:lnTo>
                <a:lnTo>
                  <a:pt x="19132" y="112396"/>
                </a:lnTo>
                <a:lnTo>
                  <a:pt x="28960" y="122355"/>
                </a:lnTo>
                <a:lnTo>
                  <a:pt x="31686" y="124139"/>
                </a:lnTo>
                <a:lnTo>
                  <a:pt x="34456" y="125329"/>
                </a:lnTo>
                <a:lnTo>
                  <a:pt x="41194" y="127238"/>
                </a:lnTo>
                <a:lnTo>
                  <a:pt x="43652" y="127395"/>
                </a:lnTo>
                <a:lnTo>
                  <a:pt x="57469" y="127666"/>
                </a:lnTo>
                <a:lnTo>
                  <a:pt x="59264" y="126728"/>
                </a:lnTo>
                <a:lnTo>
                  <a:pt x="61414" y="125150"/>
                </a:lnTo>
                <a:lnTo>
                  <a:pt x="63800" y="123145"/>
                </a:lnTo>
                <a:lnTo>
                  <a:pt x="67295" y="121808"/>
                </a:lnTo>
                <a:lnTo>
                  <a:pt x="71530" y="120917"/>
                </a:lnTo>
                <a:lnTo>
                  <a:pt x="76259" y="120323"/>
                </a:lnTo>
                <a:lnTo>
                  <a:pt x="80363" y="118974"/>
                </a:lnTo>
                <a:lnTo>
                  <a:pt x="84053" y="117123"/>
                </a:lnTo>
                <a:lnTo>
                  <a:pt x="87464" y="114936"/>
                </a:lnTo>
                <a:lnTo>
                  <a:pt x="90691" y="111574"/>
                </a:lnTo>
                <a:lnTo>
                  <a:pt x="93795" y="107427"/>
                </a:lnTo>
                <a:lnTo>
                  <a:pt x="96817" y="102757"/>
                </a:lnTo>
                <a:lnTo>
                  <a:pt x="98832" y="98691"/>
                </a:lnTo>
                <a:lnTo>
                  <a:pt x="100175" y="95028"/>
                </a:lnTo>
                <a:lnTo>
                  <a:pt x="101070" y="91634"/>
                </a:lnTo>
                <a:lnTo>
                  <a:pt x="102619" y="88419"/>
                </a:lnTo>
                <a:lnTo>
                  <a:pt x="104605" y="85322"/>
                </a:lnTo>
                <a:lnTo>
                  <a:pt x="106881" y="82306"/>
                </a:lnTo>
                <a:lnTo>
                  <a:pt x="109350" y="79342"/>
                </a:lnTo>
                <a:lnTo>
                  <a:pt x="111950" y="76414"/>
                </a:lnTo>
                <a:lnTo>
                  <a:pt x="117378" y="70621"/>
                </a:lnTo>
                <a:lnTo>
                  <a:pt x="122965" y="64871"/>
                </a:lnTo>
                <a:lnTo>
                  <a:pt x="124836" y="61051"/>
                </a:lnTo>
                <a:lnTo>
                  <a:pt x="126083" y="56600"/>
                </a:lnTo>
                <a:lnTo>
                  <a:pt x="126914" y="51728"/>
                </a:lnTo>
                <a:lnTo>
                  <a:pt x="127469" y="47527"/>
                </a:lnTo>
                <a:lnTo>
                  <a:pt x="127839" y="43773"/>
                </a:lnTo>
                <a:lnTo>
                  <a:pt x="128085" y="40319"/>
                </a:lnTo>
                <a:lnTo>
                  <a:pt x="128249" y="37064"/>
                </a:lnTo>
                <a:lnTo>
                  <a:pt x="128432" y="30906"/>
                </a:lnTo>
                <a:lnTo>
                  <a:pt x="127528" y="27931"/>
                </a:lnTo>
                <a:lnTo>
                  <a:pt x="125973" y="24995"/>
                </a:lnTo>
                <a:lnTo>
                  <a:pt x="121184" y="17990"/>
                </a:lnTo>
                <a:lnTo>
                  <a:pt x="117989" y="14492"/>
                </a:lnTo>
                <a:lnTo>
                  <a:pt x="115804" y="12225"/>
                </a:lnTo>
                <a:lnTo>
                  <a:pt x="114347" y="9762"/>
                </a:lnTo>
                <a:lnTo>
                  <a:pt x="113376" y="7167"/>
                </a:lnTo>
                <a:lnTo>
                  <a:pt x="112728" y="4485"/>
                </a:lnTo>
                <a:lnTo>
                  <a:pt x="111344" y="2696"/>
                </a:lnTo>
                <a:lnTo>
                  <a:pt x="109469" y="1504"/>
                </a:lnTo>
                <a:lnTo>
                  <a:pt x="107266" y="710"/>
                </a:lnTo>
                <a:lnTo>
                  <a:pt x="104845" y="1132"/>
                </a:lnTo>
                <a:lnTo>
                  <a:pt x="102279" y="2367"/>
                </a:lnTo>
                <a:lnTo>
                  <a:pt x="99615" y="4142"/>
                </a:lnTo>
                <a:lnTo>
                  <a:pt x="96887" y="4373"/>
                </a:lnTo>
                <a:lnTo>
                  <a:pt x="94116" y="3575"/>
                </a:lnTo>
                <a:lnTo>
                  <a:pt x="91315" y="2090"/>
                </a:lnTo>
                <a:lnTo>
                  <a:pt x="88496" y="1100"/>
                </a:lnTo>
                <a:lnTo>
                  <a:pt x="85664" y="440"/>
                </a:lnTo>
                <a:lnTo>
                  <a:pt x="82824" y="0"/>
                </a:lnTo>
                <a:lnTo>
                  <a:pt x="79978" y="659"/>
                </a:lnTo>
                <a:lnTo>
                  <a:pt x="77128" y="2051"/>
                </a:lnTo>
                <a:lnTo>
                  <a:pt x="74275" y="3932"/>
                </a:lnTo>
                <a:lnTo>
                  <a:pt x="71421" y="5185"/>
                </a:lnTo>
                <a:lnTo>
                  <a:pt x="68566" y="6021"/>
                </a:lnTo>
                <a:lnTo>
                  <a:pt x="65710" y="6578"/>
                </a:lnTo>
                <a:lnTo>
                  <a:pt x="63806" y="7902"/>
                </a:lnTo>
                <a:lnTo>
                  <a:pt x="62537" y="9737"/>
                </a:lnTo>
                <a:lnTo>
                  <a:pt x="59998" y="162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73"/>
          <p:cNvSpPr/>
          <p:nvPr/>
        </p:nvSpPr>
        <p:spPr>
          <a:xfrm>
            <a:off x="4641889" y="4612132"/>
            <a:ext cx="204432" cy="230940"/>
          </a:xfrm>
          <a:custGeom>
            <a:avLst/>
            <a:gdLst/>
            <a:ahLst/>
            <a:cxnLst/>
            <a:rect l="0" t="0" r="0" b="0"/>
            <a:pathLst>
              <a:path w="204432" h="230940">
                <a:moveTo>
                  <a:pt x="75843" y="154178"/>
                </a:moveTo>
                <a:lnTo>
                  <a:pt x="75843" y="146796"/>
                </a:lnTo>
                <a:lnTo>
                  <a:pt x="76796" y="146400"/>
                </a:lnTo>
                <a:lnTo>
                  <a:pt x="82628" y="145762"/>
                </a:lnTo>
                <a:lnTo>
                  <a:pt x="83224" y="145710"/>
                </a:lnTo>
                <a:lnTo>
                  <a:pt x="82668" y="144722"/>
                </a:lnTo>
                <a:lnTo>
                  <a:pt x="76326" y="137566"/>
                </a:lnTo>
                <a:lnTo>
                  <a:pt x="76165" y="137388"/>
                </a:lnTo>
                <a:lnTo>
                  <a:pt x="71388" y="137138"/>
                </a:lnTo>
                <a:lnTo>
                  <a:pt x="57828" y="137039"/>
                </a:lnTo>
                <a:lnTo>
                  <a:pt x="50057" y="137035"/>
                </a:lnTo>
                <a:lnTo>
                  <a:pt x="46270" y="137987"/>
                </a:lnTo>
                <a:lnTo>
                  <a:pt x="42792" y="139574"/>
                </a:lnTo>
                <a:lnTo>
                  <a:pt x="39522" y="141584"/>
                </a:lnTo>
                <a:lnTo>
                  <a:pt x="33348" y="143818"/>
                </a:lnTo>
                <a:lnTo>
                  <a:pt x="30368" y="144414"/>
                </a:lnTo>
                <a:lnTo>
                  <a:pt x="24517" y="147616"/>
                </a:lnTo>
                <a:lnTo>
                  <a:pt x="21623" y="149803"/>
                </a:lnTo>
                <a:lnTo>
                  <a:pt x="19694" y="152214"/>
                </a:lnTo>
                <a:lnTo>
                  <a:pt x="18408" y="154773"/>
                </a:lnTo>
                <a:lnTo>
                  <a:pt x="17551" y="157433"/>
                </a:lnTo>
                <a:lnTo>
                  <a:pt x="14058" y="162927"/>
                </a:lnTo>
                <a:lnTo>
                  <a:pt x="11793" y="165725"/>
                </a:lnTo>
                <a:lnTo>
                  <a:pt x="10283" y="168544"/>
                </a:lnTo>
                <a:lnTo>
                  <a:pt x="8605" y="174215"/>
                </a:lnTo>
                <a:lnTo>
                  <a:pt x="5320" y="179911"/>
                </a:lnTo>
                <a:lnTo>
                  <a:pt x="3110" y="182764"/>
                </a:lnTo>
                <a:lnTo>
                  <a:pt x="655" y="188472"/>
                </a:lnTo>
                <a:lnTo>
                  <a:pt x="0" y="191328"/>
                </a:lnTo>
                <a:lnTo>
                  <a:pt x="516" y="195137"/>
                </a:lnTo>
                <a:lnTo>
                  <a:pt x="1813" y="199582"/>
                </a:lnTo>
                <a:lnTo>
                  <a:pt x="6187" y="211301"/>
                </a:lnTo>
                <a:lnTo>
                  <a:pt x="11495" y="217881"/>
                </a:lnTo>
                <a:lnTo>
                  <a:pt x="17804" y="224655"/>
                </a:lnTo>
                <a:lnTo>
                  <a:pt x="20005" y="226881"/>
                </a:lnTo>
                <a:lnTo>
                  <a:pt x="22425" y="228364"/>
                </a:lnTo>
                <a:lnTo>
                  <a:pt x="27655" y="230011"/>
                </a:lnTo>
                <a:lnTo>
                  <a:pt x="33153" y="230744"/>
                </a:lnTo>
                <a:lnTo>
                  <a:pt x="35953" y="230939"/>
                </a:lnTo>
                <a:lnTo>
                  <a:pt x="38772" y="230117"/>
                </a:lnTo>
                <a:lnTo>
                  <a:pt x="44445" y="226664"/>
                </a:lnTo>
                <a:lnTo>
                  <a:pt x="50141" y="224494"/>
                </a:lnTo>
                <a:lnTo>
                  <a:pt x="57008" y="223100"/>
                </a:lnTo>
                <a:lnTo>
                  <a:pt x="62748" y="218308"/>
                </a:lnTo>
                <a:lnTo>
                  <a:pt x="67801" y="213478"/>
                </a:lnTo>
                <a:lnTo>
                  <a:pt x="78805" y="202615"/>
                </a:lnTo>
                <a:lnTo>
                  <a:pt x="81628" y="198852"/>
                </a:lnTo>
                <a:lnTo>
                  <a:pt x="84462" y="194438"/>
                </a:lnTo>
                <a:lnTo>
                  <a:pt x="87304" y="189590"/>
                </a:lnTo>
                <a:lnTo>
                  <a:pt x="90151" y="185406"/>
                </a:lnTo>
                <a:lnTo>
                  <a:pt x="95855" y="178217"/>
                </a:lnTo>
                <a:lnTo>
                  <a:pt x="97756" y="174014"/>
                </a:lnTo>
                <a:lnTo>
                  <a:pt x="99025" y="169307"/>
                </a:lnTo>
                <a:lnTo>
                  <a:pt x="99870" y="164264"/>
                </a:lnTo>
                <a:lnTo>
                  <a:pt x="101386" y="158997"/>
                </a:lnTo>
                <a:lnTo>
                  <a:pt x="103350" y="153580"/>
                </a:lnTo>
                <a:lnTo>
                  <a:pt x="105611" y="148065"/>
                </a:lnTo>
                <a:lnTo>
                  <a:pt x="108071" y="141530"/>
                </a:lnTo>
                <a:lnTo>
                  <a:pt x="113344" y="126649"/>
                </a:lnTo>
                <a:lnTo>
                  <a:pt x="115131" y="119633"/>
                </a:lnTo>
                <a:lnTo>
                  <a:pt x="116323" y="113050"/>
                </a:lnTo>
                <a:lnTo>
                  <a:pt x="117117" y="106757"/>
                </a:lnTo>
                <a:lnTo>
                  <a:pt x="117646" y="100656"/>
                </a:lnTo>
                <a:lnTo>
                  <a:pt x="118000" y="94684"/>
                </a:lnTo>
                <a:lnTo>
                  <a:pt x="118392" y="82969"/>
                </a:lnTo>
                <a:lnTo>
                  <a:pt x="118566" y="71411"/>
                </a:lnTo>
                <a:lnTo>
                  <a:pt x="119565" y="65663"/>
                </a:lnTo>
                <a:lnTo>
                  <a:pt x="121183" y="59925"/>
                </a:lnTo>
                <a:lnTo>
                  <a:pt x="123215" y="54195"/>
                </a:lnTo>
                <a:lnTo>
                  <a:pt x="124569" y="49422"/>
                </a:lnTo>
                <a:lnTo>
                  <a:pt x="125472" y="45288"/>
                </a:lnTo>
                <a:lnTo>
                  <a:pt x="126074" y="41580"/>
                </a:lnTo>
                <a:lnTo>
                  <a:pt x="125523" y="38155"/>
                </a:lnTo>
                <a:lnTo>
                  <a:pt x="122370" y="31810"/>
                </a:lnTo>
                <a:lnTo>
                  <a:pt x="121149" y="27832"/>
                </a:lnTo>
                <a:lnTo>
                  <a:pt x="120334" y="23274"/>
                </a:lnTo>
                <a:lnTo>
                  <a:pt x="119027" y="11374"/>
                </a:lnTo>
                <a:lnTo>
                  <a:pt x="118801" y="4762"/>
                </a:lnTo>
                <a:lnTo>
                  <a:pt x="117816" y="3132"/>
                </a:lnTo>
                <a:lnTo>
                  <a:pt x="116208" y="2046"/>
                </a:lnTo>
                <a:lnTo>
                  <a:pt x="111333" y="302"/>
                </a:lnTo>
                <a:lnTo>
                  <a:pt x="105938" y="0"/>
                </a:lnTo>
                <a:lnTo>
                  <a:pt x="104479" y="910"/>
                </a:lnTo>
                <a:lnTo>
                  <a:pt x="103506" y="2469"/>
                </a:lnTo>
                <a:lnTo>
                  <a:pt x="102425" y="6741"/>
                </a:lnTo>
                <a:lnTo>
                  <a:pt x="101945" y="11816"/>
                </a:lnTo>
                <a:lnTo>
                  <a:pt x="101731" y="17246"/>
                </a:lnTo>
                <a:lnTo>
                  <a:pt x="101611" y="25658"/>
                </a:lnTo>
                <a:lnTo>
                  <a:pt x="101561" y="83976"/>
                </a:lnTo>
                <a:lnTo>
                  <a:pt x="102513" y="88327"/>
                </a:lnTo>
                <a:lnTo>
                  <a:pt x="104101" y="92179"/>
                </a:lnTo>
                <a:lnTo>
                  <a:pt x="106111" y="95701"/>
                </a:lnTo>
                <a:lnTo>
                  <a:pt x="110886" y="104693"/>
                </a:lnTo>
                <a:lnTo>
                  <a:pt x="113492" y="109758"/>
                </a:lnTo>
                <a:lnTo>
                  <a:pt x="115230" y="115039"/>
                </a:lnTo>
                <a:lnTo>
                  <a:pt x="116389" y="120465"/>
                </a:lnTo>
                <a:lnTo>
                  <a:pt x="117161" y="125988"/>
                </a:lnTo>
                <a:lnTo>
                  <a:pt x="118628" y="131574"/>
                </a:lnTo>
                <a:lnTo>
                  <a:pt x="120559" y="137204"/>
                </a:lnTo>
                <a:lnTo>
                  <a:pt x="122799" y="142862"/>
                </a:lnTo>
                <a:lnTo>
                  <a:pt x="124292" y="147586"/>
                </a:lnTo>
                <a:lnTo>
                  <a:pt x="125287" y="151689"/>
                </a:lnTo>
                <a:lnTo>
                  <a:pt x="125950" y="155376"/>
                </a:lnTo>
                <a:lnTo>
                  <a:pt x="129228" y="162013"/>
                </a:lnTo>
                <a:lnTo>
                  <a:pt x="133860" y="168137"/>
                </a:lnTo>
                <a:lnTo>
                  <a:pt x="139093" y="174034"/>
                </a:lnTo>
                <a:lnTo>
                  <a:pt x="144594" y="179830"/>
                </a:lnTo>
                <a:lnTo>
                  <a:pt x="155887" y="191312"/>
                </a:lnTo>
                <a:lnTo>
                  <a:pt x="158733" y="193221"/>
                </a:lnTo>
                <a:lnTo>
                  <a:pt x="164435" y="195343"/>
                </a:lnTo>
                <a:lnTo>
                  <a:pt x="170145" y="196286"/>
                </a:lnTo>
                <a:lnTo>
                  <a:pt x="175858" y="196705"/>
                </a:lnTo>
                <a:lnTo>
                  <a:pt x="181572" y="196891"/>
                </a:lnTo>
                <a:lnTo>
                  <a:pt x="195858" y="197021"/>
                </a:lnTo>
                <a:lnTo>
                  <a:pt x="204431" y="197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74"/>
          <p:cNvSpPr/>
          <p:nvPr/>
        </p:nvSpPr>
        <p:spPr>
          <a:xfrm>
            <a:off x="4889329" y="4543576"/>
            <a:ext cx="179876" cy="274132"/>
          </a:xfrm>
          <a:custGeom>
            <a:avLst/>
            <a:gdLst/>
            <a:ahLst/>
            <a:cxnLst/>
            <a:rect l="0" t="0" r="0" b="0"/>
            <a:pathLst>
              <a:path w="179876" h="274132">
                <a:moveTo>
                  <a:pt x="102723" y="145581"/>
                </a:moveTo>
                <a:lnTo>
                  <a:pt x="95342" y="138200"/>
                </a:lnTo>
                <a:lnTo>
                  <a:pt x="92140" y="137538"/>
                </a:lnTo>
                <a:lnTo>
                  <a:pt x="86875" y="137113"/>
                </a:lnTo>
                <a:lnTo>
                  <a:pt x="76860" y="137039"/>
                </a:lnTo>
                <a:lnTo>
                  <a:pt x="74051" y="137982"/>
                </a:lnTo>
                <a:lnTo>
                  <a:pt x="72179" y="139562"/>
                </a:lnTo>
                <a:lnTo>
                  <a:pt x="69145" y="143859"/>
                </a:lnTo>
                <a:lnTo>
                  <a:pt x="64622" y="148943"/>
                </a:lnTo>
                <a:lnTo>
                  <a:pt x="61130" y="151632"/>
                </a:lnTo>
                <a:lnTo>
                  <a:pt x="56897" y="154378"/>
                </a:lnTo>
                <a:lnTo>
                  <a:pt x="52170" y="157161"/>
                </a:lnTo>
                <a:lnTo>
                  <a:pt x="47113" y="159968"/>
                </a:lnTo>
                <a:lnTo>
                  <a:pt x="36415" y="165628"/>
                </a:lnTo>
                <a:lnTo>
                  <a:pt x="32800" y="168470"/>
                </a:lnTo>
                <a:lnTo>
                  <a:pt x="30390" y="171319"/>
                </a:lnTo>
                <a:lnTo>
                  <a:pt x="26760" y="177975"/>
                </a:lnTo>
                <a:lnTo>
                  <a:pt x="21972" y="187284"/>
                </a:lnTo>
                <a:lnTo>
                  <a:pt x="16668" y="195230"/>
                </a:lnTo>
                <a:lnTo>
                  <a:pt x="11137" y="202890"/>
                </a:lnTo>
                <a:lnTo>
                  <a:pt x="8328" y="207600"/>
                </a:lnTo>
                <a:lnTo>
                  <a:pt x="5503" y="212644"/>
                </a:lnTo>
                <a:lnTo>
                  <a:pt x="2364" y="220789"/>
                </a:lnTo>
                <a:lnTo>
                  <a:pt x="969" y="227584"/>
                </a:lnTo>
                <a:lnTo>
                  <a:pt x="349" y="233780"/>
                </a:lnTo>
                <a:lnTo>
                  <a:pt x="74" y="239708"/>
                </a:lnTo>
                <a:lnTo>
                  <a:pt x="0" y="242622"/>
                </a:lnTo>
                <a:lnTo>
                  <a:pt x="2459" y="250941"/>
                </a:lnTo>
                <a:lnTo>
                  <a:pt x="7247" y="262701"/>
                </a:lnTo>
                <a:lnTo>
                  <a:pt x="12627" y="269289"/>
                </a:lnTo>
                <a:lnTo>
                  <a:pt x="15036" y="270916"/>
                </a:lnTo>
                <a:lnTo>
                  <a:pt x="20254" y="272723"/>
                </a:lnTo>
                <a:lnTo>
                  <a:pt x="23995" y="273740"/>
                </a:lnTo>
                <a:lnTo>
                  <a:pt x="27411" y="273978"/>
                </a:lnTo>
                <a:lnTo>
                  <a:pt x="32103" y="274084"/>
                </a:lnTo>
                <a:lnTo>
                  <a:pt x="37364" y="274131"/>
                </a:lnTo>
                <a:lnTo>
                  <a:pt x="40100" y="273191"/>
                </a:lnTo>
                <a:lnTo>
                  <a:pt x="45681" y="269606"/>
                </a:lnTo>
                <a:lnTo>
                  <a:pt x="49455" y="268270"/>
                </a:lnTo>
                <a:lnTo>
                  <a:pt x="53876" y="267379"/>
                </a:lnTo>
                <a:lnTo>
                  <a:pt x="58728" y="266784"/>
                </a:lnTo>
                <a:lnTo>
                  <a:pt x="61963" y="264483"/>
                </a:lnTo>
                <a:lnTo>
                  <a:pt x="64120" y="261045"/>
                </a:lnTo>
                <a:lnTo>
                  <a:pt x="65557" y="256847"/>
                </a:lnTo>
                <a:lnTo>
                  <a:pt x="68421" y="253096"/>
                </a:lnTo>
                <a:lnTo>
                  <a:pt x="72235" y="249643"/>
                </a:lnTo>
                <a:lnTo>
                  <a:pt x="76682" y="246388"/>
                </a:lnTo>
                <a:lnTo>
                  <a:pt x="79648" y="243266"/>
                </a:lnTo>
                <a:lnTo>
                  <a:pt x="81624" y="240232"/>
                </a:lnTo>
                <a:lnTo>
                  <a:pt x="82943" y="237257"/>
                </a:lnTo>
                <a:lnTo>
                  <a:pt x="85726" y="233368"/>
                </a:lnTo>
                <a:lnTo>
                  <a:pt x="89487" y="228871"/>
                </a:lnTo>
                <a:lnTo>
                  <a:pt x="93899" y="223968"/>
                </a:lnTo>
                <a:lnTo>
                  <a:pt x="96840" y="217841"/>
                </a:lnTo>
                <a:lnTo>
                  <a:pt x="98801" y="210900"/>
                </a:lnTo>
                <a:lnTo>
                  <a:pt x="100109" y="203414"/>
                </a:lnTo>
                <a:lnTo>
                  <a:pt x="101933" y="196519"/>
                </a:lnTo>
                <a:lnTo>
                  <a:pt x="104101" y="190018"/>
                </a:lnTo>
                <a:lnTo>
                  <a:pt x="106499" y="183778"/>
                </a:lnTo>
                <a:lnTo>
                  <a:pt x="108098" y="177713"/>
                </a:lnTo>
                <a:lnTo>
                  <a:pt x="109164" y="171765"/>
                </a:lnTo>
                <a:lnTo>
                  <a:pt x="109874" y="165894"/>
                </a:lnTo>
                <a:lnTo>
                  <a:pt x="111301" y="159123"/>
                </a:lnTo>
                <a:lnTo>
                  <a:pt x="113204" y="151752"/>
                </a:lnTo>
                <a:lnTo>
                  <a:pt x="115425" y="143980"/>
                </a:lnTo>
                <a:lnTo>
                  <a:pt x="116906" y="136894"/>
                </a:lnTo>
                <a:lnTo>
                  <a:pt x="117894" y="130265"/>
                </a:lnTo>
                <a:lnTo>
                  <a:pt x="118552" y="123940"/>
                </a:lnTo>
                <a:lnTo>
                  <a:pt x="118990" y="117819"/>
                </a:lnTo>
                <a:lnTo>
                  <a:pt x="119283" y="111833"/>
                </a:lnTo>
                <a:lnTo>
                  <a:pt x="119608" y="99150"/>
                </a:lnTo>
                <a:lnTo>
                  <a:pt x="119868" y="5684"/>
                </a:lnTo>
                <a:lnTo>
                  <a:pt x="118916" y="3739"/>
                </a:lnTo>
                <a:lnTo>
                  <a:pt x="117328" y="2442"/>
                </a:lnTo>
                <a:lnTo>
                  <a:pt x="111649" y="0"/>
                </a:lnTo>
                <a:lnTo>
                  <a:pt x="111452" y="4996"/>
                </a:lnTo>
                <a:lnTo>
                  <a:pt x="111296" y="145950"/>
                </a:lnTo>
                <a:lnTo>
                  <a:pt x="112248" y="154400"/>
                </a:lnTo>
                <a:lnTo>
                  <a:pt x="113836" y="162890"/>
                </a:lnTo>
                <a:lnTo>
                  <a:pt x="115846" y="171408"/>
                </a:lnTo>
                <a:lnTo>
                  <a:pt x="118139" y="178991"/>
                </a:lnTo>
                <a:lnTo>
                  <a:pt x="120621" y="185953"/>
                </a:lnTo>
                <a:lnTo>
                  <a:pt x="123227" y="192498"/>
                </a:lnTo>
                <a:lnTo>
                  <a:pt x="125917" y="198766"/>
                </a:lnTo>
                <a:lnTo>
                  <a:pt x="131447" y="210812"/>
                </a:lnTo>
                <a:lnTo>
                  <a:pt x="135207" y="216690"/>
                </a:lnTo>
                <a:lnTo>
                  <a:pt x="139619" y="222515"/>
                </a:lnTo>
                <a:lnTo>
                  <a:pt x="144466" y="228303"/>
                </a:lnTo>
                <a:lnTo>
                  <a:pt x="148649" y="233114"/>
                </a:lnTo>
                <a:lnTo>
                  <a:pt x="155837" y="240999"/>
                </a:lnTo>
                <a:lnTo>
                  <a:pt x="162207" y="247679"/>
                </a:lnTo>
                <a:lnTo>
                  <a:pt x="179875" y="265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5"/>
          <p:cNvSpPr/>
          <p:nvPr/>
        </p:nvSpPr>
        <p:spPr>
          <a:xfrm>
            <a:off x="5635377" y="5018973"/>
            <a:ext cx="93898" cy="120537"/>
          </a:xfrm>
          <a:custGeom>
            <a:avLst/>
            <a:gdLst/>
            <a:ahLst/>
            <a:cxnLst/>
            <a:rect l="0" t="0" r="0" b="0"/>
            <a:pathLst>
              <a:path w="93898" h="120537">
                <a:moveTo>
                  <a:pt x="8185" y="47374"/>
                </a:moveTo>
                <a:lnTo>
                  <a:pt x="8185" y="55916"/>
                </a:lnTo>
                <a:lnTo>
                  <a:pt x="8185" y="47479"/>
                </a:lnTo>
                <a:lnTo>
                  <a:pt x="12736" y="42854"/>
                </a:lnTo>
                <a:lnTo>
                  <a:pt x="14077" y="40551"/>
                </a:lnTo>
                <a:lnTo>
                  <a:pt x="14970" y="38063"/>
                </a:lnTo>
                <a:lnTo>
                  <a:pt x="15566" y="35452"/>
                </a:lnTo>
                <a:lnTo>
                  <a:pt x="16915" y="33711"/>
                </a:lnTo>
                <a:lnTo>
                  <a:pt x="18768" y="32550"/>
                </a:lnTo>
                <a:lnTo>
                  <a:pt x="20955" y="31777"/>
                </a:lnTo>
                <a:lnTo>
                  <a:pt x="22414" y="30308"/>
                </a:lnTo>
                <a:lnTo>
                  <a:pt x="23386" y="28377"/>
                </a:lnTo>
                <a:lnTo>
                  <a:pt x="24034" y="26137"/>
                </a:lnTo>
                <a:lnTo>
                  <a:pt x="25418" y="23691"/>
                </a:lnTo>
                <a:lnTo>
                  <a:pt x="27294" y="21108"/>
                </a:lnTo>
                <a:lnTo>
                  <a:pt x="29497" y="18433"/>
                </a:lnTo>
                <a:lnTo>
                  <a:pt x="31918" y="16651"/>
                </a:lnTo>
                <a:lnTo>
                  <a:pt x="34484" y="15461"/>
                </a:lnTo>
                <a:lnTo>
                  <a:pt x="37148" y="14669"/>
                </a:lnTo>
                <a:lnTo>
                  <a:pt x="39876" y="14141"/>
                </a:lnTo>
                <a:lnTo>
                  <a:pt x="42648" y="13789"/>
                </a:lnTo>
                <a:lnTo>
                  <a:pt x="45447" y="13554"/>
                </a:lnTo>
                <a:lnTo>
                  <a:pt x="48267" y="13398"/>
                </a:lnTo>
                <a:lnTo>
                  <a:pt x="53939" y="13223"/>
                </a:lnTo>
                <a:lnTo>
                  <a:pt x="62488" y="13126"/>
                </a:lnTo>
                <a:lnTo>
                  <a:pt x="64389" y="14064"/>
                </a:lnTo>
                <a:lnTo>
                  <a:pt x="65657" y="15643"/>
                </a:lnTo>
                <a:lnTo>
                  <a:pt x="66502" y="17647"/>
                </a:lnTo>
                <a:lnTo>
                  <a:pt x="68018" y="19936"/>
                </a:lnTo>
                <a:lnTo>
                  <a:pt x="69981" y="22415"/>
                </a:lnTo>
                <a:lnTo>
                  <a:pt x="72243" y="25019"/>
                </a:lnTo>
                <a:lnTo>
                  <a:pt x="74702" y="26756"/>
                </a:lnTo>
                <a:lnTo>
                  <a:pt x="77295" y="27914"/>
                </a:lnTo>
                <a:lnTo>
                  <a:pt x="79976" y="28685"/>
                </a:lnTo>
                <a:lnTo>
                  <a:pt x="81763" y="30153"/>
                </a:lnTo>
                <a:lnTo>
                  <a:pt x="82955" y="32083"/>
                </a:lnTo>
                <a:lnTo>
                  <a:pt x="83749" y="34322"/>
                </a:lnTo>
                <a:lnTo>
                  <a:pt x="84278" y="36768"/>
                </a:lnTo>
                <a:lnTo>
                  <a:pt x="84631" y="39351"/>
                </a:lnTo>
                <a:lnTo>
                  <a:pt x="84867" y="42025"/>
                </a:lnTo>
                <a:lnTo>
                  <a:pt x="85024" y="44760"/>
                </a:lnTo>
                <a:lnTo>
                  <a:pt x="85198" y="50340"/>
                </a:lnTo>
                <a:lnTo>
                  <a:pt x="85296" y="58836"/>
                </a:lnTo>
                <a:lnTo>
                  <a:pt x="84357" y="61683"/>
                </a:lnTo>
                <a:lnTo>
                  <a:pt x="82779" y="64534"/>
                </a:lnTo>
                <a:lnTo>
                  <a:pt x="80774" y="67386"/>
                </a:lnTo>
                <a:lnTo>
                  <a:pt x="78485" y="70241"/>
                </a:lnTo>
                <a:lnTo>
                  <a:pt x="76007" y="73096"/>
                </a:lnTo>
                <a:lnTo>
                  <a:pt x="73402" y="75952"/>
                </a:lnTo>
                <a:lnTo>
                  <a:pt x="71666" y="78808"/>
                </a:lnTo>
                <a:lnTo>
                  <a:pt x="70508" y="81666"/>
                </a:lnTo>
                <a:lnTo>
                  <a:pt x="69736" y="84522"/>
                </a:lnTo>
                <a:lnTo>
                  <a:pt x="68269" y="86427"/>
                </a:lnTo>
                <a:lnTo>
                  <a:pt x="66339" y="87697"/>
                </a:lnTo>
                <a:lnTo>
                  <a:pt x="64099" y="88544"/>
                </a:lnTo>
                <a:lnTo>
                  <a:pt x="61654" y="89108"/>
                </a:lnTo>
                <a:lnTo>
                  <a:pt x="59071" y="89484"/>
                </a:lnTo>
                <a:lnTo>
                  <a:pt x="52632" y="90088"/>
                </a:lnTo>
                <a:lnTo>
                  <a:pt x="51152" y="89185"/>
                </a:lnTo>
                <a:lnTo>
                  <a:pt x="49212" y="87630"/>
                </a:lnTo>
                <a:lnTo>
                  <a:pt x="43806" y="82843"/>
                </a:lnTo>
                <a:lnTo>
                  <a:pt x="35211" y="74387"/>
                </a:lnTo>
                <a:lnTo>
                  <a:pt x="34775" y="73003"/>
                </a:lnTo>
                <a:lnTo>
                  <a:pt x="34484" y="71127"/>
                </a:lnTo>
                <a:lnTo>
                  <a:pt x="34290" y="68924"/>
                </a:lnTo>
                <a:lnTo>
                  <a:pt x="34161" y="66504"/>
                </a:lnTo>
                <a:lnTo>
                  <a:pt x="34017" y="61273"/>
                </a:lnTo>
                <a:lnTo>
                  <a:pt x="33937" y="52974"/>
                </a:lnTo>
                <a:lnTo>
                  <a:pt x="34878" y="49202"/>
                </a:lnTo>
                <a:lnTo>
                  <a:pt x="36458" y="44783"/>
                </a:lnTo>
                <a:lnTo>
                  <a:pt x="38463" y="39932"/>
                </a:lnTo>
                <a:lnTo>
                  <a:pt x="40753" y="36698"/>
                </a:lnTo>
                <a:lnTo>
                  <a:pt x="43232" y="34542"/>
                </a:lnTo>
                <a:lnTo>
                  <a:pt x="45837" y="33104"/>
                </a:lnTo>
                <a:lnTo>
                  <a:pt x="48527" y="31193"/>
                </a:lnTo>
                <a:lnTo>
                  <a:pt x="51272" y="28967"/>
                </a:lnTo>
                <a:lnTo>
                  <a:pt x="57971" y="23101"/>
                </a:lnTo>
                <a:lnTo>
                  <a:pt x="59473" y="22619"/>
                </a:lnTo>
                <a:lnTo>
                  <a:pt x="61427" y="22299"/>
                </a:lnTo>
                <a:lnTo>
                  <a:pt x="63682" y="22085"/>
                </a:lnTo>
                <a:lnTo>
                  <a:pt x="66138" y="21942"/>
                </a:lnTo>
                <a:lnTo>
                  <a:pt x="71407" y="21783"/>
                </a:lnTo>
                <a:lnTo>
                  <a:pt x="79729" y="21694"/>
                </a:lnTo>
                <a:lnTo>
                  <a:pt x="82550" y="22634"/>
                </a:lnTo>
                <a:lnTo>
                  <a:pt x="85385" y="24214"/>
                </a:lnTo>
                <a:lnTo>
                  <a:pt x="88226" y="26219"/>
                </a:lnTo>
                <a:lnTo>
                  <a:pt x="90121" y="28508"/>
                </a:lnTo>
                <a:lnTo>
                  <a:pt x="91384" y="30987"/>
                </a:lnTo>
                <a:lnTo>
                  <a:pt x="92226" y="33592"/>
                </a:lnTo>
                <a:lnTo>
                  <a:pt x="92788" y="36281"/>
                </a:lnTo>
                <a:lnTo>
                  <a:pt x="93162" y="39026"/>
                </a:lnTo>
                <a:lnTo>
                  <a:pt x="93411" y="41809"/>
                </a:lnTo>
                <a:lnTo>
                  <a:pt x="93577" y="44617"/>
                </a:lnTo>
                <a:lnTo>
                  <a:pt x="93762" y="50276"/>
                </a:lnTo>
                <a:lnTo>
                  <a:pt x="93897" y="74762"/>
                </a:lnTo>
                <a:lnTo>
                  <a:pt x="92949" y="78967"/>
                </a:lnTo>
                <a:lnTo>
                  <a:pt x="91364" y="83676"/>
                </a:lnTo>
                <a:lnTo>
                  <a:pt x="89355" y="88721"/>
                </a:lnTo>
                <a:lnTo>
                  <a:pt x="88016" y="93036"/>
                </a:lnTo>
                <a:lnTo>
                  <a:pt x="87123" y="96865"/>
                </a:lnTo>
                <a:lnTo>
                  <a:pt x="86528" y="100371"/>
                </a:lnTo>
                <a:lnTo>
                  <a:pt x="84226" y="103660"/>
                </a:lnTo>
                <a:lnTo>
                  <a:pt x="80787" y="106806"/>
                </a:lnTo>
                <a:lnTo>
                  <a:pt x="70680" y="114147"/>
                </a:lnTo>
                <a:lnTo>
                  <a:pt x="68899" y="115702"/>
                </a:lnTo>
                <a:lnTo>
                  <a:pt x="66758" y="117691"/>
                </a:lnTo>
                <a:lnTo>
                  <a:pt x="64379" y="119970"/>
                </a:lnTo>
                <a:lnTo>
                  <a:pt x="61840" y="120536"/>
                </a:lnTo>
                <a:lnTo>
                  <a:pt x="59195" y="119961"/>
                </a:lnTo>
                <a:lnTo>
                  <a:pt x="56479" y="118626"/>
                </a:lnTo>
                <a:lnTo>
                  <a:pt x="53716" y="117735"/>
                </a:lnTo>
                <a:lnTo>
                  <a:pt x="50922" y="117141"/>
                </a:lnTo>
                <a:lnTo>
                  <a:pt x="48106" y="116746"/>
                </a:lnTo>
                <a:lnTo>
                  <a:pt x="45276" y="115529"/>
                </a:lnTo>
                <a:lnTo>
                  <a:pt x="42438" y="113766"/>
                </a:lnTo>
                <a:lnTo>
                  <a:pt x="39592" y="111638"/>
                </a:lnTo>
                <a:lnTo>
                  <a:pt x="36744" y="109267"/>
                </a:lnTo>
                <a:lnTo>
                  <a:pt x="33892" y="106733"/>
                </a:lnTo>
                <a:lnTo>
                  <a:pt x="31038" y="104092"/>
                </a:lnTo>
                <a:lnTo>
                  <a:pt x="29135" y="100426"/>
                </a:lnTo>
                <a:lnTo>
                  <a:pt x="27867" y="96077"/>
                </a:lnTo>
                <a:lnTo>
                  <a:pt x="27021" y="91273"/>
                </a:lnTo>
                <a:lnTo>
                  <a:pt x="26458" y="87118"/>
                </a:lnTo>
                <a:lnTo>
                  <a:pt x="26082" y="83395"/>
                </a:lnTo>
                <a:lnTo>
                  <a:pt x="25831" y="79961"/>
                </a:lnTo>
                <a:lnTo>
                  <a:pt x="25664" y="75766"/>
                </a:lnTo>
                <a:lnTo>
                  <a:pt x="25429" y="61713"/>
                </a:lnTo>
                <a:lnTo>
                  <a:pt x="25343" y="40349"/>
                </a:lnTo>
                <a:lnTo>
                  <a:pt x="26291" y="36023"/>
                </a:lnTo>
                <a:lnTo>
                  <a:pt x="27876" y="32187"/>
                </a:lnTo>
                <a:lnTo>
                  <a:pt x="29885" y="28677"/>
                </a:lnTo>
                <a:lnTo>
                  <a:pt x="32177" y="25384"/>
                </a:lnTo>
                <a:lnTo>
                  <a:pt x="34657" y="22237"/>
                </a:lnTo>
                <a:lnTo>
                  <a:pt x="37263" y="19186"/>
                </a:lnTo>
                <a:lnTo>
                  <a:pt x="39953" y="17152"/>
                </a:lnTo>
                <a:lnTo>
                  <a:pt x="42698" y="15796"/>
                </a:lnTo>
                <a:lnTo>
                  <a:pt x="45482" y="14892"/>
                </a:lnTo>
                <a:lnTo>
                  <a:pt x="48290" y="13337"/>
                </a:lnTo>
                <a:lnTo>
                  <a:pt x="51114" y="11347"/>
                </a:lnTo>
                <a:lnTo>
                  <a:pt x="57940" y="5862"/>
                </a:lnTo>
                <a:lnTo>
                  <a:pt x="59452" y="6364"/>
                </a:lnTo>
                <a:lnTo>
                  <a:pt x="61413" y="7652"/>
                </a:lnTo>
                <a:lnTo>
                  <a:pt x="66854" y="12011"/>
                </a:lnTo>
                <a:lnTo>
                  <a:pt x="68252" y="12369"/>
                </a:lnTo>
                <a:lnTo>
                  <a:pt x="70137" y="12607"/>
                </a:lnTo>
                <a:lnTo>
                  <a:pt x="72347" y="12767"/>
                </a:lnTo>
                <a:lnTo>
                  <a:pt x="74772" y="13825"/>
                </a:lnTo>
                <a:lnTo>
                  <a:pt x="77342" y="15483"/>
                </a:lnTo>
                <a:lnTo>
                  <a:pt x="80007" y="17541"/>
                </a:lnTo>
                <a:lnTo>
                  <a:pt x="81784" y="19865"/>
                </a:lnTo>
                <a:lnTo>
                  <a:pt x="82968" y="22368"/>
                </a:lnTo>
                <a:lnTo>
                  <a:pt x="83758" y="24988"/>
                </a:lnTo>
                <a:lnTo>
                  <a:pt x="83332" y="28640"/>
                </a:lnTo>
                <a:lnTo>
                  <a:pt x="82096" y="32980"/>
                </a:lnTo>
                <a:lnTo>
                  <a:pt x="80319" y="37778"/>
                </a:lnTo>
                <a:lnTo>
                  <a:pt x="78182" y="41929"/>
                </a:lnTo>
                <a:lnTo>
                  <a:pt x="75805" y="45649"/>
                </a:lnTo>
                <a:lnTo>
                  <a:pt x="73267" y="49081"/>
                </a:lnTo>
                <a:lnTo>
                  <a:pt x="70623" y="53275"/>
                </a:lnTo>
                <a:lnTo>
                  <a:pt x="67908" y="57976"/>
                </a:lnTo>
                <a:lnTo>
                  <a:pt x="65145" y="63014"/>
                </a:lnTo>
                <a:lnTo>
                  <a:pt x="62351" y="67326"/>
                </a:lnTo>
                <a:lnTo>
                  <a:pt x="59536" y="71153"/>
                </a:lnTo>
                <a:lnTo>
                  <a:pt x="56707" y="74657"/>
                </a:lnTo>
                <a:lnTo>
                  <a:pt x="54820" y="78897"/>
                </a:lnTo>
                <a:lnTo>
                  <a:pt x="53562" y="83630"/>
                </a:lnTo>
                <a:lnTo>
                  <a:pt x="52725" y="88690"/>
                </a:lnTo>
                <a:lnTo>
                  <a:pt x="51213" y="92063"/>
                </a:lnTo>
                <a:lnTo>
                  <a:pt x="49253" y="94311"/>
                </a:lnTo>
                <a:lnTo>
                  <a:pt x="46993" y="95811"/>
                </a:lnTo>
                <a:lnTo>
                  <a:pt x="44535" y="97763"/>
                </a:lnTo>
                <a:lnTo>
                  <a:pt x="41943" y="100017"/>
                </a:lnTo>
                <a:lnTo>
                  <a:pt x="39263" y="102472"/>
                </a:lnTo>
                <a:lnTo>
                  <a:pt x="36524" y="104108"/>
                </a:lnTo>
                <a:lnTo>
                  <a:pt x="33745" y="105199"/>
                </a:lnTo>
                <a:lnTo>
                  <a:pt x="30940" y="105927"/>
                </a:lnTo>
                <a:lnTo>
                  <a:pt x="28118" y="105459"/>
                </a:lnTo>
                <a:lnTo>
                  <a:pt x="25284" y="104195"/>
                </a:lnTo>
                <a:lnTo>
                  <a:pt x="18442" y="99873"/>
                </a:lnTo>
                <a:lnTo>
                  <a:pt x="16928" y="97613"/>
                </a:lnTo>
                <a:lnTo>
                  <a:pt x="14966" y="94202"/>
                </a:lnTo>
                <a:lnTo>
                  <a:pt x="12706" y="90022"/>
                </a:lnTo>
                <a:lnTo>
                  <a:pt x="11199" y="86284"/>
                </a:lnTo>
                <a:lnTo>
                  <a:pt x="10194" y="82839"/>
                </a:lnTo>
                <a:lnTo>
                  <a:pt x="9524" y="79590"/>
                </a:lnTo>
                <a:lnTo>
                  <a:pt x="8125" y="75519"/>
                </a:lnTo>
                <a:lnTo>
                  <a:pt x="6240" y="70900"/>
                </a:lnTo>
                <a:lnTo>
                  <a:pt x="4031" y="65916"/>
                </a:lnTo>
                <a:lnTo>
                  <a:pt x="2558" y="61640"/>
                </a:lnTo>
                <a:lnTo>
                  <a:pt x="1576" y="57837"/>
                </a:lnTo>
                <a:lnTo>
                  <a:pt x="922" y="54350"/>
                </a:lnTo>
                <a:lnTo>
                  <a:pt x="485" y="50119"/>
                </a:lnTo>
                <a:lnTo>
                  <a:pt x="194" y="45394"/>
                </a:lnTo>
                <a:lnTo>
                  <a:pt x="0" y="40339"/>
                </a:lnTo>
                <a:lnTo>
                  <a:pt x="824" y="35064"/>
                </a:lnTo>
                <a:lnTo>
                  <a:pt x="2325" y="29642"/>
                </a:lnTo>
                <a:lnTo>
                  <a:pt x="4278" y="24123"/>
                </a:lnTo>
                <a:lnTo>
                  <a:pt x="5581" y="19491"/>
                </a:lnTo>
                <a:lnTo>
                  <a:pt x="6449" y="15451"/>
                </a:lnTo>
                <a:lnTo>
                  <a:pt x="7028" y="11804"/>
                </a:lnTo>
                <a:lnTo>
                  <a:pt x="8366" y="9373"/>
                </a:lnTo>
                <a:lnTo>
                  <a:pt x="10211" y="7753"/>
                </a:lnTo>
                <a:lnTo>
                  <a:pt x="12393" y="6672"/>
                </a:lnTo>
                <a:lnTo>
                  <a:pt x="13848" y="5000"/>
                </a:lnTo>
                <a:lnTo>
                  <a:pt x="14818" y="2932"/>
                </a:lnTo>
                <a:lnTo>
                  <a:pt x="15464" y="601"/>
                </a:lnTo>
                <a:lnTo>
                  <a:pt x="15895" y="0"/>
                </a:lnTo>
                <a:lnTo>
                  <a:pt x="16183" y="551"/>
                </a:lnTo>
                <a:lnTo>
                  <a:pt x="16374" y="1872"/>
                </a:lnTo>
                <a:lnTo>
                  <a:pt x="17455" y="3704"/>
                </a:lnTo>
                <a:lnTo>
                  <a:pt x="19127" y="5878"/>
                </a:lnTo>
                <a:lnTo>
                  <a:pt x="21195" y="8280"/>
                </a:lnTo>
                <a:lnTo>
                  <a:pt x="23526" y="11786"/>
                </a:lnTo>
                <a:lnTo>
                  <a:pt x="26032" y="16029"/>
                </a:lnTo>
                <a:lnTo>
                  <a:pt x="33902" y="302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76"/>
          <p:cNvSpPr/>
          <p:nvPr/>
        </p:nvSpPr>
        <p:spPr>
          <a:xfrm>
            <a:off x="5575017" y="4706302"/>
            <a:ext cx="119584" cy="150550"/>
          </a:xfrm>
          <a:custGeom>
            <a:avLst/>
            <a:gdLst/>
            <a:ahLst/>
            <a:cxnLst/>
            <a:rect l="0" t="0" r="0" b="0"/>
            <a:pathLst>
              <a:path w="119584" h="150550">
                <a:moveTo>
                  <a:pt x="77117" y="0"/>
                </a:moveTo>
                <a:lnTo>
                  <a:pt x="56718" y="0"/>
                </a:lnTo>
                <a:lnTo>
                  <a:pt x="53992" y="953"/>
                </a:lnTo>
                <a:lnTo>
                  <a:pt x="51224" y="2540"/>
                </a:lnTo>
                <a:lnTo>
                  <a:pt x="48425" y="4551"/>
                </a:lnTo>
                <a:lnTo>
                  <a:pt x="45607" y="5892"/>
                </a:lnTo>
                <a:lnTo>
                  <a:pt x="42775" y="6785"/>
                </a:lnTo>
                <a:lnTo>
                  <a:pt x="39935" y="7381"/>
                </a:lnTo>
                <a:lnTo>
                  <a:pt x="37089" y="7778"/>
                </a:lnTo>
                <a:lnTo>
                  <a:pt x="34240" y="8043"/>
                </a:lnTo>
                <a:lnTo>
                  <a:pt x="31387" y="8219"/>
                </a:lnTo>
                <a:lnTo>
                  <a:pt x="28533" y="9290"/>
                </a:lnTo>
                <a:lnTo>
                  <a:pt x="25678" y="10956"/>
                </a:lnTo>
                <a:lnTo>
                  <a:pt x="22822" y="13019"/>
                </a:lnTo>
                <a:lnTo>
                  <a:pt x="19965" y="15347"/>
                </a:lnTo>
                <a:lnTo>
                  <a:pt x="17109" y="17851"/>
                </a:lnTo>
                <a:lnTo>
                  <a:pt x="14252" y="20473"/>
                </a:lnTo>
                <a:lnTo>
                  <a:pt x="12347" y="23174"/>
                </a:lnTo>
                <a:lnTo>
                  <a:pt x="11077" y="25927"/>
                </a:lnTo>
                <a:lnTo>
                  <a:pt x="10231" y="28715"/>
                </a:lnTo>
                <a:lnTo>
                  <a:pt x="8714" y="31526"/>
                </a:lnTo>
                <a:lnTo>
                  <a:pt x="6750" y="34352"/>
                </a:lnTo>
                <a:lnTo>
                  <a:pt x="4488" y="37189"/>
                </a:lnTo>
                <a:lnTo>
                  <a:pt x="2981" y="40033"/>
                </a:lnTo>
                <a:lnTo>
                  <a:pt x="1976" y="42881"/>
                </a:lnTo>
                <a:lnTo>
                  <a:pt x="1305" y="45733"/>
                </a:lnTo>
                <a:lnTo>
                  <a:pt x="859" y="49538"/>
                </a:lnTo>
                <a:lnTo>
                  <a:pt x="561" y="53981"/>
                </a:lnTo>
                <a:lnTo>
                  <a:pt x="230" y="63044"/>
                </a:lnTo>
                <a:lnTo>
                  <a:pt x="43" y="74454"/>
                </a:lnTo>
                <a:lnTo>
                  <a:pt x="0" y="84208"/>
                </a:lnTo>
                <a:lnTo>
                  <a:pt x="941" y="89476"/>
                </a:lnTo>
                <a:lnTo>
                  <a:pt x="2520" y="94894"/>
                </a:lnTo>
                <a:lnTo>
                  <a:pt x="4526" y="100410"/>
                </a:lnTo>
                <a:lnTo>
                  <a:pt x="5863" y="105040"/>
                </a:lnTo>
                <a:lnTo>
                  <a:pt x="6755" y="109079"/>
                </a:lnTo>
                <a:lnTo>
                  <a:pt x="7349" y="112725"/>
                </a:lnTo>
                <a:lnTo>
                  <a:pt x="8697" y="117059"/>
                </a:lnTo>
                <a:lnTo>
                  <a:pt x="10549" y="121855"/>
                </a:lnTo>
                <a:lnTo>
                  <a:pt x="12736" y="126957"/>
                </a:lnTo>
                <a:lnTo>
                  <a:pt x="15147" y="131310"/>
                </a:lnTo>
                <a:lnTo>
                  <a:pt x="17707" y="135166"/>
                </a:lnTo>
                <a:lnTo>
                  <a:pt x="20365" y="138688"/>
                </a:lnTo>
                <a:lnTo>
                  <a:pt x="23090" y="141036"/>
                </a:lnTo>
                <a:lnTo>
                  <a:pt x="25859" y="142602"/>
                </a:lnTo>
                <a:lnTo>
                  <a:pt x="28658" y="143645"/>
                </a:lnTo>
                <a:lnTo>
                  <a:pt x="31476" y="144341"/>
                </a:lnTo>
                <a:lnTo>
                  <a:pt x="34307" y="144805"/>
                </a:lnTo>
                <a:lnTo>
                  <a:pt x="37147" y="145114"/>
                </a:lnTo>
                <a:lnTo>
                  <a:pt x="39993" y="146273"/>
                </a:lnTo>
                <a:lnTo>
                  <a:pt x="42843" y="147998"/>
                </a:lnTo>
                <a:lnTo>
                  <a:pt x="45696" y="150100"/>
                </a:lnTo>
                <a:lnTo>
                  <a:pt x="49502" y="150549"/>
                </a:lnTo>
                <a:lnTo>
                  <a:pt x="53945" y="149896"/>
                </a:lnTo>
                <a:lnTo>
                  <a:pt x="58811" y="148508"/>
                </a:lnTo>
                <a:lnTo>
                  <a:pt x="63009" y="147583"/>
                </a:lnTo>
                <a:lnTo>
                  <a:pt x="66759" y="146966"/>
                </a:lnTo>
                <a:lnTo>
                  <a:pt x="70212" y="146555"/>
                </a:lnTo>
                <a:lnTo>
                  <a:pt x="73466" y="145328"/>
                </a:lnTo>
                <a:lnTo>
                  <a:pt x="76589" y="143558"/>
                </a:lnTo>
                <a:lnTo>
                  <a:pt x="79622" y="141425"/>
                </a:lnTo>
                <a:lnTo>
                  <a:pt x="82597" y="139051"/>
                </a:lnTo>
                <a:lnTo>
                  <a:pt x="85533" y="136516"/>
                </a:lnTo>
                <a:lnTo>
                  <a:pt x="88443" y="133873"/>
                </a:lnTo>
                <a:lnTo>
                  <a:pt x="91335" y="130207"/>
                </a:lnTo>
                <a:lnTo>
                  <a:pt x="94216" y="125857"/>
                </a:lnTo>
                <a:lnTo>
                  <a:pt x="97089" y="121052"/>
                </a:lnTo>
                <a:lnTo>
                  <a:pt x="99957" y="115944"/>
                </a:lnTo>
                <a:lnTo>
                  <a:pt x="105683" y="105188"/>
                </a:lnTo>
                <a:lnTo>
                  <a:pt x="107591" y="99653"/>
                </a:lnTo>
                <a:lnTo>
                  <a:pt x="108863" y="94058"/>
                </a:lnTo>
                <a:lnTo>
                  <a:pt x="109712" y="88423"/>
                </a:lnTo>
                <a:lnTo>
                  <a:pt x="111230" y="82761"/>
                </a:lnTo>
                <a:lnTo>
                  <a:pt x="113194" y="77081"/>
                </a:lnTo>
                <a:lnTo>
                  <a:pt x="115456" y="71390"/>
                </a:lnTo>
                <a:lnTo>
                  <a:pt x="116964" y="65691"/>
                </a:lnTo>
                <a:lnTo>
                  <a:pt x="117969" y="59987"/>
                </a:lnTo>
                <a:lnTo>
                  <a:pt x="118640" y="54279"/>
                </a:lnTo>
                <a:lnTo>
                  <a:pt x="119086" y="49521"/>
                </a:lnTo>
                <a:lnTo>
                  <a:pt x="119385" y="45397"/>
                </a:lnTo>
                <a:lnTo>
                  <a:pt x="119583" y="41694"/>
                </a:lnTo>
                <a:lnTo>
                  <a:pt x="118763" y="37321"/>
                </a:lnTo>
                <a:lnTo>
                  <a:pt x="117263" y="32500"/>
                </a:lnTo>
                <a:lnTo>
                  <a:pt x="112564" y="20178"/>
                </a:lnTo>
                <a:lnTo>
                  <a:pt x="109382" y="15953"/>
                </a:lnTo>
                <a:lnTo>
                  <a:pt x="107199" y="13493"/>
                </a:lnTo>
                <a:lnTo>
                  <a:pt x="104792" y="11853"/>
                </a:lnTo>
                <a:lnTo>
                  <a:pt x="102235" y="10760"/>
                </a:lnTo>
                <a:lnTo>
                  <a:pt x="99577" y="10030"/>
                </a:lnTo>
                <a:lnTo>
                  <a:pt x="96853" y="9545"/>
                </a:lnTo>
                <a:lnTo>
                  <a:pt x="94085" y="9221"/>
                </a:lnTo>
                <a:lnTo>
                  <a:pt x="91286" y="9005"/>
                </a:lnTo>
                <a:lnTo>
                  <a:pt x="88469" y="8860"/>
                </a:lnTo>
                <a:lnTo>
                  <a:pt x="82798" y="8701"/>
                </a:lnTo>
                <a:lnTo>
                  <a:pt x="58303" y="8584"/>
                </a:lnTo>
                <a:lnTo>
                  <a:pt x="55050" y="9533"/>
                </a:lnTo>
                <a:lnTo>
                  <a:pt x="51929" y="11118"/>
                </a:lnTo>
                <a:lnTo>
                  <a:pt x="48895" y="13127"/>
                </a:lnTo>
                <a:lnTo>
                  <a:pt x="45920" y="14466"/>
                </a:lnTo>
                <a:lnTo>
                  <a:pt x="42984" y="15359"/>
                </a:lnTo>
                <a:lnTo>
                  <a:pt x="35980" y="16793"/>
                </a:lnTo>
                <a:lnTo>
                  <a:pt x="35404" y="17862"/>
                </a:lnTo>
                <a:lnTo>
                  <a:pt x="34766" y="21591"/>
                </a:lnTo>
                <a:lnTo>
                  <a:pt x="34255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77"/>
          <p:cNvSpPr/>
          <p:nvPr/>
        </p:nvSpPr>
        <p:spPr>
          <a:xfrm>
            <a:off x="5763691" y="4552045"/>
            <a:ext cx="162764" cy="239586"/>
          </a:xfrm>
          <a:custGeom>
            <a:avLst/>
            <a:gdLst/>
            <a:ahLst/>
            <a:cxnLst/>
            <a:rect l="0" t="0" r="0" b="0"/>
            <a:pathLst>
              <a:path w="162764" h="239586">
                <a:moveTo>
                  <a:pt x="25604" y="128540"/>
                </a:moveTo>
                <a:lnTo>
                  <a:pt x="32985" y="128540"/>
                </a:lnTo>
                <a:lnTo>
                  <a:pt x="33382" y="127587"/>
                </a:lnTo>
                <a:lnTo>
                  <a:pt x="33823" y="123989"/>
                </a:lnTo>
                <a:lnTo>
                  <a:pt x="34893" y="122648"/>
                </a:lnTo>
                <a:lnTo>
                  <a:pt x="36559" y="121754"/>
                </a:lnTo>
                <a:lnTo>
                  <a:pt x="42677" y="119988"/>
                </a:lnTo>
                <a:lnTo>
                  <a:pt x="42717" y="119977"/>
                </a:lnTo>
                <a:lnTo>
                  <a:pt x="35365" y="119968"/>
                </a:lnTo>
                <a:lnTo>
                  <a:pt x="32164" y="122507"/>
                </a:lnTo>
                <a:lnTo>
                  <a:pt x="29978" y="124518"/>
                </a:lnTo>
                <a:lnTo>
                  <a:pt x="27567" y="125859"/>
                </a:lnTo>
                <a:lnTo>
                  <a:pt x="25007" y="126752"/>
                </a:lnTo>
                <a:lnTo>
                  <a:pt x="22349" y="127348"/>
                </a:lnTo>
                <a:lnTo>
                  <a:pt x="20576" y="128697"/>
                </a:lnTo>
                <a:lnTo>
                  <a:pt x="19394" y="130550"/>
                </a:lnTo>
                <a:lnTo>
                  <a:pt x="18607" y="132738"/>
                </a:lnTo>
                <a:lnTo>
                  <a:pt x="15191" y="137708"/>
                </a:lnTo>
                <a:lnTo>
                  <a:pt x="12947" y="140367"/>
                </a:lnTo>
                <a:lnTo>
                  <a:pt x="11451" y="143092"/>
                </a:lnTo>
                <a:lnTo>
                  <a:pt x="8393" y="152431"/>
                </a:lnTo>
                <a:lnTo>
                  <a:pt x="6510" y="156850"/>
                </a:lnTo>
                <a:lnTo>
                  <a:pt x="4302" y="161700"/>
                </a:lnTo>
                <a:lnTo>
                  <a:pt x="2830" y="165887"/>
                </a:lnTo>
                <a:lnTo>
                  <a:pt x="1195" y="173078"/>
                </a:lnTo>
                <a:lnTo>
                  <a:pt x="468" y="179450"/>
                </a:lnTo>
                <a:lnTo>
                  <a:pt x="144" y="186409"/>
                </a:lnTo>
                <a:lnTo>
                  <a:pt x="0" y="195852"/>
                </a:lnTo>
                <a:lnTo>
                  <a:pt x="915" y="200084"/>
                </a:lnTo>
                <a:lnTo>
                  <a:pt x="5800" y="210592"/>
                </a:lnTo>
                <a:lnTo>
                  <a:pt x="7277" y="216760"/>
                </a:lnTo>
                <a:lnTo>
                  <a:pt x="7933" y="222677"/>
                </a:lnTo>
                <a:lnTo>
                  <a:pt x="8109" y="225587"/>
                </a:lnTo>
                <a:lnTo>
                  <a:pt x="9178" y="227528"/>
                </a:lnTo>
                <a:lnTo>
                  <a:pt x="10843" y="228822"/>
                </a:lnTo>
                <a:lnTo>
                  <a:pt x="12906" y="229684"/>
                </a:lnTo>
                <a:lnTo>
                  <a:pt x="17738" y="233183"/>
                </a:lnTo>
                <a:lnTo>
                  <a:pt x="20360" y="235449"/>
                </a:lnTo>
                <a:lnTo>
                  <a:pt x="23060" y="236961"/>
                </a:lnTo>
                <a:lnTo>
                  <a:pt x="25813" y="237968"/>
                </a:lnTo>
                <a:lnTo>
                  <a:pt x="28601" y="238640"/>
                </a:lnTo>
                <a:lnTo>
                  <a:pt x="31412" y="239087"/>
                </a:lnTo>
                <a:lnTo>
                  <a:pt x="34238" y="239385"/>
                </a:lnTo>
                <a:lnTo>
                  <a:pt x="37075" y="239585"/>
                </a:lnTo>
                <a:lnTo>
                  <a:pt x="38966" y="238764"/>
                </a:lnTo>
                <a:lnTo>
                  <a:pt x="40227" y="237266"/>
                </a:lnTo>
                <a:lnTo>
                  <a:pt x="41067" y="235313"/>
                </a:lnTo>
                <a:lnTo>
                  <a:pt x="44542" y="230605"/>
                </a:lnTo>
                <a:lnTo>
                  <a:pt x="49261" y="225337"/>
                </a:lnTo>
                <a:lnTo>
                  <a:pt x="54532" y="219821"/>
                </a:lnTo>
                <a:lnTo>
                  <a:pt x="56320" y="216063"/>
                </a:lnTo>
                <a:lnTo>
                  <a:pt x="57511" y="211654"/>
                </a:lnTo>
                <a:lnTo>
                  <a:pt x="58305" y="206809"/>
                </a:lnTo>
                <a:lnTo>
                  <a:pt x="59787" y="201674"/>
                </a:lnTo>
                <a:lnTo>
                  <a:pt x="61727" y="196346"/>
                </a:lnTo>
                <a:lnTo>
                  <a:pt x="63974" y="190889"/>
                </a:lnTo>
                <a:lnTo>
                  <a:pt x="66424" y="185346"/>
                </a:lnTo>
                <a:lnTo>
                  <a:pt x="71686" y="174107"/>
                </a:lnTo>
                <a:lnTo>
                  <a:pt x="80003" y="157069"/>
                </a:lnTo>
                <a:lnTo>
                  <a:pt x="81873" y="151369"/>
                </a:lnTo>
                <a:lnTo>
                  <a:pt x="83119" y="145665"/>
                </a:lnTo>
                <a:lnTo>
                  <a:pt x="83949" y="139956"/>
                </a:lnTo>
                <a:lnTo>
                  <a:pt x="84503" y="134246"/>
                </a:lnTo>
                <a:lnTo>
                  <a:pt x="84873" y="128534"/>
                </a:lnTo>
                <a:lnTo>
                  <a:pt x="85119" y="122821"/>
                </a:lnTo>
                <a:lnTo>
                  <a:pt x="86235" y="116154"/>
                </a:lnTo>
                <a:lnTo>
                  <a:pt x="87932" y="108853"/>
                </a:lnTo>
                <a:lnTo>
                  <a:pt x="90016" y="101128"/>
                </a:lnTo>
                <a:lnTo>
                  <a:pt x="90453" y="94072"/>
                </a:lnTo>
                <a:lnTo>
                  <a:pt x="89792" y="87464"/>
                </a:lnTo>
                <a:lnTo>
                  <a:pt x="88398" y="81153"/>
                </a:lnTo>
                <a:lnTo>
                  <a:pt x="87469" y="75041"/>
                </a:lnTo>
                <a:lnTo>
                  <a:pt x="86849" y="69062"/>
                </a:lnTo>
                <a:lnTo>
                  <a:pt x="86437" y="63170"/>
                </a:lnTo>
                <a:lnTo>
                  <a:pt x="86162" y="57337"/>
                </a:lnTo>
                <a:lnTo>
                  <a:pt x="85856" y="45777"/>
                </a:lnTo>
                <a:lnTo>
                  <a:pt x="84821" y="40027"/>
                </a:lnTo>
                <a:lnTo>
                  <a:pt x="83180" y="34289"/>
                </a:lnTo>
                <a:lnTo>
                  <a:pt x="81133" y="28558"/>
                </a:lnTo>
                <a:lnTo>
                  <a:pt x="78815" y="23785"/>
                </a:lnTo>
                <a:lnTo>
                  <a:pt x="76319" y="19651"/>
                </a:lnTo>
                <a:lnTo>
                  <a:pt x="71956" y="12517"/>
                </a:lnTo>
                <a:lnTo>
                  <a:pt x="70017" y="6172"/>
                </a:lnTo>
                <a:lnTo>
                  <a:pt x="68547" y="4098"/>
                </a:lnTo>
                <a:lnTo>
                  <a:pt x="66615" y="2716"/>
                </a:lnTo>
                <a:lnTo>
                  <a:pt x="60287" y="114"/>
                </a:lnTo>
                <a:lnTo>
                  <a:pt x="55459" y="0"/>
                </a:lnTo>
                <a:lnTo>
                  <a:pt x="54080" y="937"/>
                </a:lnTo>
                <a:lnTo>
                  <a:pt x="53160" y="2513"/>
                </a:lnTo>
                <a:lnTo>
                  <a:pt x="52139" y="6805"/>
                </a:lnTo>
                <a:lnTo>
                  <a:pt x="51685" y="11888"/>
                </a:lnTo>
                <a:lnTo>
                  <a:pt x="51563" y="15530"/>
                </a:lnTo>
                <a:lnTo>
                  <a:pt x="51429" y="24656"/>
                </a:lnTo>
                <a:lnTo>
                  <a:pt x="52345" y="29756"/>
                </a:lnTo>
                <a:lnTo>
                  <a:pt x="53909" y="35061"/>
                </a:lnTo>
                <a:lnTo>
                  <a:pt x="55904" y="40504"/>
                </a:lnTo>
                <a:lnTo>
                  <a:pt x="57233" y="46036"/>
                </a:lnTo>
                <a:lnTo>
                  <a:pt x="58120" y="51630"/>
                </a:lnTo>
                <a:lnTo>
                  <a:pt x="58712" y="57264"/>
                </a:lnTo>
                <a:lnTo>
                  <a:pt x="59105" y="62925"/>
                </a:lnTo>
                <a:lnTo>
                  <a:pt x="59368" y="68604"/>
                </a:lnTo>
                <a:lnTo>
                  <a:pt x="59543" y="74295"/>
                </a:lnTo>
                <a:lnTo>
                  <a:pt x="60612" y="79994"/>
                </a:lnTo>
                <a:lnTo>
                  <a:pt x="62278" y="85699"/>
                </a:lnTo>
                <a:lnTo>
                  <a:pt x="66668" y="98069"/>
                </a:lnTo>
                <a:lnTo>
                  <a:pt x="71795" y="113093"/>
                </a:lnTo>
                <a:lnTo>
                  <a:pt x="74495" y="119194"/>
                </a:lnTo>
                <a:lnTo>
                  <a:pt x="77248" y="124214"/>
                </a:lnTo>
                <a:lnTo>
                  <a:pt x="80036" y="128513"/>
                </a:lnTo>
                <a:lnTo>
                  <a:pt x="82847" y="133285"/>
                </a:lnTo>
                <a:lnTo>
                  <a:pt x="85673" y="138371"/>
                </a:lnTo>
                <a:lnTo>
                  <a:pt x="88510" y="143666"/>
                </a:lnTo>
                <a:lnTo>
                  <a:pt x="91353" y="148149"/>
                </a:lnTo>
                <a:lnTo>
                  <a:pt x="94202" y="152090"/>
                </a:lnTo>
                <a:lnTo>
                  <a:pt x="97053" y="155670"/>
                </a:lnTo>
                <a:lnTo>
                  <a:pt x="99907" y="159009"/>
                </a:lnTo>
                <a:lnTo>
                  <a:pt x="102762" y="162188"/>
                </a:lnTo>
                <a:lnTo>
                  <a:pt x="108474" y="168260"/>
                </a:lnTo>
                <a:lnTo>
                  <a:pt x="114187" y="174133"/>
                </a:lnTo>
                <a:lnTo>
                  <a:pt x="117997" y="177033"/>
                </a:lnTo>
                <a:lnTo>
                  <a:pt x="122442" y="179918"/>
                </a:lnTo>
                <a:lnTo>
                  <a:pt x="127310" y="182795"/>
                </a:lnTo>
                <a:lnTo>
                  <a:pt x="131508" y="184712"/>
                </a:lnTo>
                <a:lnTo>
                  <a:pt x="135259" y="185990"/>
                </a:lnTo>
                <a:lnTo>
                  <a:pt x="138712" y="186843"/>
                </a:lnTo>
                <a:lnTo>
                  <a:pt x="141967" y="188364"/>
                </a:lnTo>
                <a:lnTo>
                  <a:pt x="145089" y="190330"/>
                </a:lnTo>
                <a:lnTo>
                  <a:pt x="148122" y="192593"/>
                </a:lnTo>
                <a:lnTo>
                  <a:pt x="151098" y="194102"/>
                </a:lnTo>
                <a:lnTo>
                  <a:pt x="154034" y="195108"/>
                </a:lnTo>
                <a:lnTo>
                  <a:pt x="162763" y="197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78"/>
          <p:cNvSpPr/>
          <p:nvPr/>
        </p:nvSpPr>
        <p:spPr>
          <a:xfrm>
            <a:off x="6012319" y="4381100"/>
            <a:ext cx="188457" cy="359493"/>
          </a:xfrm>
          <a:custGeom>
            <a:avLst/>
            <a:gdLst/>
            <a:ahLst/>
            <a:cxnLst/>
            <a:rect l="0" t="0" r="0" b="0"/>
            <a:pathLst>
              <a:path w="188457" h="359493">
                <a:moveTo>
                  <a:pt x="51296" y="230904"/>
                </a:moveTo>
                <a:lnTo>
                  <a:pt x="51296" y="222685"/>
                </a:lnTo>
                <a:lnTo>
                  <a:pt x="46745" y="217886"/>
                </a:lnTo>
                <a:lnTo>
                  <a:pt x="45404" y="215558"/>
                </a:lnTo>
                <a:lnTo>
                  <a:pt x="43076" y="206741"/>
                </a:lnTo>
                <a:lnTo>
                  <a:pt x="42006" y="206223"/>
                </a:lnTo>
                <a:lnTo>
                  <a:pt x="38277" y="205647"/>
                </a:lnTo>
                <a:lnTo>
                  <a:pt x="33445" y="205392"/>
                </a:lnTo>
                <a:lnTo>
                  <a:pt x="30822" y="205324"/>
                </a:lnTo>
                <a:lnTo>
                  <a:pt x="28122" y="206230"/>
                </a:lnTo>
                <a:lnTo>
                  <a:pt x="22581" y="209778"/>
                </a:lnTo>
                <a:lnTo>
                  <a:pt x="20722" y="212058"/>
                </a:lnTo>
                <a:lnTo>
                  <a:pt x="19484" y="214530"/>
                </a:lnTo>
                <a:lnTo>
                  <a:pt x="18657" y="217131"/>
                </a:lnTo>
                <a:lnTo>
                  <a:pt x="17155" y="218865"/>
                </a:lnTo>
                <a:lnTo>
                  <a:pt x="15200" y="220021"/>
                </a:lnTo>
                <a:lnTo>
                  <a:pt x="12944" y="220791"/>
                </a:lnTo>
                <a:lnTo>
                  <a:pt x="7898" y="224187"/>
                </a:lnTo>
                <a:lnTo>
                  <a:pt x="5219" y="226426"/>
                </a:lnTo>
                <a:lnTo>
                  <a:pt x="3433" y="229824"/>
                </a:lnTo>
                <a:lnTo>
                  <a:pt x="1448" y="238679"/>
                </a:lnTo>
                <a:lnTo>
                  <a:pt x="331" y="249824"/>
                </a:lnTo>
                <a:lnTo>
                  <a:pt x="0" y="259159"/>
                </a:lnTo>
                <a:lnTo>
                  <a:pt x="2463" y="267592"/>
                </a:lnTo>
                <a:lnTo>
                  <a:pt x="6732" y="276737"/>
                </a:lnTo>
                <a:lnTo>
                  <a:pt x="11805" y="283977"/>
                </a:lnTo>
                <a:lnTo>
                  <a:pt x="13538" y="288194"/>
                </a:lnTo>
                <a:lnTo>
                  <a:pt x="15465" y="297959"/>
                </a:lnTo>
                <a:lnTo>
                  <a:pt x="16931" y="301325"/>
                </a:lnTo>
                <a:lnTo>
                  <a:pt x="18861" y="303569"/>
                </a:lnTo>
                <a:lnTo>
                  <a:pt x="23545" y="307015"/>
                </a:lnTo>
                <a:lnTo>
                  <a:pt x="28802" y="311721"/>
                </a:lnTo>
                <a:lnTo>
                  <a:pt x="34314" y="316988"/>
                </a:lnTo>
                <a:lnTo>
                  <a:pt x="37117" y="319726"/>
                </a:lnTo>
                <a:lnTo>
                  <a:pt x="39938" y="321552"/>
                </a:lnTo>
                <a:lnTo>
                  <a:pt x="45613" y="323579"/>
                </a:lnTo>
                <a:lnTo>
                  <a:pt x="51310" y="324481"/>
                </a:lnTo>
                <a:lnTo>
                  <a:pt x="54163" y="324722"/>
                </a:lnTo>
                <a:lnTo>
                  <a:pt x="57017" y="323929"/>
                </a:lnTo>
                <a:lnTo>
                  <a:pt x="62728" y="320509"/>
                </a:lnTo>
                <a:lnTo>
                  <a:pt x="68442" y="318354"/>
                </a:lnTo>
                <a:lnTo>
                  <a:pt x="71299" y="317779"/>
                </a:lnTo>
                <a:lnTo>
                  <a:pt x="77013" y="314600"/>
                </a:lnTo>
                <a:lnTo>
                  <a:pt x="79871" y="312419"/>
                </a:lnTo>
                <a:lnTo>
                  <a:pt x="85585" y="304916"/>
                </a:lnTo>
                <a:lnTo>
                  <a:pt x="91301" y="296183"/>
                </a:lnTo>
                <a:lnTo>
                  <a:pt x="97015" y="289127"/>
                </a:lnTo>
                <a:lnTo>
                  <a:pt x="98920" y="284007"/>
                </a:lnTo>
                <a:lnTo>
                  <a:pt x="100191" y="277736"/>
                </a:lnTo>
                <a:lnTo>
                  <a:pt x="101037" y="270699"/>
                </a:lnTo>
                <a:lnTo>
                  <a:pt x="102554" y="264102"/>
                </a:lnTo>
                <a:lnTo>
                  <a:pt x="104518" y="257798"/>
                </a:lnTo>
                <a:lnTo>
                  <a:pt x="106780" y="251691"/>
                </a:lnTo>
                <a:lnTo>
                  <a:pt x="108288" y="244762"/>
                </a:lnTo>
                <a:lnTo>
                  <a:pt x="109293" y="237286"/>
                </a:lnTo>
                <a:lnTo>
                  <a:pt x="109963" y="229444"/>
                </a:lnTo>
                <a:lnTo>
                  <a:pt x="111362" y="220405"/>
                </a:lnTo>
                <a:lnTo>
                  <a:pt x="113247" y="210570"/>
                </a:lnTo>
                <a:lnTo>
                  <a:pt x="115457" y="200203"/>
                </a:lnTo>
                <a:lnTo>
                  <a:pt x="116930" y="189482"/>
                </a:lnTo>
                <a:lnTo>
                  <a:pt x="117912" y="178525"/>
                </a:lnTo>
                <a:lnTo>
                  <a:pt x="118566" y="167410"/>
                </a:lnTo>
                <a:lnTo>
                  <a:pt x="119294" y="147439"/>
                </a:lnTo>
                <a:lnTo>
                  <a:pt x="119488" y="138114"/>
                </a:lnTo>
                <a:lnTo>
                  <a:pt x="118664" y="128086"/>
                </a:lnTo>
                <a:lnTo>
                  <a:pt x="117163" y="117592"/>
                </a:lnTo>
                <a:lnTo>
                  <a:pt x="115210" y="106785"/>
                </a:lnTo>
                <a:lnTo>
                  <a:pt x="113908" y="95770"/>
                </a:lnTo>
                <a:lnTo>
                  <a:pt x="113040" y="84618"/>
                </a:lnTo>
                <a:lnTo>
                  <a:pt x="112461" y="73372"/>
                </a:lnTo>
                <a:lnTo>
                  <a:pt x="111122" y="63970"/>
                </a:lnTo>
                <a:lnTo>
                  <a:pt x="109278" y="55798"/>
                </a:lnTo>
                <a:lnTo>
                  <a:pt x="107095" y="48444"/>
                </a:lnTo>
                <a:lnTo>
                  <a:pt x="105640" y="41637"/>
                </a:lnTo>
                <a:lnTo>
                  <a:pt x="104671" y="35194"/>
                </a:lnTo>
                <a:lnTo>
                  <a:pt x="104024" y="28993"/>
                </a:lnTo>
                <a:lnTo>
                  <a:pt x="100765" y="19564"/>
                </a:lnTo>
                <a:lnTo>
                  <a:pt x="96142" y="12198"/>
                </a:lnTo>
                <a:lnTo>
                  <a:pt x="90913" y="5749"/>
                </a:lnTo>
                <a:lnTo>
                  <a:pt x="88184" y="3648"/>
                </a:lnTo>
                <a:lnTo>
                  <a:pt x="82613" y="1314"/>
                </a:lnTo>
                <a:lnTo>
                  <a:pt x="78673" y="0"/>
                </a:lnTo>
                <a:lnTo>
                  <a:pt x="77167" y="768"/>
                </a:lnTo>
                <a:lnTo>
                  <a:pt x="72954" y="4162"/>
                </a:lnTo>
                <a:lnTo>
                  <a:pt x="71449" y="7353"/>
                </a:lnTo>
                <a:lnTo>
                  <a:pt x="69778" y="15978"/>
                </a:lnTo>
                <a:lnTo>
                  <a:pt x="69035" y="26162"/>
                </a:lnTo>
                <a:lnTo>
                  <a:pt x="68836" y="31544"/>
                </a:lnTo>
                <a:lnTo>
                  <a:pt x="68558" y="52773"/>
                </a:lnTo>
                <a:lnTo>
                  <a:pt x="68475" y="81710"/>
                </a:lnTo>
                <a:lnTo>
                  <a:pt x="69416" y="92390"/>
                </a:lnTo>
                <a:lnTo>
                  <a:pt x="70996" y="103318"/>
                </a:lnTo>
                <a:lnTo>
                  <a:pt x="73002" y="114415"/>
                </a:lnTo>
                <a:lnTo>
                  <a:pt x="75291" y="125622"/>
                </a:lnTo>
                <a:lnTo>
                  <a:pt x="80375" y="148235"/>
                </a:lnTo>
                <a:lnTo>
                  <a:pt x="88593" y="182386"/>
                </a:lnTo>
                <a:lnTo>
                  <a:pt x="91400" y="192844"/>
                </a:lnTo>
                <a:lnTo>
                  <a:pt x="99902" y="222167"/>
                </a:lnTo>
                <a:lnTo>
                  <a:pt x="105601" y="243532"/>
                </a:lnTo>
                <a:lnTo>
                  <a:pt x="109407" y="253610"/>
                </a:lnTo>
                <a:lnTo>
                  <a:pt x="113849" y="263187"/>
                </a:lnTo>
                <a:lnTo>
                  <a:pt x="130115" y="294537"/>
                </a:lnTo>
                <a:lnTo>
                  <a:pt x="134322" y="300949"/>
                </a:lnTo>
                <a:lnTo>
                  <a:pt x="139032" y="307128"/>
                </a:lnTo>
                <a:lnTo>
                  <a:pt x="144076" y="313153"/>
                </a:lnTo>
                <a:lnTo>
                  <a:pt x="148392" y="319074"/>
                </a:lnTo>
                <a:lnTo>
                  <a:pt x="152222" y="324927"/>
                </a:lnTo>
                <a:lnTo>
                  <a:pt x="155727" y="330734"/>
                </a:lnTo>
                <a:lnTo>
                  <a:pt x="159969" y="335557"/>
                </a:lnTo>
                <a:lnTo>
                  <a:pt x="164702" y="339726"/>
                </a:lnTo>
                <a:lnTo>
                  <a:pt x="169762" y="343457"/>
                </a:lnTo>
                <a:lnTo>
                  <a:pt x="174088" y="346897"/>
                </a:lnTo>
                <a:lnTo>
                  <a:pt x="177925" y="350142"/>
                </a:lnTo>
                <a:lnTo>
                  <a:pt x="188456" y="3594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79"/>
          <p:cNvSpPr/>
          <p:nvPr/>
        </p:nvSpPr>
        <p:spPr>
          <a:xfrm>
            <a:off x="7580947" y="5023668"/>
            <a:ext cx="94181" cy="136930"/>
          </a:xfrm>
          <a:custGeom>
            <a:avLst/>
            <a:gdLst/>
            <a:ahLst/>
            <a:cxnLst/>
            <a:rect l="0" t="0" r="0" b="0"/>
            <a:pathLst>
              <a:path w="94181" h="136930">
                <a:moveTo>
                  <a:pt x="0" y="59824"/>
                </a:moveTo>
                <a:lnTo>
                  <a:pt x="0" y="55273"/>
                </a:lnTo>
                <a:lnTo>
                  <a:pt x="953" y="53932"/>
                </a:lnTo>
                <a:lnTo>
                  <a:pt x="2540" y="53039"/>
                </a:lnTo>
                <a:lnTo>
                  <a:pt x="7381" y="51605"/>
                </a:lnTo>
                <a:lnTo>
                  <a:pt x="8731" y="50535"/>
                </a:lnTo>
                <a:lnTo>
                  <a:pt x="10583" y="48869"/>
                </a:lnTo>
                <a:lnTo>
                  <a:pt x="15181" y="44478"/>
                </a:lnTo>
                <a:lnTo>
                  <a:pt x="20400" y="39351"/>
                </a:lnTo>
                <a:lnTo>
                  <a:pt x="23125" y="37603"/>
                </a:lnTo>
                <a:lnTo>
                  <a:pt x="25894" y="36437"/>
                </a:lnTo>
                <a:lnTo>
                  <a:pt x="28693" y="35661"/>
                </a:lnTo>
                <a:lnTo>
                  <a:pt x="31511" y="35142"/>
                </a:lnTo>
                <a:lnTo>
                  <a:pt x="34343" y="34797"/>
                </a:lnTo>
                <a:lnTo>
                  <a:pt x="37182" y="34567"/>
                </a:lnTo>
                <a:lnTo>
                  <a:pt x="40028" y="33461"/>
                </a:lnTo>
                <a:lnTo>
                  <a:pt x="42878" y="31771"/>
                </a:lnTo>
                <a:lnTo>
                  <a:pt x="45731" y="29692"/>
                </a:lnTo>
                <a:lnTo>
                  <a:pt x="48584" y="29259"/>
                </a:lnTo>
                <a:lnTo>
                  <a:pt x="51440" y="29922"/>
                </a:lnTo>
                <a:lnTo>
                  <a:pt x="54296" y="31317"/>
                </a:lnTo>
                <a:lnTo>
                  <a:pt x="58105" y="32247"/>
                </a:lnTo>
                <a:lnTo>
                  <a:pt x="62549" y="32867"/>
                </a:lnTo>
                <a:lnTo>
                  <a:pt x="74268" y="33862"/>
                </a:lnTo>
                <a:lnTo>
                  <a:pt x="76182" y="34896"/>
                </a:lnTo>
                <a:lnTo>
                  <a:pt x="78411" y="36538"/>
                </a:lnTo>
                <a:lnTo>
                  <a:pt x="84281" y="41466"/>
                </a:lnTo>
                <a:lnTo>
                  <a:pt x="84762" y="42823"/>
                </a:lnTo>
                <a:lnTo>
                  <a:pt x="85297" y="46870"/>
                </a:lnTo>
                <a:lnTo>
                  <a:pt x="85440" y="49283"/>
                </a:lnTo>
                <a:lnTo>
                  <a:pt x="85598" y="54504"/>
                </a:lnTo>
                <a:lnTo>
                  <a:pt x="85688" y="62799"/>
                </a:lnTo>
                <a:lnTo>
                  <a:pt x="84747" y="65617"/>
                </a:lnTo>
                <a:lnTo>
                  <a:pt x="83168" y="68449"/>
                </a:lnTo>
                <a:lnTo>
                  <a:pt x="78342" y="75286"/>
                </a:lnTo>
                <a:lnTo>
                  <a:pt x="76992" y="75847"/>
                </a:lnTo>
                <a:lnTo>
                  <a:pt x="75141" y="76221"/>
                </a:lnTo>
                <a:lnTo>
                  <a:pt x="72954" y="76471"/>
                </a:lnTo>
                <a:lnTo>
                  <a:pt x="70543" y="75684"/>
                </a:lnTo>
                <a:lnTo>
                  <a:pt x="67984" y="74208"/>
                </a:lnTo>
                <a:lnTo>
                  <a:pt x="65325" y="72270"/>
                </a:lnTo>
                <a:lnTo>
                  <a:pt x="62600" y="70979"/>
                </a:lnTo>
                <a:lnTo>
                  <a:pt x="59831" y="70119"/>
                </a:lnTo>
                <a:lnTo>
                  <a:pt x="57033" y="69545"/>
                </a:lnTo>
                <a:lnTo>
                  <a:pt x="54214" y="68209"/>
                </a:lnTo>
                <a:lnTo>
                  <a:pt x="51383" y="66367"/>
                </a:lnTo>
                <a:lnTo>
                  <a:pt x="48543" y="64186"/>
                </a:lnTo>
                <a:lnTo>
                  <a:pt x="45697" y="61779"/>
                </a:lnTo>
                <a:lnTo>
                  <a:pt x="42848" y="59223"/>
                </a:lnTo>
                <a:lnTo>
                  <a:pt x="39995" y="56566"/>
                </a:lnTo>
                <a:lnTo>
                  <a:pt x="38093" y="53842"/>
                </a:lnTo>
                <a:lnTo>
                  <a:pt x="36826" y="51074"/>
                </a:lnTo>
                <a:lnTo>
                  <a:pt x="34792" y="44337"/>
                </a:lnTo>
                <a:lnTo>
                  <a:pt x="34513" y="40876"/>
                </a:lnTo>
                <a:lnTo>
                  <a:pt x="34389" y="36163"/>
                </a:lnTo>
                <a:lnTo>
                  <a:pt x="34303" y="27122"/>
                </a:lnTo>
                <a:lnTo>
                  <a:pt x="36836" y="23700"/>
                </a:lnTo>
                <a:lnTo>
                  <a:pt x="38845" y="21454"/>
                </a:lnTo>
                <a:lnTo>
                  <a:pt x="41136" y="19957"/>
                </a:lnTo>
                <a:lnTo>
                  <a:pt x="43617" y="18958"/>
                </a:lnTo>
                <a:lnTo>
                  <a:pt x="46223" y="18293"/>
                </a:lnTo>
                <a:lnTo>
                  <a:pt x="48913" y="17849"/>
                </a:lnTo>
                <a:lnTo>
                  <a:pt x="51659" y="17553"/>
                </a:lnTo>
                <a:lnTo>
                  <a:pt x="54441" y="17356"/>
                </a:lnTo>
                <a:lnTo>
                  <a:pt x="57249" y="17225"/>
                </a:lnTo>
                <a:lnTo>
                  <a:pt x="62909" y="17078"/>
                </a:lnTo>
                <a:lnTo>
                  <a:pt x="65752" y="17992"/>
                </a:lnTo>
                <a:lnTo>
                  <a:pt x="68600" y="19554"/>
                </a:lnTo>
                <a:lnTo>
                  <a:pt x="71451" y="21547"/>
                </a:lnTo>
                <a:lnTo>
                  <a:pt x="74304" y="23828"/>
                </a:lnTo>
                <a:lnTo>
                  <a:pt x="77158" y="26302"/>
                </a:lnTo>
                <a:lnTo>
                  <a:pt x="80014" y="28904"/>
                </a:lnTo>
                <a:lnTo>
                  <a:pt x="81917" y="32543"/>
                </a:lnTo>
                <a:lnTo>
                  <a:pt x="83187" y="36874"/>
                </a:lnTo>
                <a:lnTo>
                  <a:pt x="84033" y="41667"/>
                </a:lnTo>
                <a:lnTo>
                  <a:pt x="85549" y="46767"/>
                </a:lnTo>
                <a:lnTo>
                  <a:pt x="87513" y="52071"/>
                </a:lnTo>
                <a:lnTo>
                  <a:pt x="89774" y="57513"/>
                </a:lnTo>
                <a:lnTo>
                  <a:pt x="91282" y="63046"/>
                </a:lnTo>
                <a:lnTo>
                  <a:pt x="92287" y="68639"/>
                </a:lnTo>
                <a:lnTo>
                  <a:pt x="92958" y="74273"/>
                </a:lnTo>
                <a:lnTo>
                  <a:pt x="93404" y="79935"/>
                </a:lnTo>
                <a:lnTo>
                  <a:pt x="93702" y="85614"/>
                </a:lnTo>
                <a:lnTo>
                  <a:pt x="94033" y="97004"/>
                </a:lnTo>
                <a:lnTo>
                  <a:pt x="94180" y="108416"/>
                </a:lnTo>
                <a:lnTo>
                  <a:pt x="93267" y="113173"/>
                </a:lnTo>
                <a:lnTo>
                  <a:pt x="91705" y="117298"/>
                </a:lnTo>
                <a:lnTo>
                  <a:pt x="89712" y="121000"/>
                </a:lnTo>
                <a:lnTo>
                  <a:pt x="87430" y="124420"/>
                </a:lnTo>
                <a:lnTo>
                  <a:pt x="84957" y="127653"/>
                </a:lnTo>
                <a:lnTo>
                  <a:pt x="82355" y="130761"/>
                </a:lnTo>
                <a:lnTo>
                  <a:pt x="79669" y="132833"/>
                </a:lnTo>
                <a:lnTo>
                  <a:pt x="76925" y="134214"/>
                </a:lnTo>
                <a:lnTo>
                  <a:pt x="74143" y="135135"/>
                </a:lnTo>
                <a:lnTo>
                  <a:pt x="71337" y="135749"/>
                </a:lnTo>
                <a:lnTo>
                  <a:pt x="68513" y="136158"/>
                </a:lnTo>
                <a:lnTo>
                  <a:pt x="65677" y="136431"/>
                </a:lnTo>
                <a:lnTo>
                  <a:pt x="62835" y="136613"/>
                </a:lnTo>
                <a:lnTo>
                  <a:pt x="59988" y="136734"/>
                </a:lnTo>
                <a:lnTo>
                  <a:pt x="54283" y="136869"/>
                </a:lnTo>
                <a:lnTo>
                  <a:pt x="48574" y="136929"/>
                </a:lnTo>
                <a:lnTo>
                  <a:pt x="45718" y="135039"/>
                </a:lnTo>
                <a:lnTo>
                  <a:pt x="42861" y="131876"/>
                </a:lnTo>
                <a:lnTo>
                  <a:pt x="40004" y="127861"/>
                </a:lnTo>
                <a:lnTo>
                  <a:pt x="37147" y="124232"/>
                </a:lnTo>
                <a:lnTo>
                  <a:pt x="34289" y="120860"/>
                </a:lnTo>
                <a:lnTo>
                  <a:pt x="31432" y="117660"/>
                </a:lnTo>
                <a:lnTo>
                  <a:pt x="28575" y="113621"/>
                </a:lnTo>
                <a:lnTo>
                  <a:pt x="25718" y="109024"/>
                </a:lnTo>
                <a:lnTo>
                  <a:pt x="22860" y="104054"/>
                </a:lnTo>
                <a:lnTo>
                  <a:pt x="20955" y="97883"/>
                </a:lnTo>
                <a:lnTo>
                  <a:pt x="19685" y="90912"/>
                </a:lnTo>
                <a:lnTo>
                  <a:pt x="18839" y="83407"/>
                </a:lnTo>
                <a:lnTo>
                  <a:pt x="18274" y="76499"/>
                </a:lnTo>
                <a:lnTo>
                  <a:pt x="17898" y="69988"/>
                </a:lnTo>
                <a:lnTo>
                  <a:pt x="17647" y="63743"/>
                </a:lnTo>
                <a:lnTo>
                  <a:pt x="18432" y="57674"/>
                </a:lnTo>
                <a:lnTo>
                  <a:pt x="19908" y="51723"/>
                </a:lnTo>
                <a:lnTo>
                  <a:pt x="21844" y="45851"/>
                </a:lnTo>
                <a:lnTo>
                  <a:pt x="24088" y="40984"/>
                </a:lnTo>
                <a:lnTo>
                  <a:pt x="26536" y="36787"/>
                </a:lnTo>
                <a:lnTo>
                  <a:pt x="29121" y="33036"/>
                </a:lnTo>
                <a:lnTo>
                  <a:pt x="30844" y="28630"/>
                </a:lnTo>
                <a:lnTo>
                  <a:pt x="31992" y="23788"/>
                </a:lnTo>
                <a:lnTo>
                  <a:pt x="32758" y="18655"/>
                </a:lnTo>
                <a:lnTo>
                  <a:pt x="34222" y="14281"/>
                </a:lnTo>
                <a:lnTo>
                  <a:pt x="36150" y="10412"/>
                </a:lnTo>
                <a:lnTo>
                  <a:pt x="38387" y="6880"/>
                </a:lnTo>
                <a:lnTo>
                  <a:pt x="40831" y="4526"/>
                </a:lnTo>
                <a:lnTo>
                  <a:pt x="43413" y="2956"/>
                </a:lnTo>
                <a:lnTo>
                  <a:pt x="46087" y="1910"/>
                </a:lnTo>
                <a:lnTo>
                  <a:pt x="48822" y="1212"/>
                </a:lnTo>
                <a:lnTo>
                  <a:pt x="51598" y="747"/>
                </a:lnTo>
                <a:lnTo>
                  <a:pt x="54401" y="436"/>
                </a:lnTo>
                <a:lnTo>
                  <a:pt x="58175" y="230"/>
                </a:lnTo>
                <a:lnTo>
                  <a:pt x="67448" y="0"/>
                </a:lnTo>
                <a:lnTo>
                  <a:pt x="70683" y="892"/>
                </a:lnTo>
                <a:lnTo>
                  <a:pt x="72840" y="2438"/>
                </a:lnTo>
                <a:lnTo>
                  <a:pt x="74277" y="4422"/>
                </a:lnTo>
                <a:lnTo>
                  <a:pt x="76188" y="6697"/>
                </a:lnTo>
                <a:lnTo>
                  <a:pt x="78414" y="9166"/>
                </a:lnTo>
                <a:lnTo>
                  <a:pt x="84281" y="15422"/>
                </a:lnTo>
                <a:lnTo>
                  <a:pt x="84762" y="17840"/>
                </a:lnTo>
                <a:lnTo>
                  <a:pt x="85083" y="21357"/>
                </a:lnTo>
                <a:lnTo>
                  <a:pt x="85440" y="29393"/>
                </a:lnTo>
                <a:lnTo>
                  <a:pt x="85598" y="36139"/>
                </a:lnTo>
                <a:lnTo>
                  <a:pt x="84688" y="39271"/>
                </a:lnTo>
                <a:lnTo>
                  <a:pt x="83129" y="42312"/>
                </a:lnTo>
                <a:lnTo>
                  <a:pt x="81137" y="45292"/>
                </a:lnTo>
                <a:lnTo>
                  <a:pt x="79809" y="48231"/>
                </a:lnTo>
                <a:lnTo>
                  <a:pt x="78924" y="51143"/>
                </a:lnTo>
                <a:lnTo>
                  <a:pt x="78334" y="54037"/>
                </a:lnTo>
                <a:lnTo>
                  <a:pt x="76987" y="56919"/>
                </a:lnTo>
                <a:lnTo>
                  <a:pt x="75138" y="59792"/>
                </a:lnTo>
                <a:lnTo>
                  <a:pt x="72952" y="62661"/>
                </a:lnTo>
                <a:lnTo>
                  <a:pt x="70542" y="64572"/>
                </a:lnTo>
                <a:lnTo>
                  <a:pt x="67983" y="65847"/>
                </a:lnTo>
                <a:lnTo>
                  <a:pt x="65325" y="66697"/>
                </a:lnTo>
                <a:lnTo>
                  <a:pt x="62600" y="68216"/>
                </a:lnTo>
                <a:lnTo>
                  <a:pt x="59830" y="70181"/>
                </a:lnTo>
                <a:lnTo>
                  <a:pt x="57033" y="72444"/>
                </a:lnTo>
                <a:lnTo>
                  <a:pt x="54214" y="73952"/>
                </a:lnTo>
                <a:lnTo>
                  <a:pt x="51383" y="74958"/>
                </a:lnTo>
                <a:lnTo>
                  <a:pt x="48543" y="75629"/>
                </a:lnTo>
                <a:lnTo>
                  <a:pt x="45697" y="76075"/>
                </a:lnTo>
                <a:lnTo>
                  <a:pt x="42848" y="76373"/>
                </a:lnTo>
                <a:lnTo>
                  <a:pt x="34290" y="769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80"/>
          <p:cNvSpPr/>
          <p:nvPr/>
        </p:nvSpPr>
        <p:spPr>
          <a:xfrm>
            <a:off x="7958242" y="4783607"/>
            <a:ext cx="197064" cy="196864"/>
          </a:xfrm>
          <a:custGeom>
            <a:avLst/>
            <a:gdLst/>
            <a:ahLst/>
            <a:cxnLst/>
            <a:rect l="0" t="0" r="0" b="0"/>
            <a:pathLst>
              <a:path w="197064" h="196864">
                <a:moveTo>
                  <a:pt x="8467" y="145580"/>
                </a:moveTo>
                <a:lnTo>
                  <a:pt x="0" y="145580"/>
                </a:lnTo>
                <a:lnTo>
                  <a:pt x="28514" y="145580"/>
                </a:lnTo>
                <a:lnTo>
                  <a:pt x="31357" y="144628"/>
                </a:lnTo>
                <a:lnTo>
                  <a:pt x="37056" y="141030"/>
                </a:lnTo>
                <a:lnTo>
                  <a:pt x="40861" y="138736"/>
                </a:lnTo>
                <a:lnTo>
                  <a:pt x="45304" y="136255"/>
                </a:lnTo>
                <a:lnTo>
                  <a:pt x="50169" y="133649"/>
                </a:lnTo>
                <a:lnTo>
                  <a:pt x="54367" y="130958"/>
                </a:lnTo>
                <a:lnTo>
                  <a:pt x="58117" y="128212"/>
                </a:lnTo>
                <a:lnTo>
                  <a:pt x="61570" y="125429"/>
                </a:lnTo>
                <a:lnTo>
                  <a:pt x="65776" y="121669"/>
                </a:lnTo>
                <a:lnTo>
                  <a:pt x="75531" y="112410"/>
                </a:lnTo>
                <a:lnTo>
                  <a:pt x="79847" y="107274"/>
                </a:lnTo>
                <a:lnTo>
                  <a:pt x="83676" y="101945"/>
                </a:lnTo>
                <a:lnTo>
                  <a:pt x="87181" y="96488"/>
                </a:lnTo>
                <a:lnTo>
                  <a:pt x="90472" y="90945"/>
                </a:lnTo>
                <a:lnTo>
                  <a:pt x="93617" y="85344"/>
                </a:lnTo>
                <a:lnTo>
                  <a:pt x="96667" y="79705"/>
                </a:lnTo>
                <a:lnTo>
                  <a:pt x="99652" y="74994"/>
                </a:lnTo>
                <a:lnTo>
                  <a:pt x="102594" y="70900"/>
                </a:lnTo>
                <a:lnTo>
                  <a:pt x="105509" y="67219"/>
                </a:lnTo>
                <a:lnTo>
                  <a:pt x="107452" y="62859"/>
                </a:lnTo>
                <a:lnTo>
                  <a:pt x="108747" y="58048"/>
                </a:lnTo>
                <a:lnTo>
                  <a:pt x="109611" y="52935"/>
                </a:lnTo>
                <a:lnTo>
                  <a:pt x="110187" y="47622"/>
                </a:lnTo>
                <a:lnTo>
                  <a:pt x="110570" y="42175"/>
                </a:lnTo>
                <a:lnTo>
                  <a:pt x="110997" y="31994"/>
                </a:lnTo>
                <a:lnTo>
                  <a:pt x="111237" y="20909"/>
                </a:lnTo>
                <a:lnTo>
                  <a:pt x="111293" y="14606"/>
                </a:lnTo>
                <a:lnTo>
                  <a:pt x="110355" y="11591"/>
                </a:lnTo>
                <a:lnTo>
                  <a:pt x="106774" y="5702"/>
                </a:lnTo>
                <a:lnTo>
                  <a:pt x="104486" y="3751"/>
                </a:lnTo>
                <a:lnTo>
                  <a:pt x="102007" y="2450"/>
                </a:lnTo>
                <a:lnTo>
                  <a:pt x="96713" y="1004"/>
                </a:lnTo>
                <a:lnTo>
                  <a:pt x="91186" y="362"/>
                </a:lnTo>
                <a:lnTo>
                  <a:pt x="87270" y="0"/>
                </a:lnTo>
                <a:lnTo>
                  <a:pt x="81273" y="2455"/>
                </a:lnTo>
                <a:lnTo>
                  <a:pt x="77008" y="4444"/>
                </a:lnTo>
                <a:lnTo>
                  <a:pt x="73210" y="6722"/>
                </a:lnTo>
                <a:lnTo>
                  <a:pt x="69728" y="9193"/>
                </a:lnTo>
                <a:lnTo>
                  <a:pt x="66452" y="11793"/>
                </a:lnTo>
                <a:lnTo>
                  <a:pt x="63316" y="14478"/>
                </a:lnTo>
                <a:lnTo>
                  <a:pt x="57293" y="20003"/>
                </a:lnTo>
                <a:lnTo>
                  <a:pt x="54352" y="23762"/>
                </a:lnTo>
                <a:lnTo>
                  <a:pt x="51440" y="28173"/>
                </a:lnTo>
                <a:lnTo>
                  <a:pt x="48546" y="33018"/>
                </a:lnTo>
                <a:lnTo>
                  <a:pt x="45664" y="38154"/>
                </a:lnTo>
                <a:lnTo>
                  <a:pt x="39922" y="48940"/>
                </a:lnTo>
                <a:lnTo>
                  <a:pt x="38010" y="54484"/>
                </a:lnTo>
                <a:lnTo>
                  <a:pt x="36735" y="60084"/>
                </a:lnTo>
                <a:lnTo>
                  <a:pt x="35884" y="65722"/>
                </a:lnTo>
                <a:lnTo>
                  <a:pt x="35318" y="72339"/>
                </a:lnTo>
                <a:lnTo>
                  <a:pt x="34941" y="79608"/>
                </a:lnTo>
                <a:lnTo>
                  <a:pt x="34521" y="94352"/>
                </a:lnTo>
                <a:lnTo>
                  <a:pt x="34229" y="125228"/>
                </a:lnTo>
                <a:lnTo>
                  <a:pt x="35166" y="131060"/>
                </a:lnTo>
                <a:lnTo>
                  <a:pt x="36745" y="136853"/>
                </a:lnTo>
                <a:lnTo>
                  <a:pt x="38750" y="142619"/>
                </a:lnTo>
                <a:lnTo>
                  <a:pt x="41038" y="148368"/>
                </a:lnTo>
                <a:lnTo>
                  <a:pt x="43516" y="154107"/>
                </a:lnTo>
                <a:lnTo>
                  <a:pt x="46121" y="159837"/>
                </a:lnTo>
                <a:lnTo>
                  <a:pt x="48809" y="164610"/>
                </a:lnTo>
                <a:lnTo>
                  <a:pt x="51555" y="168744"/>
                </a:lnTo>
                <a:lnTo>
                  <a:pt x="54337" y="172452"/>
                </a:lnTo>
                <a:lnTo>
                  <a:pt x="57145" y="175877"/>
                </a:lnTo>
                <a:lnTo>
                  <a:pt x="59970" y="179114"/>
                </a:lnTo>
                <a:lnTo>
                  <a:pt x="62804" y="182223"/>
                </a:lnTo>
                <a:lnTo>
                  <a:pt x="66599" y="185249"/>
                </a:lnTo>
                <a:lnTo>
                  <a:pt x="71035" y="188218"/>
                </a:lnTo>
                <a:lnTo>
                  <a:pt x="82739" y="195277"/>
                </a:lnTo>
                <a:lnTo>
                  <a:pt x="85604" y="195857"/>
                </a:lnTo>
                <a:lnTo>
                  <a:pt x="89420" y="196243"/>
                </a:lnTo>
                <a:lnTo>
                  <a:pt x="97786" y="196672"/>
                </a:lnTo>
                <a:lnTo>
                  <a:pt x="104680" y="196863"/>
                </a:lnTo>
                <a:lnTo>
                  <a:pt x="108804" y="195961"/>
                </a:lnTo>
                <a:lnTo>
                  <a:pt x="113459" y="194407"/>
                </a:lnTo>
                <a:lnTo>
                  <a:pt x="118467" y="192419"/>
                </a:lnTo>
                <a:lnTo>
                  <a:pt x="122757" y="189189"/>
                </a:lnTo>
                <a:lnTo>
                  <a:pt x="126571" y="185130"/>
                </a:lnTo>
                <a:lnTo>
                  <a:pt x="130066" y="180519"/>
                </a:lnTo>
                <a:lnTo>
                  <a:pt x="134301" y="175541"/>
                </a:lnTo>
                <a:lnTo>
                  <a:pt x="139028" y="170316"/>
                </a:lnTo>
                <a:lnTo>
                  <a:pt x="144086" y="164928"/>
                </a:lnTo>
                <a:lnTo>
                  <a:pt x="148410" y="159431"/>
                </a:lnTo>
                <a:lnTo>
                  <a:pt x="152245" y="153862"/>
                </a:lnTo>
                <a:lnTo>
                  <a:pt x="159998" y="141641"/>
                </a:lnTo>
                <a:lnTo>
                  <a:pt x="169795" y="126684"/>
                </a:lnTo>
                <a:lnTo>
                  <a:pt x="174122" y="119648"/>
                </a:lnTo>
                <a:lnTo>
                  <a:pt x="177959" y="113052"/>
                </a:lnTo>
                <a:lnTo>
                  <a:pt x="184761" y="100644"/>
                </a:lnTo>
                <a:lnTo>
                  <a:pt x="197063" y="770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81"/>
          <p:cNvSpPr/>
          <p:nvPr/>
        </p:nvSpPr>
        <p:spPr>
          <a:xfrm>
            <a:off x="8215312" y="4706302"/>
            <a:ext cx="154306" cy="188583"/>
          </a:xfrm>
          <a:custGeom>
            <a:avLst/>
            <a:gdLst/>
            <a:ahLst/>
            <a:cxnLst/>
            <a:rect l="0" t="0" r="0" b="0"/>
            <a:pathLst>
              <a:path w="154306" h="188583">
                <a:moveTo>
                  <a:pt x="0" y="51435"/>
                </a:moveTo>
                <a:lnTo>
                  <a:pt x="0" y="58816"/>
                </a:lnTo>
                <a:lnTo>
                  <a:pt x="2539" y="64558"/>
                </a:lnTo>
                <a:lnTo>
                  <a:pt x="4551" y="68756"/>
                </a:lnTo>
                <a:lnTo>
                  <a:pt x="5892" y="72507"/>
                </a:lnTo>
                <a:lnTo>
                  <a:pt x="6785" y="75961"/>
                </a:lnTo>
                <a:lnTo>
                  <a:pt x="7382" y="79215"/>
                </a:lnTo>
                <a:lnTo>
                  <a:pt x="8730" y="82338"/>
                </a:lnTo>
                <a:lnTo>
                  <a:pt x="10583" y="85372"/>
                </a:lnTo>
                <a:lnTo>
                  <a:pt x="12771" y="88347"/>
                </a:lnTo>
                <a:lnTo>
                  <a:pt x="15182" y="92236"/>
                </a:lnTo>
                <a:lnTo>
                  <a:pt x="17742" y="96733"/>
                </a:lnTo>
                <a:lnTo>
                  <a:pt x="23126" y="106810"/>
                </a:lnTo>
                <a:lnTo>
                  <a:pt x="37182" y="134445"/>
                </a:lnTo>
                <a:lnTo>
                  <a:pt x="39075" y="140113"/>
                </a:lnTo>
                <a:lnTo>
                  <a:pt x="40339" y="145796"/>
                </a:lnTo>
                <a:lnTo>
                  <a:pt x="41180" y="151490"/>
                </a:lnTo>
                <a:lnTo>
                  <a:pt x="43645" y="156238"/>
                </a:lnTo>
                <a:lnTo>
                  <a:pt x="47195" y="160356"/>
                </a:lnTo>
                <a:lnTo>
                  <a:pt x="51465" y="164054"/>
                </a:lnTo>
                <a:lnTo>
                  <a:pt x="54313" y="167472"/>
                </a:lnTo>
                <a:lnTo>
                  <a:pt x="56211" y="170703"/>
                </a:lnTo>
                <a:lnTo>
                  <a:pt x="57477" y="173810"/>
                </a:lnTo>
                <a:lnTo>
                  <a:pt x="59273" y="176833"/>
                </a:lnTo>
                <a:lnTo>
                  <a:pt x="61423" y="179801"/>
                </a:lnTo>
                <a:lnTo>
                  <a:pt x="67166" y="186858"/>
                </a:lnTo>
                <a:lnTo>
                  <a:pt x="68590" y="187437"/>
                </a:lnTo>
                <a:lnTo>
                  <a:pt x="72713" y="188080"/>
                </a:lnTo>
                <a:lnTo>
                  <a:pt x="76762" y="188550"/>
                </a:lnTo>
                <a:lnTo>
                  <a:pt x="81587" y="188582"/>
                </a:lnTo>
                <a:lnTo>
                  <a:pt x="82966" y="187634"/>
                </a:lnTo>
                <a:lnTo>
                  <a:pt x="83886" y="186049"/>
                </a:lnTo>
                <a:lnTo>
                  <a:pt x="84908" y="181749"/>
                </a:lnTo>
                <a:lnTo>
                  <a:pt x="85362" y="176663"/>
                </a:lnTo>
                <a:lnTo>
                  <a:pt x="85564" y="171227"/>
                </a:lnTo>
                <a:lnTo>
                  <a:pt x="85677" y="160271"/>
                </a:lnTo>
                <a:lnTo>
                  <a:pt x="85716" y="144053"/>
                </a:lnTo>
                <a:lnTo>
                  <a:pt x="86671" y="138898"/>
                </a:lnTo>
                <a:lnTo>
                  <a:pt x="88261" y="132604"/>
                </a:lnTo>
                <a:lnTo>
                  <a:pt x="90273" y="125550"/>
                </a:lnTo>
                <a:lnTo>
                  <a:pt x="92566" y="118943"/>
                </a:lnTo>
                <a:lnTo>
                  <a:pt x="95049" y="112633"/>
                </a:lnTo>
                <a:lnTo>
                  <a:pt x="97657" y="106521"/>
                </a:lnTo>
                <a:lnTo>
                  <a:pt x="99394" y="100542"/>
                </a:lnTo>
                <a:lnTo>
                  <a:pt x="100554" y="94650"/>
                </a:lnTo>
                <a:lnTo>
                  <a:pt x="101326" y="88818"/>
                </a:lnTo>
                <a:lnTo>
                  <a:pt x="103745" y="83024"/>
                </a:lnTo>
                <a:lnTo>
                  <a:pt x="107264" y="77257"/>
                </a:lnTo>
                <a:lnTo>
                  <a:pt x="111513" y="71507"/>
                </a:lnTo>
                <a:lnTo>
                  <a:pt x="115300" y="65769"/>
                </a:lnTo>
                <a:lnTo>
                  <a:pt x="118777" y="60038"/>
                </a:lnTo>
                <a:lnTo>
                  <a:pt x="122048" y="54314"/>
                </a:lnTo>
                <a:lnTo>
                  <a:pt x="124227" y="48591"/>
                </a:lnTo>
                <a:lnTo>
                  <a:pt x="125681" y="42872"/>
                </a:lnTo>
                <a:lnTo>
                  <a:pt x="126650" y="37154"/>
                </a:lnTo>
                <a:lnTo>
                  <a:pt x="129201" y="32389"/>
                </a:lnTo>
                <a:lnTo>
                  <a:pt x="132807" y="28260"/>
                </a:lnTo>
                <a:lnTo>
                  <a:pt x="137115" y="24555"/>
                </a:lnTo>
                <a:lnTo>
                  <a:pt x="140939" y="21133"/>
                </a:lnTo>
                <a:lnTo>
                  <a:pt x="147731" y="14790"/>
                </a:lnTo>
                <a:lnTo>
                  <a:pt x="149921" y="11765"/>
                </a:lnTo>
                <a:lnTo>
                  <a:pt x="151383" y="879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82"/>
          <p:cNvSpPr/>
          <p:nvPr/>
        </p:nvSpPr>
        <p:spPr>
          <a:xfrm>
            <a:off x="8403907" y="4680608"/>
            <a:ext cx="522924" cy="213777"/>
          </a:xfrm>
          <a:custGeom>
            <a:avLst/>
            <a:gdLst/>
            <a:ahLst/>
            <a:cxnLst/>
            <a:rect l="0" t="0" r="0" b="0"/>
            <a:pathLst>
              <a:path w="522924" h="213777">
                <a:moveTo>
                  <a:pt x="0" y="68557"/>
                </a:moveTo>
                <a:lnTo>
                  <a:pt x="0" y="104879"/>
                </a:lnTo>
                <a:lnTo>
                  <a:pt x="952" y="107059"/>
                </a:lnTo>
                <a:lnTo>
                  <a:pt x="2540" y="108513"/>
                </a:lnTo>
                <a:lnTo>
                  <a:pt x="4551" y="109481"/>
                </a:lnTo>
                <a:lnTo>
                  <a:pt x="5892" y="111080"/>
                </a:lnTo>
                <a:lnTo>
                  <a:pt x="6785" y="113098"/>
                </a:lnTo>
                <a:lnTo>
                  <a:pt x="7381" y="115396"/>
                </a:lnTo>
                <a:lnTo>
                  <a:pt x="10583" y="120489"/>
                </a:lnTo>
                <a:lnTo>
                  <a:pt x="12771" y="123180"/>
                </a:lnTo>
                <a:lnTo>
                  <a:pt x="15182" y="124975"/>
                </a:lnTo>
                <a:lnTo>
                  <a:pt x="20401" y="126969"/>
                </a:lnTo>
                <a:lnTo>
                  <a:pt x="31511" y="128249"/>
                </a:lnTo>
                <a:lnTo>
                  <a:pt x="45731" y="128523"/>
                </a:lnTo>
                <a:lnTo>
                  <a:pt x="48584" y="127584"/>
                </a:lnTo>
                <a:lnTo>
                  <a:pt x="54296" y="124001"/>
                </a:lnTo>
                <a:lnTo>
                  <a:pt x="60008" y="119233"/>
                </a:lnTo>
                <a:lnTo>
                  <a:pt x="65724" y="113940"/>
                </a:lnTo>
                <a:lnTo>
                  <a:pt x="71438" y="108412"/>
                </a:lnTo>
                <a:lnTo>
                  <a:pt x="79693" y="102780"/>
                </a:lnTo>
                <a:lnTo>
                  <a:pt x="89712" y="97102"/>
                </a:lnTo>
                <a:lnTo>
                  <a:pt x="100514" y="91404"/>
                </a:lnTo>
                <a:lnTo>
                  <a:pt x="109126" y="85696"/>
                </a:lnTo>
                <a:lnTo>
                  <a:pt x="112756" y="82841"/>
                </a:lnTo>
                <a:lnTo>
                  <a:pt x="116127" y="79032"/>
                </a:lnTo>
                <a:lnTo>
                  <a:pt x="119329" y="74587"/>
                </a:lnTo>
                <a:lnTo>
                  <a:pt x="122415" y="69720"/>
                </a:lnTo>
                <a:lnTo>
                  <a:pt x="126377" y="64570"/>
                </a:lnTo>
                <a:lnTo>
                  <a:pt x="130924" y="59231"/>
                </a:lnTo>
                <a:lnTo>
                  <a:pt x="140104" y="49172"/>
                </a:lnTo>
                <a:lnTo>
                  <a:pt x="147359" y="41526"/>
                </a:lnTo>
                <a:lnTo>
                  <a:pt x="149674" y="38154"/>
                </a:lnTo>
                <a:lnTo>
                  <a:pt x="152247" y="31867"/>
                </a:lnTo>
                <a:lnTo>
                  <a:pt x="153390" y="25898"/>
                </a:lnTo>
                <a:lnTo>
                  <a:pt x="153899" y="20069"/>
                </a:lnTo>
                <a:lnTo>
                  <a:pt x="154125" y="14305"/>
                </a:lnTo>
                <a:lnTo>
                  <a:pt x="154289" y="1674"/>
                </a:lnTo>
                <a:lnTo>
                  <a:pt x="153342" y="1108"/>
                </a:lnTo>
                <a:lnTo>
                  <a:pt x="149750" y="479"/>
                </a:lnTo>
                <a:lnTo>
                  <a:pt x="142372" y="126"/>
                </a:lnTo>
                <a:lnTo>
                  <a:pt x="139682" y="1029"/>
                </a:lnTo>
                <a:lnTo>
                  <a:pt x="125982" y="9322"/>
                </a:lnTo>
                <a:lnTo>
                  <a:pt x="116952" y="14608"/>
                </a:lnTo>
                <a:lnTo>
                  <a:pt x="109764" y="20132"/>
                </a:lnTo>
                <a:lnTo>
                  <a:pt x="106514" y="23891"/>
                </a:lnTo>
                <a:lnTo>
                  <a:pt x="103394" y="28302"/>
                </a:lnTo>
                <a:lnTo>
                  <a:pt x="100362" y="33148"/>
                </a:lnTo>
                <a:lnTo>
                  <a:pt x="96436" y="38283"/>
                </a:lnTo>
                <a:lnTo>
                  <a:pt x="91913" y="43612"/>
                </a:lnTo>
                <a:lnTo>
                  <a:pt x="86992" y="49069"/>
                </a:lnTo>
                <a:lnTo>
                  <a:pt x="82761" y="55565"/>
                </a:lnTo>
                <a:lnTo>
                  <a:pt x="78986" y="62753"/>
                </a:lnTo>
                <a:lnTo>
                  <a:pt x="72252" y="77407"/>
                </a:lnTo>
                <a:lnTo>
                  <a:pt x="60169" y="102337"/>
                </a:lnTo>
                <a:lnTo>
                  <a:pt x="57257" y="108222"/>
                </a:lnTo>
                <a:lnTo>
                  <a:pt x="55316" y="114050"/>
                </a:lnTo>
                <a:lnTo>
                  <a:pt x="54023" y="119841"/>
                </a:lnTo>
                <a:lnTo>
                  <a:pt x="53161" y="125606"/>
                </a:lnTo>
                <a:lnTo>
                  <a:pt x="52585" y="132307"/>
                </a:lnTo>
                <a:lnTo>
                  <a:pt x="52202" y="139632"/>
                </a:lnTo>
                <a:lnTo>
                  <a:pt x="51662" y="158514"/>
                </a:lnTo>
                <a:lnTo>
                  <a:pt x="51586" y="162818"/>
                </a:lnTo>
                <a:lnTo>
                  <a:pt x="52489" y="167592"/>
                </a:lnTo>
                <a:lnTo>
                  <a:pt x="54043" y="172681"/>
                </a:lnTo>
                <a:lnTo>
                  <a:pt x="56031" y="177977"/>
                </a:lnTo>
                <a:lnTo>
                  <a:pt x="57357" y="182461"/>
                </a:lnTo>
                <a:lnTo>
                  <a:pt x="58240" y="186403"/>
                </a:lnTo>
                <a:lnTo>
                  <a:pt x="58829" y="189984"/>
                </a:lnTo>
                <a:lnTo>
                  <a:pt x="62024" y="196502"/>
                </a:lnTo>
                <a:lnTo>
                  <a:pt x="66619" y="202574"/>
                </a:lnTo>
                <a:lnTo>
                  <a:pt x="71836" y="208447"/>
                </a:lnTo>
                <a:lnTo>
                  <a:pt x="74560" y="210395"/>
                </a:lnTo>
                <a:lnTo>
                  <a:pt x="80127" y="212558"/>
                </a:lnTo>
                <a:lnTo>
                  <a:pt x="93168" y="213776"/>
                </a:lnTo>
                <a:lnTo>
                  <a:pt x="97355" y="212995"/>
                </a:lnTo>
                <a:lnTo>
                  <a:pt x="108750" y="207344"/>
                </a:lnTo>
                <a:lnTo>
                  <a:pt x="118501" y="202312"/>
                </a:lnTo>
                <a:lnTo>
                  <a:pt x="126645" y="196901"/>
                </a:lnTo>
                <a:lnTo>
                  <a:pt x="134391" y="190369"/>
                </a:lnTo>
                <a:lnTo>
                  <a:pt x="144185" y="181115"/>
                </a:lnTo>
                <a:lnTo>
                  <a:pt x="160408" y="165195"/>
                </a:lnTo>
                <a:lnTo>
                  <a:pt x="165994" y="158700"/>
                </a:lnTo>
                <a:lnTo>
                  <a:pt x="171623" y="151512"/>
                </a:lnTo>
                <a:lnTo>
                  <a:pt x="177281" y="143863"/>
                </a:lnTo>
                <a:lnTo>
                  <a:pt x="182005" y="135906"/>
                </a:lnTo>
                <a:lnTo>
                  <a:pt x="186107" y="127744"/>
                </a:lnTo>
                <a:lnTo>
                  <a:pt x="189794" y="119445"/>
                </a:lnTo>
                <a:lnTo>
                  <a:pt x="194157" y="112007"/>
                </a:lnTo>
                <a:lnTo>
                  <a:pt x="198970" y="105144"/>
                </a:lnTo>
                <a:lnTo>
                  <a:pt x="204085" y="98663"/>
                </a:lnTo>
                <a:lnTo>
                  <a:pt x="209399" y="91485"/>
                </a:lnTo>
                <a:lnTo>
                  <a:pt x="220384" y="75890"/>
                </a:lnTo>
                <a:lnTo>
                  <a:pt x="225027" y="68683"/>
                </a:lnTo>
                <a:lnTo>
                  <a:pt x="229076" y="61973"/>
                </a:lnTo>
                <a:lnTo>
                  <a:pt x="232727" y="55595"/>
                </a:lnTo>
                <a:lnTo>
                  <a:pt x="239325" y="43429"/>
                </a:lnTo>
                <a:lnTo>
                  <a:pt x="242417" y="37517"/>
                </a:lnTo>
                <a:lnTo>
                  <a:pt x="245432" y="32624"/>
                </a:lnTo>
                <a:lnTo>
                  <a:pt x="248393" y="28409"/>
                </a:lnTo>
                <a:lnTo>
                  <a:pt x="251320" y="24647"/>
                </a:lnTo>
                <a:lnTo>
                  <a:pt x="253272" y="20233"/>
                </a:lnTo>
                <a:lnTo>
                  <a:pt x="254573" y="15386"/>
                </a:lnTo>
                <a:lnTo>
                  <a:pt x="257162" y="55"/>
                </a:lnTo>
                <a:lnTo>
                  <a:pt x="261722" y="0"/>
                </a:lnTo>
                <a:lnTo>
                  <a:pt x="263063" y="945"/>
                </a:lnTo>
                <a:lnTo>
                  <a:pt x="263958" y="2527"/>
                </a:lnTo>
                <a:lnTo>
                  <a:pt x="264556" y="4534"/>
                </a:lnTo>
                <a:lnTo>
                  <a:pt x="264953" y="7778"/>
                </a:lnTo>
                <a:lnTo>
                  <a:pt x="265218" y="11845"/>
                </a:lnTo>
                <a:lnTo>
                  <a:pt x="265394" y="16461"/>
                </a:lnTo>
                <a:lnTo>
                  <a:pt x="266464" y="21444"/>
                </a:lnTo>
                <a:lnTo>
                  <a:pt x="268131" y="26670"/>
                </a:lnTo>
                <a:lnTo>
                  <a:pt x="270194" y="32060"/>
                </a:lnTo>
                <a:lnTo>
                  <a:pt x="271569" y="37558"/>
                </a:lnTo>
                <a:lnTo>
                  <a:pt x="272487" y="43128"/>
                </a:lnTo>
                <a:lnTo>
                  <a:pt x="273098" y="48747"/>
                </a:lnTo>
                <a:lnTo>
                  <a:pt x="274458" y="54397"/>
                </a:lnTo>
                <a:lnTo>
                  <a:pt x="276317" y="60070"/>
                </a:lnTo>
                <a:lnTo>
                  <a:pt x="278509" y="65756"/>
                </a:lnTo>
                <a:lnTo>
                  <a:pt x="279970" y="71452"/>
                </a:lnTo>
                <a:lnTo>
                  <a:pt x="280944" y="77155"/>
                </a:lnTo>
                <a:lnTo>
                  <a:pt x="281594" y="82861"/>
                </a:lnTo>
                <a:lnTo>
                  <a:pt x="282027" y="88571"/>
                </a:lnTo>
                <a:lnTo>
                  <a:pt x="282316" y="94282"/>
                </a:lnTo>
                <a:lnTo>
                  <a:pt x="282636" y="105707"/>
                </a:lnTo>
                <a:lnTo>
                  <a:pt x="282886" y="150295"/>
                </a:lnTo>
                <a:lnTo>
                  <a:pt x="282893" y="170912"/>
                </a:lnTo>
                <a:lnTo>
                  <a:pt x="282893" y="159450"/>
                </a:lnTo>
                <a:lnTo>
                  <a:pt x="283845" y="155822"/>
                </a:lnTo>
                <a:lnTo>
                  <a:pt x="285433" y="151498"/>
                </a:lnTo>
                <a:lnTo>
                  <a:pt x="287443" y="146711"/>
                </a:lnTo>
                <a:lnTo>
                  <a:pt x="288784" y="140662"/>
                </a:lnTo>
                <a:lnTo>
                  <a:pt x="289677" y="133772"/>
                </a:lnTo>
                <a:lnTo>
                  <a:pt x="290274" y="126321"/>
                </a:lnTo>
                <a:lnTo>
                  <a:pt x="292576" y="119449"/>
                </a:lnTo>
                <a:lnTo>
                  <a:pt x="296016" y="112962"/>
                </a:lnTo>
                <a:lnTo>
                  <a:pt x="300213" y="106733"/>
                </a:lnTo>
                <a:lnTo>
                  <a:pt x="303965" y="99723"/>
                </a:lnTo>
                <a:lnTo>
                  <a:pt x="307418" y="92191"/>
                </a:lnTo>
                <a:lnTo>
                  <a:pt x="310674" y="84313"/>
                </a:lnTo>
                <a:lnTo>
                  <a:pt x="314749" y="76203"/>
                </a:lnTo>
                <a:lnTo>
                  <a:pt x="319369" y="67940"/>
                </a:lnTo>
                <a:lnTo>
                  <a:pt x="324356" y="59573"/>
                </a:lnTo>
                <a:lnTo>
                  <a:pt x="328632" y="52090"/>
                </a:lnTo>
                <a:lnTo>
                  <a:pt x="335923" y="38696"/>
                </a:lnTo>
                <a:lnTo>
                  <a:pt x="339202" y="33409"/>
                </a:lnTo>
                <a:lnTo>
                  <a:pt x="342339" y="28932"/>
                </a:lnTo>
                <a:lnTo>
                  <a:pt x="345383" y="24996"/>
                </a:lnTo>
                <a:lnTo>
                  <a:pt x="349318" y="21418"/>
                </a:lnTo>
                <a:lnTo>
                  <a:pt x="363005" y="11833"/>
                </a:lnTo>
                <a:lnTo>
                  <a:pt x="370251" y="5881"/>
                </a:lnTo>
                <a:lnTo>
                  <a:pt x="376646" y="2601"/>
                </a:lnTo>
                <a:lnTo>
                  <a:pt x="379685" y="1726"/>
                </a:lnTo>
                <a:lnTo>
                  <a:pt x="382663" y="2095"/>
                </a:lnTo>
                <a:lnTo>
                  <a:pt x="385602" y="3294"/>
                </a:lnTo>
                <a:lnTo>
                  <a:pt x="394288" y="9532"/>
                </a:lnTo>
                <a:lnTo>
                  <a:pt x="400029" y="14701"/>
                </a:lnTo>
                <a:lnTo>
                  <a:pt x="405756" y="20173"/>
                </a:lnTo>
                <a:lnTo>
                  <a:pt x="407664" y="23918"/>
                </a:lnTo>
                <a:lnTo>
                  <a:pt x="408936" y="28321"/>
                </a:lnTo>
                <a:lnTo>
                  <a:pt x="409784" y="33160"/>
                </a:lnTo>
                <a:lnTo>
                  <a:pt x="411302" y="38291"/>
                </a:lnTo>
                <a:lnTo>
                  <a:pt x="413267" y="43617"/>
                </a:lnTo>
                <a:lnTo>
                  <a:pt x="415529" y="49073"/>
                </a:lnTo>
                <a:lnTo>
                  <a:pt x="417037" y="54615"/>
                </a:lnTo>
                <a:lnTo>
                  <a:pt x="418042" y="60215"/>
                </a:lnTo>
                <a:lnTo>
                  <a:pt x="418712" y="65853"/>
                </a:lnTo>
                <a:lnTo>
                  <a:pt x="419159" y="71517"/>
                </a:lnTo>
                <a:lnTo>
                  <a:pt x="419457" y="77198"/>
                </a:lnTo>
                <a:lnTo>
                  <a:pt x="419655" y="82890"/>
                </a:lnTo>
                <a:lnTo>
                  <a:pt x="420740" y="87637"/>
                </a:lnTo>
                <a:lnTo>
                  <a:pt x="422417" y="91754"/>
                </a:lnTo>
                <a:lnTo>
                  <a:pt x="424486" y="95452"/>
                </a:lnTo>
                <a:lnTo>
                  <a:pt x="426785" y="102100"/>
                </a:lnTo>
                <a:lnTo>
                  <a:pt x="427398" y="105206"/>
                </a:lnTo>
                <a:lnTo>
                  <a:pt x="430620" y="111198"/>
                </a:lnTo>
                <a:lnTo>
                  <a:pt x="432813" y="114129"/>
                </a:lnTo>
                <a:lnTo>
                  <a:pt x="435227" y="116084"/>
                </a:lnTo>
                <a:lnTo>
                  <a:pt x="437788" y="117387"/>
                </a:lnTo>
                <a:lnTo>
                  <a:pt x="443176" y="118834"/>
                </a:lnTo>
                <a:lnTo>
                  <a:pt x="452684" y="119839"/>
                </a:lnTo>
                <a:lnTo>
                  <a:pt x="456145" y="117384"/>
                </a:lnTo>
                <a:lnTo>
                  <a:pt x="460859" y="113118"/>
                </a:lnTo>
                <a:lnTo>
                  <a:pt x="466129" y="108046"/>
                </a:lnTo>
                <a:lnTo>
                  <a:pt x="468867" y="104408"/>
                </a:lnTo>
                <a:lnTo>
                  <a:pt x="471645" y="100078"/>
                </a:lnTo>
                <a:lnTo>
                  <a:pt x="474450" y="95286"/>
                </a:lnTo>
                <a:lnTo>
                  <a:pt x="477274" y="90186"/>
                </a:lnTo>
                <a:lnTo>
                  <a:pt x="482949" y="79440"/>
                </a:lnTo>
                <a:lnTo>
                  <a:pt x="500066" y="45649"/>
                </a:lnTo>
                <a:lnTo>
                  <a:pt x="502922" y="40902"/>
                </a:lnTo>
                <a:lnTo>
                  <a:pt x="505779" y="36785"/>
                </a:lnTo>
                <a:lnTo>
                  <a:pt x="508636" y="33088"/>
                </a:lnTo>
                <a:lnTo>
                  <a:pt x="514351" y="26440"/>
                </a:lnTo>
                <a:lnTo>
                  <a:pt x="522923" y="17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83"/>
          <p:cNvSpPr/>
          <p:nvPr/>
        </p:nvSpPr>
        <p:spPr>
          <a:xfrm>
            <a:off x="3371989" y="5486400"/>
            <a:ext cx="171312" cy="394336"/>
          </a:xfrm>
          <a:custGeom>
            <a:avLst/>
            <a:gdLst/>
            <a:ahLst/>
            <a:cxnLst/>
            <a:rect l="0" t="0" r="0" b="0"/>
            <a:pathLst>
              <a:path w="171312" h="394336">
                <a:moveTo>
                  <a:pt x="171311" y="0"/>
                </a:moveTo>
                <a:lnTo>
                  <a:pt x="142348" y="0"/>
                </a:lnTo>
                <a:lnTo>
                  <a:pt x="139619" y="953"/>
                </a:lnTo>
                <a:lnTo>
                  <a:pt x="136848" y="2540"/>
                </a:lnTo>
                <a:lnTo>
                  <a:pt x="130107" y="7381"/>
                </a:lnTo>
                <a:lnTo>
                  <a:pt x="126645" y="10583"/>
                </a:lnTo>
                <a:lnTo>
                  <a:pt x="117930" y="19109"/>
                </a:lnTo>
                <a:lnTo>
                  <a:pt x="99759" y="37262"/>
                </a:lnTo>
                <a:lnTo>
                  <a:pt x="96940" y="41034"/>
                </a:lnTo>
                <a:lnTo>
                  <a:pt x="94107" y="45453"/>
                </a:lnTo>
                <a:lnTo>
                  <a:pt x="91267" y="50305"/>
                </a:lnTo>
                <a:lnTo>
                  <a:pt x="88421" y="54491"/>
                </a:lnTo>
                <a:lnTo>
                  <a:pt x="85570" y="58235"/>
                </a:lnTo>
                <a:lnTo>
                  <a:pt x="82718" y="61683"/>
                </a:lnTo>
                <a:lnTo>
                  <a:pt x="78911" y="65887"/>
                </a:lnTo>
                <a:lnTo>
                  <a:pt x="69602" y="75638"/>
                </a:lnTo>
                <a:lnTo>
                  <a:pt x="65405" y="80905"/>
                </a:lnTo>
                <a:lnTo>
                  <a:pt x="61654" y="86322"/>
                </a:lnTo>
                <a:lnTo>
                  <a:pt x="58201" y="91838"/>
                </a:lnTo>
                <a:lnTo>
                  <a:pt x="54947" y="96467"/>
                </a:lnTo>
                <a:lnTo>
                  <a:pt x="51825" y="100507"/>
                </a:lnTo>
                <a:lnTo>
                  <a:pt x="48791" y="104152"/>
                </a:lnTo>
                <a:lnTo>
                  <a:pt x="45816" y="108487"/>
                </a:lnTo>
                <a:lnTo>
                  <a:pt x="42880" y="113282"/>
                </a:lnTo>
                <a:lnTo>
                  <a:pt x="39970" y="118384"/>
                </a:lnTo>
                <a:lnTo>
                  <a:pt x="34197" y="129132"/>
                </a:lnTo>
                <a:lnTo>
                  <a:pt x="22730" y="151555"/>
                </a:lnTo>
                <a:lnTo>
                  <a:pt x="19550" y="160385"/>
                </a:lnTo>
                <a:lnTo>
                  <a:pt x="17183" y="168437"/>
                </a:lnTo>
                <a:lnTo>
                  <a:pt x="12957" y="178366"/>
                </a:lnTo>
                <a:lnTo>
                  <a:pt x="7904" y="186588"/>
                </a:lnTo>
                <a:lnTo>
                  <a:pt x="5223" y="190115"/>
                </a:lnTo>
                <a:lnTo>
                  <a:pt x="3435" y="194371"/>
                </a:lnTo>
                <a:lnTo>
                  <a:pt x="1449" y="204179"/>
                </a:lnTo>
                <a:lnTo>
                  <a:pt x="331" y="215860"/>
                </a:lnTo>
                <a:lnTo>
                  <a:pt x="70" y="224843"/>
                </a:lnTo>
                <a:lnTo>
                  <a:pt x="0" y="229905"/>
                </a:lnTo>
                <a:lnTo>
                  <a:pt x="906" y="234232"/>
                </a:lnTo>
                <a:lnTo>
                  <a:pt x="4453" y="241580"/>
                </a:lnTo>
                <a:lnTo>
                  <a:pt x="9204" y="250562"/>
                </a:lnTo>
                <a:lnTo>
                  <a:pt x="11805" y="255623"/>
                </a:lnTo>
                <a:lnTo>
                  <a:pt x="14694" y="266328"/>
                </a:lnTo>
                <a:lnTo>
                  <a:pt x="16931" y="277435"/>
                </a:lnTo>
                <a:lnTo>
                  <a:pt x="21100" y="288722"/>
                </a:lnTo>
                <a:lnTo>
                  <a:pt x="26128" y="297548"/>
                </a:lnTo>
                <a:lnTo>
                  <a:pt x="28802" y="301235"/>
                </a:lnTo>
                <a:lnTo>
                  <a:pt x="31537" y="305598"/>
                </a:lnTo>
                <a:lnTo>
                  <a:pt x="34313" y="310412"/>
                </a:lnTo>
                <a:lnTo>
                  <a:pt x="37117" y="315527"/>
                </a:lnTo>
                <a:lnTo>
                  <a:pt x="39938" y="319888"/>
                </a:lnTo>
                <a:lnTo>
                  <a:pt x="42771" y="323749"/>
                </a:lnTo>
                <a:lnTo>
                  <a:pt x="45613" y="327275"/>
                </a:lnTo>
                <a:lnTo>
                  <a:pt x="48459" y="330578"/>
                </a:lnTo>
                <a:lnTo>
                  <a:pt x="51310" y="333733"/>
                </a:lnTo>
                <a:lnTo>
                  <a:pt x="54163" y="336788"/>
                </a:lnTo>
                <a:lnTo>
                  <a:pt x="57969" y="339778"/>
                </a:lnTo>
                <a:lnTo>
                  <a:pt x="62412" y="342724"/>
                </a:lnTo>
                <a:lnTo>
                  <a:pt x="67279" y="345640"/>
                </a:lnTo>
                <a:lnTo>
                  <a:pt x="71476" y="348536"/>
                </a:lnTo>
                <a:lnTo>
                  <a:pt x="75227" y="351420"/>
                </a:lnTo>
                <a:lnTo>
                  <a:pt x="78680" y="354295"/>
                </a:lnTo>
                <a:lnTo>
                  <a:pt x="80982" y="357164"/>
                </a:lnTo>
                <a:lnTo>
                  <a:pt x="82516" y="360029"/>
                </a:lnTo>
                <a:lnTo>
                  <a:pt x="83540" y="362892"/>
                </a:lnTo>
                <a:lnTo>
                  <a:pt x="87216" y="368612"/>
                </a:lnTo>
                <a:lnTo>
                  <a:pt x="89530" y="371471"/>
                </a:lnTo>
                <a:lnTo>
                  <a:pt x="92025" y="373377"/>
                </a:lnTo>
                <a:lnTo>
                  <a:pt x="94641" y="374648"/>
                </a:lnTo>
                <a:lnTo>
                  <a:pt x="97337" y="375496"/>
                </a:lnTo>
                <a:lnTo>
                  <a:pt x="100088" y="377013"/>
                </a:lnTo>
                <a:lnTo>
                  <a:pt x="102874" y="378977"/>
                </a:lnTo>
                <a:lnTo>
                  <a:pt x="105683" y="381238"/>
                </a:lnTo>
                <a:lnTo>
                  <a:pt x="109462" y="383699"/>
                </a:lnTo>
                <a:lnTo>
                  <a:pt x="113886" y="386291"/>
                </a:lnTo>
                <a:lnTo>
                  <a:pt x="125572" y="392746"/>
                </a:lnTo>
                <a:lnTo>
                  <a:pt x="129710" y="393629"/>
                </a:lnTo>
                <a:lnTo>
                  <a:pt x="134724" y="394021"/>
                </a:lnTo>
                <a:lnTo>
                  <a:pt x="143973" y="394293"/>
                </a:lnTo>
                <a:lnTo>
                  <a:pt x="154165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84"/>
          <p:cNvSpPr/>
          <p:nvPr/>
        </p:nvSpPr>
        <p:spPr>
          <a:xfrm>
            <a:off x="3594839" y="5580697"/>
            <a:ext cx="188491" cy="231458"/>
          </a:xfrm>
          <a:custGeom>
            <a:avLst/>
            <a:gdLst/>
            <a:ahLst/>
            <a:cxnLst/>
            <a:rect l="0" t="0" r="0" b="0"/>
            <a:pathLst>
              <a:path w="188491" h="231458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7286" y="8219"/>
                </a:lnTo>
                <a:lnTo>
                  <a:pt x="12669" y="13019"/>
                </a:lnTo>
                <a:lnTo>
                  <a:pt x="14126" y="15347"/>
                </a:lnTo>
                <a:lnTo>
                  <a:pt x="15745" y="20473"/>
                </a:lnTo>
                <a:lnTo>
                  <a:pt x="19005" y="25927"/>
                </a:lnTo>
                <a:lnTo>
                  <a:pt x="23628" y="32478"/>
                </a:lnTo>
                <a:lnTo>
                  <a:pt x="26195" y="36892"/>
                </a:lnTo>
                <a:lnTo>
                  <a:pt x="28859" y="41740"/>
                </a:lnTo>
                <a:lnTo>
                  <a:pt x="30634" y="45924"/>
                </a:lnTo>
                <a:lnTo>
                  <a:pt x="32607" y="53114"/>
                </a:lnTo>
                <a:lnTo>
                  <a:pt x="35038" y="57317"/>
                </a:lnTo>
                <a:lnTo>
                  <a:pt x="38564" y="62024"/>
                </a:lnTo>
                <a:lnTo>
                  <a:pt x="42819" y="67067"/>
                </a:lnTo>
                <a:lnTo>
                  <a:pt x="46609" y="72334"/>
                </a:lnTo>
                <a:lnTo>
                  <a:pt x="50088" y="77750"/>
                </a:lnTo>
                <a:lnTo>
                  <a:pt x="53360" y="83266"/>
                </a:lnTo>
                <a:lnTo>
                  <a:pt x="56493" y="88848"/>
                </a:lnTo>
                <a:lnTo>
                  <a:pt x="62515" y="100131"/>
                </a:lnTo>
                <a:lnTo>
                  <a:pt x="71260" y="117193"/>
                </a:lnTo>
                <a:lnTo>
                  <a:pt x="75094" y="121944"/>
                </a:lnTo>
                <a:lnTo>
                  <a:pt x="79556" y="126063"/>
                </a:lnTo>
                <a:lnTo>
                  <a:pt x="84435" y="129762"/>
                </a:lnTo>
                <a:lnTo>
                  <a:pt x="88640" y="135085"/>
                </a:lnTo>
                <a:lnTo>
                  <a:pt x="92396" y="141492"/>
                </a:lnTo>
                <a:lnTo>
                  <a:pt x="95853" y="148620"/>
                </a:lnTo>
                <a:lnTo>
                  <a:pt x="100062" y="154326"/>
                </a:lnTo>
                <a:lnTo>
                  <a:pt x="104773" y="159081"/>
                </a:lnTo>
                <a:lnTo>
                  <a:pt x="109819" y="163204"/>
                </a:lnTo>
                <a:lnTo>
                  <a:pt x="114135" y="167858"/>
                </a:lnTo>
                <a:lnTo>
                  <a:pt x="117966" y="172865"/>
                </a:lnTo>
                <a:lnTo>
                  <a:pt x="121471" y="178109"/>
                </a:lnTo>
                <a:lnTo>
                  <a:pt x="124761" y="183509"/>
                </a:lnTo>
                <a:lnTo>
                  <a:pt x="127907" y="189015"/>
                </a:lnTo>
                <a:lnTo>
                  <a:pt x="130956" y="194590"/>
                </a:lnTo>
                <a:lnTo>
                  <a:pt x="133942" y="199259"/>
                </a:lnTo>
                <a:lnTo>
                  <a:pt x="136885" y="203324"/>
                </a:lnTo>
                <a:lnTo>
                  <a:pt x="139799" y="206987"/>
                </a:lnTo>
                <a:lnTo>
                  <a:pt x="143647" y="210382"/>
                </a:lnTo>
                <a:lnTo>
                  <a:pt x="148117" y="213597"/>
                </a:lnTo>
                <a:lnTo>
                  <a:pt x="159878" y="221051"/>
                </a:lnTo>
                <a:lnTo>
                  <a:pt x="164026" y="224610"/>
                </a:lnTo>
                <a:lnTo>
                  <a:pt x="166466" y="226893"/>
                </a:lnTo>
                <a:lnTo>
                  <a:pt x="169045" y="228414"/>
                </a:lnTo>
                <a:lnTo>
                  <a:pt x="174451" y="230105"/>
                </a:lnTo>
                <a:lnTo>
                  <a:pt x="178298" y="231057"/>
                </a:lnTo>
                <a:lnTo>
                  <a:pt x="181738" y="231280"/>
                </a:lnTo>
                <a:lnTo>
                  <a:pt x="18849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85"/>
          <p:cNvSpPr/>
          <p:nvPr/>
        </p:nvSpPr>
        <p:spPr>
          <a:xfrm>
            <a:off x="3586304" y="5554979"/>
            <a:ext cx="188454" cy="231459"/>
          </a:xfrm>
          <a:custGeom>
            <a:avLst/>
            <a:gdLst/>
            <a:ahLst/>
            <a:cxnLst/>
            <a:rect l="0" t="0" r="0" b="0"/>
            <a:pathLst>
              <a:path w="188454" h="231459">
                <a:moveTo>
                  <a:pt x="188453" y="0"/>
                </a:moveTo>
                <a:lnTo>
                  <a:pt x="177423" y="0"/>
                </a:lnTo>
                <a:lnTo>
                  <a:pt x="178242" y="0"/>
                </a:lnTo>
                <a:lnTo>
                  <a:pt x="174845" y="0"/>
                </a:lnTo>
                <a:lnTo>
                  <a:pt x="172713" y="953"/>
                </a:lnTo>
                <a:lnTo>
                  <a:pt x="167805" y="4552"/>
                </a:lnTo>
                <a:lnTo>
                  <a:pt x="166115" y="6844"/>
                </a:lnTo>
                <a:lnTo>
                  <a:pt x="164238" y="11932"/>
                </a:lnTo>
                <a:lnTo>
                  <a:pt x="158630" y="29254"/>
                </a:lnTo>
                <a:lnTo>
                  <a:pt x="155236" y="35695"/>
                </a:lnTo>
                <a:lnTo>
                  <a:pt x="151068" y="41895"/>
                </a:lnTo>
                <a:lnTo>
                  <a:pt x="146385" y="47932"/>
                </a:lnTo>
                <a:lnTo>
                  <a:pt x="142310" y="53862"/>
                </a:lnTo>
                <a:lnTo>
                  <a:pt x="138641" y="59721"/>
                </a:lnTo>
                <a:lnTo>
                  <a:pt x="135243" y="65532"/>
                </a:lnTo>
                <a:lnTo>
                  <a:pt x="132024" y="71311"/>
                </a:lnTo>
                <a:lnTo>
                  <a:pt x="125908" y="82811"/>
                </a:lnTo>
                <a:lnTo>
                  <a:pt x="121992" y="89498"/>
                </a:lnTo>
                <a:lnTo>
                  <a:pt x="112560" y="104547"/>
                </a:lnTo>
                <a:lnTo>
                  <a:pt x="107377" y="111608"/>
                </a:lnTo>
                <a:lnTo>
                  <a:pt x="102017" y="118221"/>
                </a:lnTo>
                <a:lnTo>
                  <a:pt x="96540" y="124534"/>
                </a:lnTo>
                <a:lnTo>
                  <a:pt x="91935" y="130648"/>
                </a:lnTo>
                <a:lnTo>
                  <a:pt x="87912" y="136629"/>
                </a:lnTo>
                <a:lnTo>
                  <a:pt x="84278" y="142521"/>
                </a:lnTo>
                <a:lnTo>
                  <a:pt x="80903" y="148355"/>
                </a:lnTo>
                <a:lnTo>
                  <a:pt x="74613" y="159915"/>
                </a:lnTo>
                <a:lnTo>
                  <a:pt x="70650" y="165666"/>
                </a:lnTo>
                <a:lnTo>
                  <a:pt x="66102" y="171404"/>
                </a:lnTo>
                <a:lnTo>
                  <a:pt x="61165" y="177135"/>
                </a:lnTo>
                <a:lnTo>
                  <a:pt x="53141" y="186042"/>
                </a:lnTo>
                <a:lnTo>
                  <a:pt x="46399" y="193175"/>
                </a:lnTo>
                <a:lnTo>
                  <a:pt x="31770" y="208056"/>
                </a:lnTo>
                <a:lnTo>
                  <a:pt x="13316" y="226569"/>
                </a:lnTo>
                <a:lnTo>
                  <a:pt x="10735" y="228199"/>
                </a:lnTo>
                <a:lnTo>
                  <a:pt x="5327" y="230009"/>
                </a:lnTo>
                <a:lnTo>
                  <a:pt x="0" y="231420"/>
                </a:lnTo>
                <a:lnTo>
                  <a:pt x="843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86"/>
          <p:cNvSpPr/>
          <p:nvPr/>
        </p:nvSpPr>
        <p:spPr>
          <a:xfrm>
            <a:off x="3809047" y="5623560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6"/>
                </a:lnTo>
                <a:lnTo>
                  <a:pt x="17368" y="17674"/>
                </a:lnTo>
                <a:lnTo>
                  <a:pt x="25784" y="17301"/>
                </a:lnTo>
                <a:lnTo>
                  <a:pt x="36850" y="17191"/>
                </a:lnTo>
                <a:lnTo>
                  <a:pt x="41711" y="17175"/>
                </a:lnTo>
                <a:lnTo>
                  <a:pt x="46857" y="16213"/>
                </a:lnTo>
                <a:lnTo>
                  <a:pt x="52193" y="14619"/>
                </a:lnTo>
                <a:lnTo>
                  <a:pt x="57656" y="12603"/>
                </a:lnTo>
                <a:lnTo>
                  <a:pt x="63202" y="11260"/>
                </a:lnTo>
                <a:lnTo>
                  <a:pt x="68805" y="10363"/>
                </a:lnTo>
                <a:lnTo>
                  <a:pt x="74445" y="9767"/>
                </a:lnTo>
                <a:lnTo>
                  <a:pt x="80110" y="9369"/>
                </a:lnTo>
                <a:lnTo>
                  <a:pt x="85792" y="9103"/>
                </a:lnTo>
                <a:lnTo>
                  <a:pt x="97185" y="8808"/>
                </a:lnTo>
                <a:lnTo>
                  <a:pt x="108598" y="8677"/>
                </a:lnTo>
                <a:lnTo>
                  <a:pt x="114309" y="7690"/>
                </a:lnTo>
                <a:lnTo>
                  <a:pt x="120021" y="6079"/>
                </a:lnTo>
                <a:lnTo>
                  <a:pt x="125734" y="4053"/>
                </a:lnTo>
                <a:lnTo>
                  <a:pt x="131448" y="2702"/>
                </a:lnTo>
                <a:lnTo>
                  <a:pt x="137162" y="1801"/>
                </a:lnTo>
                <a:lnTo>
                  <a:pt x="142876" y="1200"/>
                </a:lnTo>
                <a:lnTo>
                  <a:pt x="148591" y="800"/>
                </a:lnTo>
                <a:lnTo>
                  <a:pt x="154306" y="533"/>
                </a:lnTo>
                <a:lnTo>
                  <a:pt x="166688" y="23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87"/>
          <p:cNvSpPr/>
          <p:nvPr/>
        </p:nvSpPr>
        <p:spPr>
          <a:xfrm>
            <a:off x="3980498" y="5537835"/>
            <a:ext cx="34290" cy="265748"/>
          </a:xfrm>
          <a:custGeom>
            <a:avLst/>
            <a:gdLst/>
            <a:ahLst/>
            <a:cxnLst/>
            <a:rect l="0" t="0" r="0" b="0"/>
            <a:pathLst>
              <a:path w="34290" h="265748">
                <a:moveTo>
                  <a:pt x="25717" y="0"/>
                </a:moveTo>
                <a:lnTo>
                  <a:pt x="1231" y="0"/>
                </a:lnTo>
                <a:lnTo>
                  <a:pt x="821" y="952"/>
                </a:lnTo>
                <a:lnTo>
                  <a:pt x="242" y="6844"/>
                </a:lnTo>
                <a:lnTo>
                  <a:pt x="107" y="11931"/>
                </a:lnTo>
                <a:lnTo>
                  <a:pt x="0" y="82986"/>
                </a:lnTo>
                <a:lnTo>
                  <a:pt x="952" y="88661"/>
                </a:lnTo>
                <a:lnTo>
                  <a:pt x="2539" y="94350"/>
                </a:lnTo>
                <a:lnTo>
                  <a:pt x="4550" y="100048"/>
                </a:lnTo>
                <a:lnTo>
                  <a:pt x="5890" y="106703"/>
                </a:lnTo>
                <a:lnTo>
                  <a:pt x="6784" y="113998"/>
                </a:lnTo>
                <a:lnTo>
                  <a:pt x="7380" y="121718"/>
                </a:lnTo>
                <a:lnTo>
                  <a:pt x="7777" y="128771"/>
                </a:lnTo>
                <a:lnTo>
                  <a:pt x="8218" y="141686"/>
                </a:lnTo>
                <a:lnTo>
                  <a:pt x="8467" y="164219"/>
                </a:lnTo>
                <a:lnTo>
                  <a:pt x="9454" y="171392"/>
                </a:lnTo>
                <a:lnTo>
                  <a:pt x="11065" y="178078"/>
                </a:lnTo>
                <a:lnTo>
                  <a:pt x="13091" y="184441"/>
                </a:lnTo>
                <a:lnTo>
                  <a:pt x="14443" y="190588"/>
                </a:lnTo>
                <a:lnTo>
                  <a:pt x="15343" y="196592"/>
                </a:lnTo>
                <a:lnTo>
                  <a:pt x="15943" y="202498"/>
                </a:lnTo>
                <a:lnTo>
                  <a:pt x="16344" y="208341"/>
                </a:lnTo>
                <a:lnTo>
                  <a:pt x="16610" y="214142"/>
                </a:lnTo>
                <a:lnTo>
                  <a:pt x="16986" y="228867"/>
                </a:lnTo>
                <a:lnTo>
                  <a:pt x="17039" y="232588"/>
                </a:lnTo>
                <a:lnTo>
                  <a:pt x="18026" y="236974"/>
                </a:lnTo>
                <a:lnTo>
                  <a:pt x="19637" y="241802"/>
                </a:lnTo>
                <a:lnTo>
                  <a:pt x="24516" y="254138"/>
                </a:lnTo>
                <a:lnTo>
                  <a:pt x="25361" y="260826"/>
                </a:lnTo>
                <a:lnTo>
                  <a:pt x="26432" y="262467"/>
                </a:lnTo>
                <a:lnTo>
                  <a:pt x="28099" y="263560"/>
                </a:lnTo>
                <a:lnTo>
                  <a:pt x="34289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88"/>
          <p:cNvSpPr/>
          <p:nvPr/>
        </p:nvSpPr>
        <p:spPr>
          <a:xfrm>
            <a:off x="4117657" y="5546438"/>
            <a:ext cx="51436" cy="257145"/>
          </a:xfrm>
          <a:custGeom>
            <a:avLst/>
            <a:gdLst/>
            <a:ahLst/>
            <a:cxnLst/>
            <a:rect l="0" t="0" r="0" b="0"/>
            <a:pathLst>
              <a:path w="51436" h="257145">
                <a:moveTo>
                  <a:pt x="0" y="8541"/>
                </a:moveTo>
                <a:lnTo>
                  <a:pt x="0" y="74"/>
                </a:lnTo>
                <a:lnTo>
                  <a:pt x="953" y="39"/>
                </a:lnTo>
                <a:lnTo>
                  <a:pt x="4551" y="0"/>
                </a:lnTo>
                <a:lnTo>
                  <a:pt x="5892" y="942"/>
                </a:lnTo>
                <a:lnTo>
                  <a:pt x="6785" y="2523"/>
                </a:lnTo>
                <a:lnTo>
                  <a:pt x="8219" y="7353"/>
                </a:lnTo>
                <a:lnTo>
                  <a:pt x="9290" y="7749"/>
                </a:lnTo>
                <a:lnTo>
                  <a:pt x="10956" y="8013"/>
                </a:lnTo>
                <a:lnTo>
                  <a:pt x="13019" y="8190"/>
                </a:lnTo>
                <a:lnTo>
                  <a:pt x="14395" y="10212"/>
                </a:lnTo>
                <a:lnTo>
                  <a:pt x="15922" y="17539"/>
                </a:lnTo>
                <a:lnTo>
                  <a:pt x="16602" y="24606"/>
                </a:lnTo>
                <a:lnTo>
                  <a:pt x="16783" y="27824"/>
                </a:lnTo>
                <a:lnTo>
                  <a:pt x="17856" y="31874"/>
                </a:lnTo>
                <a:lnTo>
                  <a:pt x="19524" y="36478"/>
                </a:lnTo>
                <a:lnTo>
                  <a:pt x="21589" y="41454"/>
                </a:lnTo>
                <a:lnTo>
                  <a:pt x="22965" y="46676"/>
                </a:lnTo>
                <a:lnTo>
                  <a:pt x="23882" y="52062"/>
                </a:lnTo>
                <a:lnTo>
                  <a:pt x="24494" y="57558"/>
                </a:lnTo>
                <a:lnTo>
                  <a:pt x="24902" y="63126"/>
                </a:lnTo>
                <a:lnTo>
                  <a:pt x="25174" y="68744"/>
                </a:lnTo>
                <a:lnTo>
                  <a:pt x="25476" y="80066"/>
                </a:lnTo>
                <a:lnTo>
                  <a:pt x="25716" y="162318"/>
                </a:lnTo>
                <a:lnTo>
                  <a:pt x="25716" y="168208"/>
                </a:lnTo>
                <a:lnTo>
                  <a:pt x="26669" y="174041"/>
                </a:lnTo>
                <a:lnTo>
                  <a:pt x="28257" y="179834"/>
                </a:lnTo>
                <a:lnTo>
                  <a:pt x="30268" y="185602"/>
                </a:lnTo>
                <a:lnTo>
                  <a:pt x="31609" y="191352"/>
                </a:lnTo>
                <a:lnTo>
                  <a:pt x="32503" y="197090"/>
                </a:lnTo>
                <a:lnTo>
                  <a:pt x="33098" y="202820"/>
                </a:lnTo>
                <a:lnTo>
                  <a:pt x="33496" y="208546"/>
                </a:lnTo>
                <a:lnTo>
                  <a:pt x="33760" y="214268"/>
                </a:lnTo>
                <a:lnTo>
                  <a:pt x="33937" y="219987"/>
                </a:lnTo>
                <a:lnTo>
                  <a:pt x="35007" y="224753"/>
                </a:lnTo>
                <a:lnTo>
                  <a:pt x="36673" y="228883"/>
                </a:lnTo>
                <a:lnTo>
                  <a:pt x="38736" y="232588"/>
                </a:lnTo>
                <a:lnTo>
                  <a:pt x="40112" y="236011"/>
                </a:lnTo>
                <a:lnTo>
                  <a:pt x="41640" y="242354"/>
                </a:lnTo>
                <a:lnTo>
                  <a:pt x="42501" y="246729"/>
                </a:lnTo>
                <a:lnTo>
                  <a:pt x="43573" y="248296"/>
                </a:lnTo>
                <a:lnTo>
                  <a:pt x="45242" y="250293"/>
                </a:lnTo>
                <a:lnTo>
                  <a:pt x="51435" y="25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9"/>
          <p:cNvSpPr/>
          <p:nvPr/>
        </p:nvSpPr>
        <p:spPr>
          <a:xfrm>
            <a:off x="4186237" y="5460682"/>
            <a:ext cx="153803" cy="360046"/>
          </a:xfrm>
          <a:custGeom>
            <a:avLst/>
            <a:gdLst/>
            <a:ahLst/>
            <a:cxnLst/>
            <a:rect l="0" t="0" r="0" b="0"/>
            <a:pathLst>
              <a:path w="153803" h="360046">
                <a:moveTo>
                  <a:pt x="0" y="0"/>
                </a:moveTo>
                <a:lnTo>
                  <a:pt x="33170" y="0"/>
                </a:lnTo>
                <a:lnTo>
                  <a:pt x="37353" y="953"/>
                </a:lnTo>
                <a:lnTo>
                  <a:pt x="41094" y="2540"/>
                </a:lnTo>
                <a:lnTo>
                  <a:pt x="44541" y="4551"/>
                </a:lnTo>
                <a:lnTo>
                  <a:pt x="48745" y="6844"/>
                </a:lnTo>
                <a:lnTo>
                  <a:pt x="58494" y="11932"/>
                </a:lnTo>
                <a:lnTo>
                  <a:pt x="63761" y="13670"/>
                </a:lnTo>
                <a:lnTo>
                  <a:pt x="69178" y="14828"/>
                </a:lnTo>
                <a:lnTo>
                  <a:pt x="74694" y="15601"/>
                </a:lnTo>
                <a:lnTo>
                  <a:pt x="79323" y="18020"/>
                </a:lnTo>
                <a:lnTo>
                  <a:pt x="83362" y="21539"/>
                </a:lnTo>
                <a:lnTo>
                  <a:pt x="87007" y="25789"/>
                </a:lnTo>
                <a:lnTo>
                  <a:pt x="91342" y="29575"/>
                </a:lnTo>
                <a:lnTo>
                  <a:pt x="96137" y="33052"/>
                </a:lnTo>
                <a:lnTo>
                  <a:pt x="101239" y="36322"/>
                </a:lnTo>
                <a:lnTo>
                  <a:pt x="105593" y="40408"/>
                </a:lnTo>
                <a:lnTo>
                  <a:pt x="109448" y="45036"/>
                </a:lnTo>
                <a:lnTo>
                  <a:pt x="112970" y="50026"/>
                </a:lnTo>
                <a:lnTo>
                  <a:pt x="116271" y="55259"/>
                </a:lnTo>
                <a:lnTo>
                  <a:pt x="119424" y="60652"/>
                </a:lnTo>
                <a:lnTo>
                  <a:pt x="122478" y="66152"/>
                </a:lnTo>
                <a:lnTo>
                  <a:pt x="125468" y="72676"/>
                </a:lnTo>
                <a:lnTo>
                  <a:pt x="128412" y="79883"/>
                </a:lnTo>
                <a:lnTo>
                  <a:pt x="131328" y="87546"/>
                </a:lnTo>
                <a:lnTo>
                  <a:pt x="134225" y="94559"/>
                </a:lnTo>
                <a:lnTo>
                  <a:pt x="137108" y="101139"/>
                </a:lnTo>
                <a:lnTo>
                  <a:pt x="139983" y="107432"/>
                </a:lnTo>
                <a:lnTo>
                  <a:pt x="142852" y="114483"/>
                </a:lnTo>
                <a:lnTo>
                  <a:pt x="145717" y="122043"/>
                </a:lnTo>
                <a:lnTo>
                  <a:pt x="148580" y="129939"/>
                </a:lnTo>
                <a:lnTo>
                  <a:pt x="150488" y="138061"/>
                </a:lnTo>
                <a:lnTo>
                  <a:pt x="151761" y="146333"/>
                </a:lnTo>
                <a:lnTo>
                  <a:pt x="152609" y="154706"/>
                </a:lnTo>
                <a:lnTo>
                  <a:pt x="153174" y="162192"/>
                </a:lnTo>
                <a:lnTo>
                  <a:pt x="153551" y="169088"/>
                </a:lnTo>
                <a:lnTo>
                  <a:pt x="153802" y="175591"/>
                </a:lnTo>
                <a:lnTo>
                  <a:pt x="153017" y="182783"/>
                </a:lnTo>
                <a:lnTo>
                  <a:pt x="151542" y="190435"/>
                </a:lnTo>
                <a:lnTo>
                  <a:pt x="149605" y="198395"/>
                </a:lnTo>
                <a:lnTo>
                  <a:pt x="148314" y="206558"/>
                </a:lnTo>
                <a:lnTo>
                  <a:pt x="147454" y="214858"/>
                </a:lnTo>
                <a:lnTo>
                  <a:pt x="146880" y="223249"/>
                </a:lnTo>
                <a:lnTo>
                  <a:pt x="145545" y="230748"/>
                </a:lnTo>
                <a:lnTo>
                  <a:pt x="143702" y="237652"/>
                </a:lnTo>
                <a:lnTo>
                  <a:pt x="141522" y="244159"/>
                </a:lnTo>
                <a:lnTo>
                  <a:pt x="139115" y="250403"/>
                </a:lnTo>
                <a:lnTo>
                  <a:pt x="136559" y="256470"/>
                </a:lnTo>
                <a:lnTo>
                  <a:pt x="133902" y="262420"/>
                </a:lnTo>
                <a:lnTo>
                  <a:pt x="132130" y="268292"/>
                </a:lnTo>
                <a:lnTo>
                  <a:pt x="130949" y="274111"/>
                </a:lnTo>
                <a:lnTo>
                  <a:pt x="130162" y="279896"/>
                </a:lnTo>
                <a:lnTo>
                  <a:pt x="127732" y="285657"/>
                </a:lnTo>
                <a:lnTo>
                  <a:pt x="124208" y="291403"/>
                </a:lnTo>
                <a:lnTo>
                  <a:pt x="119952" y="297139"/>
                </a:lnTo>
                <a:lnTo>
                  <a:pt x="116163" y="301915"/>
                </a:lnTo>
                <a:lnTo>
                  <a:pt x="112685" y="306052"/>
                </a:lnTo>
                <a:lnTo>
                  <a:pt x="109413" y="309762"/>
                </a:lnTo>
                <a:lnTo>
                  <a:pt x="103238" y="316425"/>
                </a:lnTo>
                <a:lnTo>
                  <a:pt x="100257" y="319534"/>
                </a:lnTo>
                <a:lnTo>
                  <a:pt x="98271" y="322561"/>
                </a:lnTo>
                <a:lnTo>
                  <a:pt x="94523" y="331370"/>
                </a:lnTo>
                <a:lnTo>
                  <a:pt x="90270" y="337141"/>
                </a:lnTo>
                <a:lnTo>
                  <a:pt x="85670" y="342715"/>
                </a:lnTo>
                <a:lnTo>
                  <a:pt x="78463" y="350131"/>
                </a:lnTo>
                <a:lnTo>
                  <a:pt x="78026" y="351531"/>
                </a:lnTo>
                <a:lnTo>
                  <a:pt x="77153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90"/>
          <p:cNvSpPr/>
          <p:nvPr/>
        </p:nvSpPr>
        <p:spPr>
          <a:xfrm>
            <a:off x="5369277" y="5366385"/>
            <a:ext cx="222851" cy="393100"/>
          </a:xfrm>
          <a:custGeom>
            <a:avLst/>
            <a:gdLst/>
            <a:ahLst/>
            <a:cxnLst/>
            <a:rect l="0" t="0" r="0" b="0"/>
            <a:pathLst>
              <a:path w="222851" h="393100">
                <a:moveTo>
                  <a:pt x="154270" y="0"/>
                </a:moveTo>
                <a:lnTo>
                  <a:pt x="132959" y="0"/>
                </a:lnTo>
                <a:lnTo>
                  <a:pt x="130537" y="952"/>
                </a:lnTo>
                <a:lnTo>
                  <a:pt x="125307" y="4551"/>
                </a:lnTo>
                <a:lnTo>
                  <a:pt x="120080" y="8730"/>
                </a:lnTo>
                <a:lnTo>
                  <a:pt x="115897" y="12770"/>
                </a:lnTo>
                <a:lnTo>
                  <a:pt x="113448" y="14228"/>
                </a:lnTo>
                <a:lnTo>
                  <a:pt x="108187" y="15848"/>
                </a:lnTo>
                <a:lnTo>
                  <a:pt x="102674" y="19109"/>
                </a:lnTo>
                <a:lnTo>
                  <a:pt x="99870" y="21312"/>
                </a:lnTo>
                <a:lnTo>
                  <a:pt x="94215" y="28839"/>
                </a:lnTo>
                <a:lnTo>
                  <a:pt x="88527" y="37582"/>
                </a:lnTo>
                <a:lnTo>
                  <a:pt x="82823" y="44643"/>
                </a:lnTo>
                <a:lnTo>
                  <a:pt x="77113" y="50956"/>
                </a:lnTo>
                <a:lnTo>
                  <a:pt x="71401" y="56937"/>
                </a:lnTo>
                <a:lnTo>
                  <a:pt x="65686" y="62770"/>
                </a:lnTo>
                <a:lnTo>
                  <a:pt x="59972" y="71078"/>
                </a:lnTo>
                <a:lnTo>
                  <a:pt x="54257" y="81120"/>
                </a:lnTo>
                <a:lnTo>
                  <a:pt x="48543" y="91933"/>
                </a:lnTo>
                <a:lnTo>
                  <a:pt x="42827" y="100549"/>
                </a:lnTo>
                <a:lnTo>
                  <a:pt x="37112" y="108506"/>
                </a:lnTo>
                <a:lnTo>
                  <a:pt x="31398" y="118392"/>
                </a:lnTo>
                <a:lnTo>
                  <a:pt x="25682" y="129136"/>
                </a:lnTo>
                <a:lnTo>
                  <a:pt x="14253" y="151556"/>
                </a:lnTo>
                <a:lnTo>
                  <a:pt x="11078" y="160386"/>
                </a:lnTo>
                <a:lnTo>
                  <a:pt x="8714" y="168437"/>
                </a:lnTo>
                <a:lnTo>
                  <a:pt x="4488" y="178366"/>
                </a:lnTo>
                <a:lnTo>
                  <a:pt x="1976" y="189128"/>
                </a:lnTo>
                <a:lnTo>
                  <a:pt x="859" y="199309"/>
                </a:lnTo>
                <a:lnTo>
                  <a:pt x="230" y="211348"/>
                </a:lnTo>
                <a:lnTo>
                  <a:pt x="0" y="232983"/>
                </a:lnTo>
                <a:lnTo>
                  <a:pt x="2521" y="241978"/>
                </a:lnTo>
                <a:lnTo>
                  <a:pt x="5863" y="252325"/>
                </a:lnTo>
                <a:lnTo>
                  <a:pt x="7349" y="263274"/>
                </a:lnTo>
                <a:lnTo>
                  <a:pt x="10549" y="271951"/>
                </a:lnTo>
                <a:lnTo>
                  <a:pt x="12736" y="275598"/>
                </a:lnTo>
                <a:lnTo>
                  <a:pt x="15166" y="284730"/>
                </a:lnTo>
                <a:lnTo>
                  <a:pt x="15814" y="289833"/>
                </a:lnTo>
                <a:lnTo>
                  <a:pt x="19074" y="298042"/>
                </a:lnTo>
                <a:lnTo>
                  <a:pt x="23698" y="304865"/>
                </a:lnTo>
                <a:lnTo>
                  <a:pt x="28928" y="311073"/>
                </a:lnTo>
                <a:lnTo>
                  <a:pt x="34428" y="319547"/>
                </a:lnTo>
                <a:lnTo>
                  <a:pt x="37227" y="324474"/>
                </a:lnTo>
                <a:lnTo>
                  <a:pt x="40999" y="328711"/>
                </a:lnTo>
                <a:lnTo>
                  <a:pt x="45418" y="332488"/>
                </a:lnTo>
                <a:lnTo>
                  <a:pt x="50270" y="335959"/>
                </a:lnTo>
                <a:lnTo>
                  <a:pt x="54457" y="339224"/>
                </a:lnTo>
                <a:lnTo>
                  <a:pt x="58201" y="342355"/>
                </a:lnTo>
                <a:lnTo>
                  <a:pt x="61648" y="345394"/>
                </a:lnTo>
                <a:lnTo>
                  <a:pt x="65852" y="348373"/>
                </a:lnTo>
                <a:lnTo>
                  <a:pt x="70560" y="351310"/>
                </a:lnTo>
                <a:lnTo>
                  <a:pt x="75603" y="354222"/>
                </a:lnTo>
                <a:lnTo>
                  <a:pt x="86287" y="359997"/>
                </a:lnTo>
                <a:lnTo>
                  <a:pt x="91804" y="362870"/>
                </a:lnTo>
                <a:lnTo>
                  <a:pt x="96433" y="365738"/>
                </a:lnTo>
                <a:lnTo>
                  <a:pt x="100472" y="368603"/>
                </a:lnTo>
                <a:lnTo>
                  <a:pt x="104117" y="371465"/>
                </a:lnTo>
                <a:lnTo>
                  <a:pt x="110707" y="377185"/>
                </a:lnTo>
                <a:lnTo>
                  <a:pt x="113799" y="380044"/>
                </a:lnTo>
                <a:lnTo>
                  <a:pt x="117764" y="381950"/>
                </a:lnTo>
                <a:lnTo>
                  <a:pt x="122312" y="383221"/>
                </a:lnTo>
                <a:lnTo>
                  <a:pt x="127250" y="384068"/>
                </a:lnTo>
                <a:lnTo>
                  <a:pt x="131494" y="384632"/>
                </a:lnTo>
                <a:lnTo>
                  <a:pt x="135276" y="385009"/>
                </a:lnTo>
                <a:lnTo>
                  <a:pt x="138750" y="385260"/>
                </a:lnTo>
                <a:lnTo>
                  <a:pt x="142971" y="386380"/>
                </a:lnTo>
                <a:lnTo>
                  <a:pt x="147690" y="388079"/>
                </a:lnTo>
                <a:lnTo>
                  <a:pt x="152740" y="390165"/>
                </a:lnTo>
                <a:lnTo>
                  <a:pt x="157060" y="391555"/>
                </a:lnTo>
                <a:lnTo>
                  <a:pt x="160893" y="392481"/>
                </a:lnTo>
                <a:lnTo>
                  <a:pt x="164400" y="393099"/>
                </a:lnTo>
                <a:lnTo>
                  <a:pt x="168643" y="392558"/>
                </a:lnTo>
                <a:lnTo>
                  <a:pt x="173378" y="391246"/>
                </a:lnTo>
                <a:lnTo>
                  <a:pt x="185561" y="386845"/>
                </a:lnTo>
                <a:lnTo>
                  <a:pt x="192307" y="386244"/>
                </a:lnTo>
                <a:lnTo>
                  <a:pt x="196773" y="386083"/>
                </a:lnTo>
                <a:lnTo>
                  <a:pt x="200703" y="385024"/>
                </a:lnTo>
                <a:lnTo>
                  <a:pt x="207610" y="381306"/>
                </a:lnTo>
                <a:lnTo>
                  <a:pt x="212302" y="378409"/>
                </a:lnTo>
                <a:lnTo>
                  <a:pt x="215939" y="375192"/>
                </a:lnTo>
                <a:lnTo>
                  <a:pt x="222850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91"/>
          <p:cNvSpPr/>
          <p:nvPr/>
        </p:nvSpPr>
        <p:spPr>
          <a:xfrm>
            <a:off x="5515079" y="5477827"/>
            <a:ext cx="188492" cy="222886"/>
          </a:xfrm>
          <a:custGeom>
            <a:avLst/>
            <a:gdLst/>
            <a:ahLst/>
            <a:cxnLst/>
            <a:rect l="0" t="0" r="0" b="0"/>
            <a:pathLst>
              <a:path w="188492" h="222886">
                <a:moveTo>
                  <a:pt x="8468" y="0"/>
                </a:moveTo>
                <a:lnTo>
                  <a:pt x="0" y="0"/>
                </a:lnTo>
                <a:lnTo>
                  <a:pt x="5808" y="5892"/>
                </a:lnTo>
                <a:lnTo>
                  <a:pt x="117441" y="117545"/>
                </a:lnTo>
                <a:lnTo>
                  <a:pt x="121122" y="123131"/>
                </a:lnTo>
                <a:lnTo>
                  <a:pt x="123576" y="128760"/>
                </a:lnTo>
                <a:lnTo>
                  <a:pt x="125211" y="134418"/>
                </a:lnTo>
                <a:lnTo>
                  <a:pt x="128207" y="140094"/>
                </a:lnTo>
                <a:lnTo>
                  <a:pt x="132109" y="145784"/>
                </a:lnTo>
                <a:lnTo>
                  <a:pt x="136615" y="151482"/>
                </a:lnTo>
                <a:lnTo>
                  <a:pt x="140572" y="156232"/>
                </a:lnTo>
                <a:lnTo>
                  <a:pt x="144162" y="160353"/>
                </a:lnTo>
                <a:lnTo>
                  <a:pt x="147509" y="164052"/>
                </a:lnTo>
                <a:lnTo>
                  <a:pt x="149739" y="168423"/>
                </a:lnTo>
                <a:lnTo>
                  <a:pt x="151227" y="173242"/>
                </a:lnTo>
                <a:lnTo>
                  <a:pt x="152218" y="178360"/>
                </a:lnTo>
                <a:lnTo>
                  <a:pt x="154784" y="182724"/>
                </a:lnTo>
                <a:lnTo>
                  <a:pt x="158399" y="186586"/>
                </a:lnTo>
                <a:lnTo>
                  <a:pt x="162715" y="190113"/>
                </a:lnTo>
                <a:lnTo>
                  <a:pt x="165592" y="193417"/>
                </a:lnTo>
                <a:lnTo>
                  <a:pt x="167510" y="196572"/>
                </a:lnTo>
                <a:lnTo>
                  <a:pt x="169641" y="202618"/>
                </a:lnTo>
                <a:lnTo>
                  <a:pt x="170588" y="208480"/>
                </a:lnTo>
                <a:lnTo>
                  <a:pt x="171793" y="210425"/>
                </a:lnTo>
                <a:lnTo>
                  <a:pt x="173549" y="211721"/>
                </a:lnTo>
                <a:lnTo>
                  <a:pt x="175672" y="212584"/>
                </a:lnTo>
                <a:lnTo>
                  <a:pt x="180571" y="213544"/>
                </a:lnTo>
                <a:lnTo>
                  <a:pt x="183211" y="213801"/>
                </a:lnTo>
                <a:lnTo>
                  <a:pt x="184971" y="214924"/>
                </a:lnTo>
                <a:lnTo>
                  <a:pt x="186144" y="216625"/>
                </a:lnTo>
                <a:lnTo>
                  <a:pt x="188491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92"/>
          <p:cNvSpPr/>
          <p:nvPr/>
        </p:nvSpPr>
        <p:spPr>
          <a:xfrm>
            <a:off x="5575347" y="5426392"/>
            <a:ext cx="136796" cy="231459"/>
          </a:xfrm>
          <a:custGeom>
            <a:avLst/>
            <a:gdLst/>
            <a:ahLst/>
            <a:cxnLst/>
            <a:rect l="0" t="0" r="0" b="0"/>
            <a:pathLst>
              <a:path w="136796" h="231459">
                <a:moveTo>
                  <a:pt x="136795" y="0"/>
                </a:moveTo>
                <a:lnTo>
                  <a:pt x="128576" y="0"/>
                </a:lnTo>
                <a:lnTo>
                  <a:pt x="128327" y="4551"/>
                </a:lnTo>
                <a:lnTo>
                  <a:pt x="127340" y="6844"/>
                </a:lnTo>
                <a:lnTo>
                  <a:pt x="121400" y="15575"/>
                </a:lnTo>
                <a:lnTo>
                  <a:pt x="118911" y="19908"/>
                </a:lnTo>
                <a:lnTo>
                  <a:pt x="116300" y="24702"/>
                </a:lnTo>
                <a:lnTo>
                  <a:pt x="114559" y="29803"/>
                </a:lnTo>
                <a:lnTo>
                  <a:pt x="113399" y="35109"/>
                </a:lnTo>
                <a:lnTo>
                  <a:pt x="112625" y="40551"/>
                </a:lnTo>
                <a:lnTo>
                  <a:pt x="110204" y="47036"/>
                </a:lnTo>
                <a:lnTo>
                  <a:pt x="106686" y="54218"/>
                </a:lnTo>
                <a:lnTo>
                  <a:pt x="98648" y="68864"/>
                </a:lnTo>
                <a:lnTo>
                  <a:pt x="91901" y="81724"/>
                </a:lnTo>
                <a:lnTo>
                  <a:pt x="88768" y="88772"/>
                </a:lnTo>
                <a:lnTo>
                  <a:pt x="85727" y="96329"/>
                </a:lnTo>
                <a:lnTo>
                  <a:pt x="82747" y="104225"/>
                </a:lnTo>
                <a:lnTo>
                  <a:pt x="79808" y="111393"/>
                </a:lnTo>
                <a:lnTo>
                  <a:pt x="76896" y="118077"/>
                </a:lnTo>
                <a:lnTo>
                  <a:pt x="74002" y="124438"/>
                </a:lnTo>
                <a:lnTo>
                  <a:pt x="70168" y="130584"/>
                </a:lnTo>
                <a:lnTo>
                  <a:pt x="65707" y="136586"/>
                </a:lnTo>
                <a:lnTo>
                  <a:pt x="60828" y="142492"/>
                </a:lnTo>
                <a:lnTo>
                  <a:pt x="56623" y="148335"/>
                </a:lnTo>
                <a:lnTo>
                  <a:pt x="52867" y="154135"/>
                </a:lnTo>
                <a:lnTo>
                  <a:pt x="49411" y="159907"/>
                </a:lnTo>
                <a:lnTo>
                  <a:pt x="46154" y="165660"/>
                </a:lnTo>
                <a:lnTo>
                  <a:pt x="39995" y="177132"/>
                </a:lnTo>
                <a:lnTo>
                  <a:pt x="37019" y="181905"/>
                </a:lnTo>
                <a:lnTo>
                  <a:pt x="34083" y="186040"/>
                </a:lnTo>
                <a:lnTo>
                  <a:pt x="31173" y="189749"/>
                </a:lnTo>
                <a:lnTo>
                  <a:pt x="29233" y="194127"/>
                </a:lnTo>
                <a:lnTo>
                  <a:pt x="27939" y="198951"/>
                </a:lnTo>
                <a:lnTo>
                  <a:pt x="27077" y="204072"/>
                </a:lnTo>
                <a:lnTo>
                  <a:pt x="25550" y="207485"/>
                </a:lnTo>
                <a:lnTo>
                  <a:pt x="23579" y="209761"/>
                </a:lnTo>
                <a:lnTo>
                  <a:pt x="21313" y="211278"/>
                </a:lnTo>
                <a:lnTo>
                  <a:pt x="18849" y="213242"/>
                </a:lnTo>
                <a:lnTo>
                  <a:pt x="16255" y="215504"/>
                </a:lnTo>
                <a:lnTo>
                  <a:pt x="13572" y="217965"/>
                </a:lnTo>
                <a:lnTo>
                  <a:pt x="11784" y="220557"/>
                </a:lnTo>
                <a:lnTo>
                  <a:pt x="9797" y="225978"/>
                </a:lnTo>
                <a:lnTo>
                  <a:pt x="8678" y="229834"/>
                </a:lnTo>
                <a:lnTo>
                  <a:pt x="7569" y="230375"/>
                </a:lnTo>
                <a:lnTo>
                  <a:pt x="3796" y="230977"/>
                </a:lnTo>
                <a:lnTo>
                  <a:pt x="0" y="231415"/>
                </a:lnTo>
                <a:lnTo>
                  <a:pt x="8207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93"/>
          <p:cNvSpPr/>
          <p:nvPr/>
        </p:nvSpPr>
        <p:spPr>
          <a:xfrm>
            <a:off x="5755004" y="5486409"/>
            <a:ext cx="231459" cy="42854"/>
          </a:xfrm>
          <a:custGeom>
            <a:avLst/>
            <a:gdLst/>
            <a:ahLst/>
            <a:cxnLst/>
            <a:rect l="0" t="0" r="0" b="0"/>
            <a:pathLst>
              <a:path w="231459" h="42854">
                <a:moveTo>
                  <a:pt x="0" y="42853"/>
                </a:moveTo>
                <a:lnTo>
                  <a:pt x="4551" y="42853"/>
                </a:lnTo>
                <a:lnTo>
                  <a:pt x="6844" y="41901"/>
                </a:lnTo>
                <a:lnTo>
                  <a:pt x="9325" y="40313"/>
                </a:lnTo>
                <a:lnTo>
                  <a:pt x="15601" y="35472"/>
                </a:lnTo>
                <a:lnTo>
                  <a:pt x="18021" y="34123"/>
                </a:lnTo>
                <a:lnTo>
                  <a:pt x="25790" y="30083"/>
                </a:lnTo>
                <a:lnTo>
                  <a:pt x="29576" y="28624"/>
                </a:lnTo>
                <a:lnTo>
                  <a:pt x="33053" y="27652"/>
                </a:lnTo>
                <a:lnTo>
                  <a:pt x="36323" y="27005"/>
                </a:lnTo>
                <a:lnTo>
                  <a:pt x="40408" y="25620"/>
                </a:lnTo>
                <a:lnTo>
                  <a:pt x="45036" y="23744"/>
                </a:lnTo>
                <a:lnTo>
                  <a:pt x="50027" y="21542"/>
                </a:lnTo>
                <a:lnTo>
                  <a:pt x="55259" y="20073"/>
                </a:lnTo>
                <a:lnTo>
                  <a:pt x="60652" y="19094"/>
                </a:lnTo>
                <a:lnTo>
                  <a:pt x="66153" y="18441"/>
                </a:lnTo>
                <a:lnTo>
                  <a:pt x="71725" y="17053"/>
                </a:lnTo>
                <a:lnTo>
                  <a:pt x="77344" y="15176"/>
                </a:lnTo>
                <a:lnTo>
                  <a:pt x="82995" y="12972"/>
                </a:lnTo>
                <a:lnTo>
                  <a:pt x="88667" y="11502"/>
                </a:lnTo>
                <a:lnTo>
                  <a:pt x="94354" y="10522"/>
                </a:lnTo>
                <a:lnTo>
                  <a:pt x="100051" y="9870"/>
                </a:lnTo>
                <a:lnTo>
                  <a:pt x="105753" y="9434"/>
                </a:lnTo>
                <a:lnTo>
                  <a:pt x="111460" y="9144"/>
                </a:lnTo>
                <a:lnTo>
                  <a:pt x="117169" y="8950"/>
                </a:lnTo>
                <a:lnTo>
                  <a:pt x="121928" y="7869"/>
                </a:lnTo>
                <a:lnTo>
                  <a:pt x="126053" y="6195"/>
                </a:lnTo>
                <a:lnTo>
                  <a:pt x="129755" y="4127"/>
                </a:lnTo>
                <a:lnTo>
                  <a:pt x="134129" y="2748"/>
                </a:lnTo>
                <a:lnTo>
                  <a:pt x="138949" y="1829"/>
                </a:lnTo>
                <a:lnTo>
                  <a:pt x="144068" y="1216"/>
                </a:lnTo>
                <a:lnTo>
                  <a:pt x="149385" y="808"/>
                </a:lnTo>
                <a:lnTo>
                  <a:pt x="154836" y="535"/>
                </a:lnTo>
                <a:lnTo>
                  <a:pt x="169068" y="152"/>
                </a:lnTo>
                <a:lnTo>
                  <a:pt x="203246" y="0"/>
                </a:lnTo>
                <a:lnTo>
                  <a:pt x="207887" y="950"/>
                </a:lnTo>
                <a:lnTo>
                  <a:pt x="211934" y="2535"/>
                </a:lnTo>
                <a:lnTo>
                  <a:pt x="220723" y="7373"/>
                </a:lnTo>
                <a:lnTo>
                  <a:pt x="224464" y="8034"/>
                </a:lnTo>
                <a:lnTo>
                  <a:pt x="231458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94"/>
          <p:cNvSpPr/>
          <p:nvPr/>
        </p:nvSpPr>
        <p:spPr>
          <a:xfrm>
            <a:off x="6012179" y="5392102"/>
            <a:ext cx="51437" cy="197169"/>
          </a:xfrm>
          <a:custGeom>
            <a:avLst/>
            <a:gdLst/>
            <a:ahLst/>
            <a:cxnLst/>
            <a:rect l="0" t="0" r="0" b="0"/>
            <a:pathLst>
              <a:path w="51437" h="197169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1" y="14828"/>
                </a:lnTo>
                <a:lnTo>
                  <a:pt x="4551" y="15600"/>
                </a:lnTo>
                <a:lnTo>
                  <a:pt x="5892" y="18020"/>
                </a:lnTo>
                <a:lnTo>
                  <a:pt x="6786" y="21539"/>
                </a:lnTo>
                <a:lnTo>
                  <a:pt x="7382" y="25789"/>
                </a:lnTo>
                <a:lnTo>
                  <a:pt x="7779" y="29575"/>
                </a:lnTo>
                <a:lnTo>
                  <a:pt x="8043" y="33052"/>
                </a:lnTo>
                <a:lnTo>
                  <a:pt x="8220" y="36322"/>
                </a:lnTo>
                <a:lnTo>
                  <a:pt x="9290" y="40408"/>
                </a:lnTo>
                <a:lnTo>
                  <a:pt x="10956" y="45036"/>
                </a:lnTo>
                <a:lnTo>
                  <a:pt x="13019" y="50027"/>
                </a:lnTo>
                <a:lnTo>
                  <a:pt x="14395" y="55259"/>
                </a:lnTo>
                <a:lnTo>
                  <a:pt x="15312" y="60651"/>
                </a:lnTo>
                <a:lnTo>
                  <a:pt x="15923" y="66152"/>
                </a:lnTo>
                <a:lnTo>
                  <a:pt x="16330" y="71724"/>
                </a:lnTo>
                <a:lnTo>
                  <a:pt x="16603" y="77343"/>
                </a:lnTo>
                <a:lnTo>
                  <a:pt x="16904" y="88667"/>
                </a:lnTo>
                <a:lnTo>
                  <a:pt x="17038" y="100051"/>
                </a:lnTo>
                <a:lnTo>
                  <a:pt x="18026" y="105753"/>
                </a:lnTo>
                <a:lnTo>
                  <a:pt x="19638" y="111459"/>
                </a:lnTo>
                <a:lnTo>
                  <a:pt x="21665" y="117169"/>
                </a:lnTo>
                <a:lnTo>
                  <a:pt x="23016" y="122880"/>
                </a:lnTo>
                <a:lnTo>
                  <a:pt x="23916" y="128593"/>
                </a:lnTo>
                <a:lnTo>
                  <a:pt x="24517" y="134306"/>
                </a:lnTo>
                <a:lnTo>
                  <a:pt x="24918" y="140020"/>
                </a:lnTo>
                <a:lnTo>
                  <a:pt x="25184" y="145734"/>
                </a:lnTo>
                <a:lnTo>
                  <a:pt x="25362" y="151449"/>
                </a:lnTo>
                <a:lnTo>
                  <a:pt x="26433" y="156211"/>
                </a:lnTo>
                <a:lnTo>
                  <a:pt x="28100" y="160338"/>
                </a:lnTo>
                <a:lnTo>
                  <a:pt x="30164" y="164042"/>
                </a:lnTo>
                <a:lnTo>
                  <a:pt x="31539" y="167464"/>
                </a:lnTo>
                <a:lnTo>
                  <a:pt x="32457" y="170698"/>
                </a:lnTo>
                <a:lnTo>
                  <a:pt x="33929" y="178180"/>
                </a:lnTo>
                <a:lnTo>
                  <a:pt x="35001" y="179747"/>
                </a:lnTo>
                <a:lnTo>
                  <a:pt x="36670" y="181744"/>
                </a:lnTo>
                <a:lnTo>
                  <a:pt x="38734" y="184028"/>
                </a:lnTo>
                <a:lnTo>
                  <a:pt x="40110" y="186503"/>
                </a:lnTo>
                <a:lnTo>
                  <a:pt x="41640" y="191793"/>
                </a:lnTo>
                <a:lnTo>
                  <a:pt x="43000" y="193584"/>
                </a:lnTo>
                <a:lnTo>
                  <a:pt x="44859" y="194779"/>
                </a:lnTo>
                <a:lnTo>
                  <a:pt x="51436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95"/>
          <p:cNvSpPr/>
          <p:nvPr/>
        </p:nvSpPr>
        <p:spPr>
          <a:xfrm>
            <a:off x="6097904" y="5314950"/>
            <a:ext cx="170111" cy="342901"/>
          </a:xfrm>
          <a:custGeom>
            <a:avLst/>
            <a:gdLst/>
            <a:ahLst/>
            <a:cxnLst/>
            <a:rect l="0" t="0" r="0" b="0"/>
            <a:pathLst>
              <a:path w="170111" h="342901">
                <a:moveTo>
                  <a:pt x="0" y="0"/>
                </a:moveTo>
                <a:lnTo>
                  <a:pt x="7382" y="0"/>
                </a:lnTo>
                <a:lnTo>
                  <a:pt x="10584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20400" y="7381"/>
                </a:lnTo>
                <a:lnTo>
                  <a:pt x="24078" y="8730"/>
                </a:lnTo>
                <a:lnTo>
                  <a:pt x="28435" y="10583"/>
                </a:lnTo>
                <a:lnTo>
                  <a:pt x="33244" y="12770"/>
                </a:lnTo>
                <a:lnTo>
                  <a:pt x="37403" y="15181"/>
                </a:lnTo>
                <a:lnTo>
                  <a:pt x="41128" y="17741"/>
                </a:lnTo>
                <a:lnTo>
                  <a:pt x="44564" y="20399"/>
                </a:lnTo>
                <a:lnTo>
                  <a:pt x="47807" y="22172"/>
                </a:lnTo>
                <a:lnTo>
                  <a:pt x="50922" y="23354"/>
                </a:lnTo>
                <a:lnTo>
                  <a:pt x="53951" y="24142"/>
                </a:lnTo>
                <a:lnTo>
                  <a:pt x="57875" y="25619"/>
                </a:lnTo>
                <a:lnTo>
                  <a:pt x="62396" y="27557"/>
                </a:lnTo>
                <a:lnTo>
                  <a:pt x="72499" y="32250"/>
                </a:lnTo>
                <a:lnTo>
                  <a:pt x="83340" y="37510"/>
                </a:lnTo>
                <a:lnTo>
                  <a:pt x="87945" y="41199"/>
                </a:lnTo>
                <a:lnTo>
                  <a:pt x="91968" y="45563"/>
                </a:lnTo>
                <a:lnTo>
                  <a:pt x="95602" y="50378"/>
                </a:lnTo>
                <a:lnTo>
                  <a:pt x="99930" y="54540"/>
                </a:lnTo>
                <a:lnTo>
                  <a:pt x="104720" y="58268"/>
                </a:lnTo>
                <a:lnTo>
                  <a:pt x="109819" y="61705"/>
                </a:lnTo>
                <a:lnTo>
                  <a:pt x="114170" y="65902"/>
                </a:lnTo>
                <a:lnTo>
                  <a:pt x="118023" y="70604"/>
                </a:lnTo>
                <a:lnTo>
                  <a:pt x="121545" y="75644"/>
                </a:lnTo>
                <a:lnTo>
                  <a:pt x="124846" y="80909"/>
                </a:lnTo>
                <a:lnTo>
                  <a:pt x="127998" y="86325"/>
                </a:lnTo>
                <a:lnTo>
                  <a:pt x="131052" y="91840"/>
                </a:lnTo>
                <a:lnTo>
                  <a:pt x="136986" y="103047"/>
                </a:lnTo>
                <a:lnTo>
                  <a:pt x="139902" y="108703"/>
                </a:lnTo>
                <a:lnTo>
                  <a:pt x="142798" y="115331"/>
                </a:lnTo>
                <a:lnTo>
                  <a:pt x="145681" y="122607"/>
                </a:lnTo>
                <a:lnTo>
                  <a:pt x="148556" y="130316"/>
                </a:lnTo>
                <a:lnTo>
                  <a:pt x="151425" y="137359"/>
                </a:lnTo>
                <a:lnTo>
                  <a:pt x="154290" y="143960"/>
                </a:lnTo>
                <a:lnTo>
                  <a:pt x="157153" y="150266"/>
                </a:lnTo>
                <a:lnTo>
                  <a:pt x="159061" y="157327"/>
                </a:lnTo>
                <a:lnTo>
                  <a:pt x="160334" y="164892"/>
                </a:lnTo>
                <a:lnTo>
                  <a:pt x="161182" y="172793"/>
                </a:lnTo>
                <a:lnTo>
                  <a:pt x="162699" y="179965"/>
                </a:lnTo>
                <a:lnTo>
                  <a:pt x="164664" y="186652"/>
                </a:lnTo>
                <a:lnTo>
                  <a:pt x="166926" y="193014"/>
                </a:lnTo>
                <a:lnTo>
                  <a:pt x="168434" y="200114"/>
                </a:lnTo>
                <a:lnTo>
                  <a:pt x="169440" y="207704"/>
                </a:lnTo>
                <a:lnTo>
                  <a:pt x="170110" y="215622"/>
                </a:lnTo>
                <a:lnTo>
                  <a:pt x="169604" y="223758"/>
                </a:lnTo>
                <a:lnTo>
                  <a:pt x="168315" y="232040"/>
                </a:lnTo>
                <a:lnTo>
                  <a:pt x="166503" y="240418"/>
                </a:lnTo>
                <a:lnTo>
                  <a:pt x="164342" y="247908"/>
                </a:lnTo>
                <a:lnTo>
                  <a:pt x="161949" y="254807"/>
                </a:lnTo>
                <a:lnTo>
                  <a:pt x="159401" y="261311"/>
                </a:lnTo>
                <a:lnTo>
                  <a:pt x="157703" y="268505"/>
                </a:lnTo>
                <a:lnTo>
                  <a:pt x="156571" y="276158"/>
                </a:lnTo>
                <a:lnTo>
                  <a:pt x="155815" y="284118"/>
                </a:lnTo>
                <a:lnTo>
                  <a:pt x="154359" y="291329"/>
                </a:lnTo>
                <a:lnTo>
                  <a:pt x="152436" y="298042"/>
                </a:lnTo>
                <a:lnTo>
                  <a:pt x="150202" y="304422"/>
                </a:lnTo>
                <a:lnTo>
                  <a:pt x="145180" y="314051"/>
                </a:lnTo>
                <a:lnTo>
                  <a:pt x="142506" y="317952"/>
                </a:lnTo>
                <a:lnTo>
                  <a:pt x="139772" y="321505"/>
                </a:lnTo>
                <a:lnTo>
                  <a:pt x="136997" y="324827"/>
                </a:lnTo>
                <a:lnTo>
                  <a:pt x="130249" y="332451"/>
                </a:lnTo>
                <a:lnTo>
                  <a:pt x="126786" y="336033"/>
                </a:lnTo>
                <a:lnTo>
                  <a:pt x="121353" y="341543"/>
                </a:lnTo>
                <a:lnTo>
                  <a:pt x="119955" y="341995"/>
                </a:lnTo>
                <a:lnTo>
                  <a:pt x="115861" y="342498"/>
                </a:lnTo>
                <a:lnTo>
                  <a:pt x="111363" y="342820"/>
                </a:lnTo>
                <a:lnTo>
                  <a:pt x="102871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96"/>
          <p:cNvSpPr/>
          <p:nvPr/>
        </p:nvSpPr>
        <p:spPr>
          <a:xfrm>
            <a:off x="7152440" y="5332202"/>
            <a:ext cx="128470" cy="381921"/>
          </a:xfrm>
          <a:custGeom>
            <a:avLst/>
            <a:gdLst/>
            <a:ahLst/>
            <a:cxnLst/>
            <a:rect l="0" t="0" r="0" b="0"/>
            <a:pathLst>
              <a:path w="128470" h="381921">
                <a:moveTo>
                  <a:pt x="128469" y="17038"/>
                </a:moveTo>
                <a:lnTo>
                  <a:pt x="128469" y="12487"/>
                </a:lnTo>
                <a:lnTo>
                  <a:pt x="127517" y="11146"/>
                </a:lnTo>
                <a:lnTo>
                  <a:pt x="125930" y="10252"/>
                </a:lnTo>
                <a:lnTo>
                  <a:pt x="121089" y="8818"/>
                </a:lnTo>
                <a:lnTo>
                  <a:pt x="120692" y="7748"/>
                </a:lnTo>
                <a:lnTo>
                  <a:pt x="120250" y="4019"/>
                </a:lnTo>
                <a:lnTo>
                  <a:pt x="119180" y="2644"/>
                </a:lnTo>
                <a:lnTo>
                  <a:pt x="117514" y="1727"/>
                </a:lnTo>
                <a:lnTo>
                  <a:pt x="111687" y="0"/>
                </a:lnTo>
                <a:lnTo>
                  <a:pt x="108946" y="2480"/>
                </a:lnTo>
                <a:lnTo>
                  <a:pt x="106881" y="4476"/>
                </a:lnTo>
                <a:lnTo>
                  <a:pt x="104552" y="5805"/>
                </a:lnTo>
                <a:lnTo>
                  <a:pt x="102047" y="6692"/>
                </a:lnTo>
                <a:lnTo>
                  <a:pt x="99425" y="7283"/>
                </a:lnTo>
                <a:lnTo>
                  <a:pt x="96724" y="9582"/>
                </a:lnTo>
                <a:lnTo>
                  <a:pt x="93971" y="13020"/>
                </a:lnTo>
                <a:lnTo>
                  <a:pt x="91182" y="17217"/>
                </a:lnTo>
                <a:lnTo>
                  <a:pt x="88372" y="20967"/>
                </a:lnTo>
                <a:lnTo>
                  <a:pt x="85546" y="24420"/>
                </a:lnTo>
                <a:lnTo>
                  <a:pt x="82708" y="27674"/>
                </a:lnTo>
                <a:lnTo>
                  <a:pt x="78912" y="31748"/>
                </a:lnTo>
                <a:lnTo>
                  <a:pt x="69614" y="41356"/>
                </a:lnTo>
                <a:lnTo>
                  <a:pt x="65420" y="46585"/>
                </a:lnTo>
                <a:lnTo>
                  <a:pt x="61672" y="51976"/>
                </a:lnTo>
                <a:lnTo>
                  <a:pt x="58220" y="57475"/>
                </a:lnTo>
                <a:lnTo>
                  <a:pt x="54967" y="63046"/>
                </a:lnTo>
                <a:lnTo>
                  <a:pt x="51845" y="68665"/>
                </a:lnTo>
                <a:lnTo>
                  <a:pt x="48812" y="74316"/>
                </a:lnTo>
                <a:lnTo>
                  <a:pt x="45836" y="80940"/>
                </a:lnTo>
                <a:lnTo>
                  <a:pt x="42901" y="88214"/>
                </a:lnTo>
                <a:lnTo>
                  <a:pt x="37099" y="103917"/>
                </a:lnTo>
                <a:lnTo>
                  <a:pt x="31346" y="120421"/>
                </a:lnTo>
                <a:lnTo>
                  <a:pt x="28478" y="127870"/>
                </a:lnTo>
                <a:lnTo>
                  <a:pt x="25614" y="134741"/>
                </a:lnTo>
                <a:lnTo>
                  <a:pt x="22752" y="141226"/>
                </a:lnTo>
                <a:lnTo>
                  <a:pt x="19891" y="148408"/>
                </a:lnTo>
                <a:lnTo>
                  <a:pt x="14172" y="164007"/>
                </a:lnTo>
                <a:lnTo>
                  <a:pt x="12266" y="172167"/>
                </a:lnTo>
                <a:lnTo>
                  <a:pt x="10996" y="180465"/>
                </a:lnTo>
                <a:lnTo>
                  <a:pt x="10149" y="188854"/>
                </a:lnTo>
                <a:lnTo>
                  <a:pt x="8632" y="197305"/>
                </a:lnTo>
                <a:lnTo>
                  <a:pt x="6667" y="205796"/>
                </a:lnTo>
                <a:lnTo>
                  <a:pt x="4406" y="214314"/>
                </a:lnTo>
                <a:lnTo>
                  <a:pt x="2898" y="222850"/>
                </a:lnTo>
                <a:lnTo>
                  <a:pt x="1893" y="231398"/>
                </a:lnTo>
                <a:lnTo>
                  <a:pt x="1223" y="239955"/>
                </a:lnTo>
                <a:lnTo>
                  <a:pt x="776" y="247564"/>
                </a:lnTo>
                <a:lnTo>
                  <a:pt x="279" y="261099"/>
                </a:lnTo>
                <a:lnTo>
                  <a:pt x="0" y="279429"/>
                </a:lnTo>
                <a:lnTo>
                  <a:pt x="2475" y="291136"/>
                </a:lnTo>
                <a:lnTo>
                  <a:pt x="5796" y="302689"/>
                </a:lnTo>
                <a:lnTo>
                  <a:pt x="7273" y="314174"/>
                </a:lnTo>
                <a:lnTo>
                  <a:pt x="9572" y="318951"/>
                </a:lnTo>
                <a:lnTo>
                  <a:pt x="13010" y="323088"/>
                </a:lnTo>
                <a:lnTo>
                  <a:pt x="17206" y="326799"/>
                </a:lnTo>
                <a:lnTo>
                  <a:pt x="20957" y="331177"/>
                </a:lnTo>
                <a:lnTo>
                  <a:pt x="24409" y="336002"/>
                </a:lnTo>
                <a:lnTo>
                  <a:pt x="27663" y="341123"/>
                </a:lnTo>
                <a:lnTo>
                  <a:pt x="31279" y="349353"/>
                </a:lnTo>
                <a:lnTo>
                  <a:pt x="32243" y="352881"/>
                </a:lnTo>
                <a:lnTo>
                  <a:pt x="34791" y="356186"/>
                </a:lnTo>
                <a:lnTo>
                  <a:pt x="38395" y="359342"/>
                </a:lnTo>
                <a:lnTo>
                  <a:pt x="42702" y="362398"/>
                </a:lnTo>
                <a:lnTo>
                  <a:pt x="46526" y="365387"/>
                </a:lnTo>
                <a:lnTo>
                  <a:pt x="50028" y="368334"/>
                </a:lnTo>
                <a:lnTo>
                  <a:pt x="53316" y="371250"/>
                </a:lnTo>
                <a:lnTo>
                  <a:pt x="57412" y="373194"/>
                </a:lnTo>
                <a:lnTo>
                  <a:pt x="62048" y="374491"/>
                </a:lnTo>
                <a:lnTo>
                  <a:pt x="67043" y="375355"/>
                </a:lnTo>
                <a:lnTo>
                  <a:pt x="71326" y="375930"/>
                </a:lnTo>
                <a:lnTo>
                  <a:pt x="75134" y="376315"/>
                </a:lnTo>
                <a:lnTo>
                  <a:pt x="78625" y="376571"/>
                </a:lnTo>
                <a:lnTo>
                  <a:pt x="82857" y="377694"/>
                </a:lnTo>
                <a:lnTo>
                  <a:pt x="87584" y="379395"/>
                </a:lnTo>
                <a:lnTo>
                  <a:pt x="92640" y="381482"/>
                </a:lnTo>
                <a:lnTo>
                  <a:pt x="96963" y="381920"/>
                </a:lnTo>
                <a:lnTo>
                  <a:pt x="100797" y="381260"/>
                </a:lnTo>
                <a:lnTo>
                  <a:pt x="104306" y="379868"/>
                </a:lnTo>
                <a:lnTo>
                  <a:pt x="107599" y="378940"/>
                </a:lnTo>
                <a:lnTo>
                  <a:pt x="110746" y="378321"/>
                </a:lnTo>
                <a:lnTo>
                  <a:pt x="113797" y="377908"/>
                </a:lnTo>
                <a:lnTo>
                  <a:pt x="116782" y="377633"/>
                </a:lnTo>
                <a:lnTo>
                  <a:pt x="119726" y="377449"/>
                </a:lnTo>
                <a:lnTo>
                  <a:pt x="128469" y="3770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97"/>
          <p:cNvSpPr/>
          <p:nvPr/>
        </p:nvSpPr>
        <p:spPr>
          <a:xfrm>
            <a:off x="7332344" y="5426395"/>
            <a:ext cx="188597" cy="257173"/>
          </a:xfrm>
          <a:custGeom>
            <a:avLst/>
            <a:gdLst/>
            <a:ahLst/>
            <a:cxnLst/>
            <a:rect l="0" t="0" r="0" b="0"/>
            <a:pathLst>
              <a:path w="188597" h="257173">
                <a:moveTo>
                  <a:pt x="0" y="8570"/>
                </a:moveTo>
                <a:lnTo>
                  <a:pt x="0" y="28"/>
                </a:lnTo>
                <a:lnTo>
                  <a:pt x="11932" y="0"/>
                </a:lnTo>
                <a:lnTo>
                  <a:pt x="13670" y="952"/>
                </a:lnTo>
                <a:lnTo>
                  <a:pt x="14829" y="2538"/>
                </a:lnTo>
                <a:lnTo>
                  <a:pt x="15601" y="4549"/>
                </a:lnTo>
                <a:lnTo>
                  <a:pt x="21239" y="11929"/>
                </a:lnTo>
                <a:lnTo>
                  <a:pt x="22732" y="14619"/>
                </a:lnTo>
                <a:lnTo>
                  <a:pt x="24391" y="20148"/>
                </a:lnTo>
                <a:lnTo>
                  <a:pt x="26738" y="23909"/>
                </a:lnTo>
                <a:lnTo>
                  <a:pt x="30208" y="28321"/>
                </a:lnTo>
                <a:lnTo>
                  <a:pt x="34427" y="33167"/>
                </a:lnTo>
                <a:lnTo>
                  <a:pt x="38191" y="38303"/>
                </a:lnTo>
                <a:lnTo>
                  <a:pt x="41653" y="43632"/>
                </a:lnTo>
                <a:lnTo>
                  <a:pt x="44915" y="49090"/>
                </a:lnTo>
                <a:lnTo>
                  <a:pt x="48993" y="54633"/>
                </a:lnTo>
                <a:lnTo>
                  <a:pt x="53617" y="60234"/>
                </a:lnTo>
                <a:lnTo>
                  <a:pt x="58605" y="65872"/>
                </a:lnTo>
                <a:lnTo>
                  <a:pt x="62883" y="71536"/>
                </a:lnTo>
                <a:lnTo>
                  <a:pt x="66687" y="77218"/>
                </a:lnTo>
                <a:lnTo>
                  <a:pt x="70177" y="82910"/>
                </a:lnTo>
                <a:lnTo>
                  <a:pt x="73455" y="88610"/>
                </a:lnTo>
                <a:lnTo>
                  <a:pt x="79636" y="100023"/>
                </a:lnTo>
                <a:lnTo>
                  <a:pt x="83571" y="105733"/>
                </a:lnTo>
                <a:lnTo>
                  <a:pt x="88099" y="111446"/>
                </a:lnTo>
                <a:lnTo>
                  <a:pt x="93023" y="117158"/>
                </a:lnTo>
                <a:lnTo>
                  <a:pt x="97258" y="122873"/>
                </a:lnTo>
                <a:lnTo>
                  <a:pt x="101034" y="128587"/>
                </a:lnTo>
                <a:lnTo>
                  <a:pt x="104504" y="134301"/>
                </a:lnTo>
                <a:lnTo>
                  <a:pt x="107770" y="140968"/>
                </a:lnTo>
                <a:lnTo>
                  <a:pt x="110899" y="148270"/>
                </a:lnTo>
                <a:lnTo>
                  <a:pt x="113937" y="155996"/>
                </a:lnTo>
                <a:lnTo>
                  <a:pt x="116916" y="163051"/>
                </a:lnTo>
                <a:lnTo>
                  <a:pt x="122766" y="175970"/>
                </a:lnTo>
                <a:lnTo>
                  <a:pt x="126612" y="182083"/>
                </a:lnTo>
                <a:lnTo>
                  <a:pt x="131081" y="188063"/>
                </a:lnTo>
                <a:lnTo>
                  <a:pt x="135965" y="193954"/>
                </a:lnTo>
                <a:lnTo>
                  <a:pt x="140173" y="199787"/>
                </a:lnTo>
                <a:lnTo>
                  <a:pt x="143932" y="205580"/>
                </a:lnTo>
                <a:lnTo>
                  <a:pt x="147390" y="211348"/>
                </a:lnTo>
                <a:lnTo>
                  <a:pt x="150647" y="216145"/>
                </a:lnTo>
                <a:lnTo>
                  <a:pt x="153772" y="220296"/>
                </a:lnTo>
                <a:lnTo>
                  <a:pt x="156807" y="224015"/>
                </a:lnTo>
                <a:lnTo>
                  <a:pt x="159783" y="228400"/>
                </a:lnTo>
                <a:lnTo>
                  <a:pt x="162720" y="233228"/>
                </a:lnTo>
                <a:lnTo>
                  <a:pt x="165630" y="238352"/>
                </a:lnTo>
                <a:lnTo>
                  <a:pt x="168522" y="241768"/>
                </a:lnTo>
                <a:lnTo>
                  <a:pt x="171404" y="244046"/>
                </a:lnTo>
                <a:lnTo>
                  <a:pt x="177144" y="247528"/>
                </a:lnTo>
                <a:lnTo>
                  <a:pt x="182871" y="252251"/>
                </a:lnTo>
                <a:lnTo>
                  <a:pt x="188596" y="257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98"/>
          <p:cNvSpPr/>
          <p:nvPr/>
        </p:nvSpPr>
        <p:spPr>
          <a:xfrm>
            <a:off x="7366634" y="5426392"/>
            <a:ext cx="162879" cy="197169"/>
          </a:xfrm>
          <a:custGeom>
            <a:avLst/>
            <a:gdLst/>
            <a:ahLst/>
            <a:cxnLst/>
            <a:rect l="0" t="0" r="0" b="0"/>
            <a:pathLst>
              <a:path w="162879" h="197169">
                <a:moveTo>
                  <a:pt x="162878" y="0"/>
                </a:moveTo>
                <a:lnTo>
                  <a:pt x="158327" y="0"/>
                </a:lnTo>
                <a:lnTo>
                  <a:pt x="156034" y="953"/>
                </a:lnTo>
                <a:lnTo>
                  <a:pt x="150946" y="4551"/>
                </a:lnTo>
                <a:lnTo>
                  <a:pt x="148256" y="7797"/>
                </a:lnTo>
                <a:lnTo>
                  <a:pt x="145510" y="11865"/>
                </a:lnTo>
                <a:lnTo>
                  <a:pt x="142727" y="16483"/>
                </a:lnTo>
                <a:lnTo>
                  <a:pt x="139919" y="21466"/>
                </a:lnTo>
                <a:lnTo>
                  <a:pt x="134260" y="32083"/>
                </a:lnTo>
                <a:lnTo>
                  <a:pt x="125717" y="48770"/>
                </a:lnTo>
                <a:lnTo>
                  <a:pt x="121912" y="54421"/>
                </a:lnTo>
                <a:lnTo>
                  <a:pt x="117470" y="60094"/>
                </a:lnTo>
                <a:lnTo>
                  <a:pt x="112604" y="65780"/>
                </a:lnTo>
                <a:lnTo>
                  <a:pt x="107454" y="72428"/>
                </a:lnTo>
                <a:lnTo>
                  <a:pt x="102117" y="79718"/>
                </a:lnTo>
                <a:lnTo>
                  <a:pt x="96653" y="87436"/>
                </a:lnTo>
                <a:lnTo>
                  <a:pt x="92058" y="94486"/>
                </a:lnTo>
                <a:lnTo>
                  <a:pt x="88042" y="101090"/>
                </a:lnTo>
                <a:lnTo>
                  <a:pt x="84412" y="107399"/>
                </a:lnTo>
                <a:lnTo>
                  <a:pt x="80087" y="113509"/>
                </a:lnTo>
                <a:lnTo>
                  <a:pt x="75300" y="119488"/>
                </a:lnTo>
                <a:lnTo>
                  <a:pt x="70202" y="125379"/>
                </a:lnTo>
                <a:lnTo>
                  <a:pt x="65852" y="131211"/>
                </a:lnTo>
                <a:lnTo>
                  <a:pt x="61999" y="137004"/>
                </a:lnTo>
                <a:lnTo>
                  <a:pt x="58477" y="142771"/>
                </a:lnTo>
                <a:lnTo>
                  <a:pt x="54226" y="147568"/>
                </a:lnTo>
                <a:lnTo>
                  <a:pt x="49486" y="151719"/>
                </a:lnTo>
                <a:lnTo>
                  <a:pt x="44420" y="155438"/>
                </a:lnTo>
                <a:lnTo>
                  <a:pt x="40091" y="159823"/>
                </a:lnTo>
                <a:lnTo>
                  <a:pt x="36252" y="164652"/>
                </a:lnTo>
                <a:lnTo>
                  <a:pt x="32741" y="169775"/>
                </a:lnTo>
                <a:lnTo>
                  <a:pt x="29447" y="174144"/>
                </a:lnTo>
                <a:lnTo>
                  <a:pt x="26300" y="178008"/>
                </a:lnTo>
                <a:lnTo>
                  <a:pt x="23249" y="181537"/>
                </a:lnTo>
                <a:lnTo>
                  <a:pt x="20261" y="183890"/>
                </a:lnTo>
                <a:lnTo>
                  <a:pt x="17318" y="185458"/>
                </a:lnTo>
                <a:lnTo>
                  <a:pt x="14403" y="186504"/>
                </a:lnTo>
                <a:lnTo>
                  <a:pt x="12459" y="188154"/>
                </a:lnTo>
                <a:lnTo>
                  <a:pt x="11164" y="190206"/>
                </a:lnTo>
                <a:lnTo>
                  <a:pt x="10300" y="192527"/>
                </a:lnTo>
                <a:lnTo>
                  <a:pt x="8773" y="194073"/>
                </a:lnTo>
                <a:lnTo>
                  <a:pt x="6801" y="195105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99"/>
          <p:cNvSpPr/>
          <p:nvPr/>
        </p:nvSpPr>
        <p:spPr>
          <a:xfrm>
            <a:off x="7615237" y="5452110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8220" y="34290"/>
                </a:lnTo>
                <a:lnTo>
                  <a:pt x="9290" y="33337"/>
                </a:lnTo>
                <a:lnTo>
                  <a:pt x="13019" y="29739"/>
                </a:lnTo>
                <a:lnTo>
                  <a:pt x="16300" y="28398"/>
                </a:lnTo>
                <a:lnTo>
                  <a:pt x="20391" y="27504"/>
                </a:lnTo>
                <a:lnTo>
                  <a:pt x="25024" y="26909"/>
                </a:lnTo>
                <a:lnTo>
                  <a:pt x="30018" y="25559"/>
                </a:lnTo>
                <a:lnTo>
                  <a:pt x="35252" y="23707"/>
                </a:lnTo>
                <a:lnTo>
                  <a:pt x="40646" y="21519"/>
                </a:lnTo>
                <a:lnTo>
                  <a:pt x="46148" y="20061"/>
                </a:lnTo>
                <a:lnTo>
                  <a:pt x="51720" y="19089"/>
                </a:lnTo>
                <a:lnTo>
                  <a:pt x="57340" y="18441"/>
                </a:lnTo>
                <a:lnTo>
                  <a:pt x="62992" y="17056"/>
                </a:lnTo>
                <a:lnTo>
                  <a:pt x="68664" y="15181"/>
                </a:lnTo>
                <a:lnTo>
                  <a:pt x="74352" y="12978"/>
                </a:lnTo>
                <a:lnTo>
                  <a:pt x="79095" y="11509"/>
                </a:lnTo>
                <a:lnTo>
                  <a:pt x="83210" y="10530"/>
                </a:lnTo>
                <a:lnTo>
                  <a:pt x="86906" y="9877"/>
                </a:lnTo>
                <a:lnTo>
                  <a:pt x="92227" y="9442"/>
                </a:lnTo>
                <a:lnTo>
                  <a:pt x="98633" y="9152"/>
                </a:lnTo>
                <a:lnTo>
                  <a:pt x="118759" y="8744"/>
                </a:lnTo>
                <a:lnTo>
                  <a:pt x="124893" y="8687"/>
                </a:lnTo>
                <a:lnTo>
                  <a:pt x="129934" y="7696"/>
                </a:lnTo>
                <a:lnTo>
                  <a:pt x="134248" y="6083"/>
                </a:lnTo>
                <a:lnTo>
                  <a:pt x="138076" y="4055"/>
                </a:lnTo>
                <a:lnTo>
                  <a:pt x="142533" y="2703"/>
                </a:lnTo>
                <a:lnTo>
                  <a:pt x="147410" y="1802"/>
                </a:lnTo>
                <a:lnTo>
                  <a:pt x="152566" y="1202"/>
                </a:lnTo>
                <a:lnTo>
                  <a:pt x="157908" y="800"/>
                </a:lnTo>
                <a:lnTo>
                  <a:pt x="163375" y="534"/>
                </a:lnTo>
                <a:lnTo>
                  <a:pt x="174528" y="23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00"/>
          <p:cNvSpPr/>
          <p:nvPr/>
        </p:nvSpPr>
        <p:spPr>
          <a:xfrm>
            <a:off x="7906703" y="5306377"/>
            <a:ext cx="180023" cy="94296"/>
          </a:xfrm>
          <a:custGeom>
            <a:avLst/>
            <a:gdLst/>
            <a:ahLst/>
            <a:cxnLst/>
            <a:rect l="0" t="0" r="0" b="0"/>
            <a:pathLst>
              <a:path w="180023" h="94296">
                <a:moveTo>
                  <a:pt x="34289" y="0"/>
                </a:moveTo>
                <a:lnTo>
                  <a:pt x="34289" y="11932"/>
                </a:lnTo>
                <a:lnTo>
                  <a:pt x="33337" y="14622"/>
                </a:lnTo>
                <a:lnTo>
                  <a:pt x="31749" y="17368"/>
                </a:lnTo>
                <a:lnTo>
                  <a:pt x="29738" y="20151"/>
                </a:lnTo>
                <a:lnTo>
                  <a:pt x="28397" y="23911"/>
                </a:lnTo>
                <a:lnTo>
                  <a:pt x="27504" y="28324"/>
                </a:lnTo>
                <a:lnTo>
                  <a:pt x="26908" y="33170"/>
                </a:lnTo>
                <a:lnTo>
                  <a:pt x="25559" y="37353"/>
                </a:lnTo>
                <a:lnTo>
                  <a:pt x="23706" y="41095"/>
                </a:lnTo>
                <a:lnTo>
                  <a:pt x="21520" y="44542"/>
                </a:lnTo>
                <a:lnTo>
                  <a:pt x="19108" y="47792"/>
                </a:lnTo>
                <a:lnTo>
                  <a:pt x="16549" y="50911"/>
                </a:lnTo>
                <a:lnTo>
                  <a:pt x="10147" y="58211"/>
                </a:lnTo>
                <a:lnTo>
                  <a:pt x="6732" y="61749"/>
                </a:lnTo>
                <a:lnTo>
                  <a:pt x="4487" y="64026"/>
                </a:lnTo>
                <a:lnTo>
                  <a:pt x="2992" y="66496"/>
                </a:lnTo>
                <a:lnTo>
                  <a:pt x="1994" y="69096"/>
                </a:lnTo>
                <a:lnTo>
                  <a:pt x="116" y="76681"/>
                </a:lnTo>
                <a:lnTo>
                  <a:pt x="51" y="79483"/>
                </a:lnTo>
                <a:lnTo>
                  <a:pt x="0" y="90168"/>
                </a:lnTo>
                <a:lnTo>
                  <a:pt x="953" y="91545"/>
                </a:lnTo>
                <a:lnTo>
                  <a:pt x="2540" y="92462"/>
                </a:lnTo>
                <a:lnTo>
                  <a:pt x="7381" y="93935"/>
                </a:lnTo>
                <a:lnTo>
                  <a:pt x="12770" y="94190"/>
                </a:lnTo>
                <a:lnTo>
                  <a:pt x="34341" y="94293"/>
                </a:lnTo>
                <a:lnTo>
                  <a:pt x="37181" y="94295"/>
                </a:lnTo>
                <a:lnTo>
                  <a:pt x="40028" y="93343"/>
                </a:lnTo>
                <a:lnTo>
                  <a:pt x="42877" y="91756"/>
                </a:lnTo>
                <a:lnTo>
                  <a:pt x="45730" y="89746"/>
                </a:lnTo>
                <a:lnTo>
                  <a:pt x="49536" y="88406"/>
                </a:lnTo>
                <a:lnTo>
                  <a:pt x="53979" y="87512"/>
                </a:lnTo>
                <a:lnTo>
                  <a:pt x="58846" y="86917"/>
                </a:lnTo>
                <a:lnTo>
                  <a:pt x="63043" y="85567"/>
                </a:lnTo>
                <a:lnTo>
                  <a:pt x="66793" y="83715"/>
                </a:lnTo>
                <a:lnTo>
                  <a:pt x="70246" y="81527"/>
                </a:lnTo>
                <a:lnTo>
                  <a:pt x="74453" y="80069"/>
                </a:lnTo>
                <a:lnTo>
                  <a:pt x="79163" y="79097"/>
                </a:lnTo>
                <a:lnTo>
                  <a:pt x="84208" y="78449"/>
                </a:lnTo>
                <a:lnTo>
                  <a:pt x="89476" y="77064"/>
                </a:lnTo>
                <a:lnTo>
                  <a:pt x="94893" y="75189"/>
                </a:lnTo>
                <a:lnTo>
                  <a:pt x="100409" y="72986"/>
                </a:lnTo>
                <a:lnTo>
                  <a:pt x="105039" y="71517"/>
                </a:lnTo>
                <a:lnTo>
                  <a:pt x="109079" y="70538"/>
                </a:lnTo>
                <a:lnTo>
                  <a:pt x="112723" y="69885"/>
                </a:lnTo>
                <a:lnTo>
                  <a:pt x="117059" y="68498"/>
                </a:lnTo>
                <a:lnTo>
                  <a:pt x="121854" y="66620"/>
                </a:lnTo>
                <a:lnTo>
                  <a:pt x="126957" y="64416"/>
                </a:lnTo>
                <a:lnTo>
                  <a:pt x="131310" y="62947"/>
                </a:lnTo>
                <a:lnTo>
                  <a:pt x="135165" y="61967"/>
                </a:lnTo>
                <a:lnTo>
                  <a:pt x="138687" y="61314"/>
                </a:lnTo>
                <a:lnTo>
                  <a:pt x="142939" y="60878"/>
                </a:lnTo>
                <a:lnTo>
                  <a:pt x="147680" y="60588"/>
                </a:lnTo>
                <a:lnTo>
                  <a:pt x="158027" y="60265"/>
                </a:lnTo>
                <a:lnTo>
                  <a:pt x="180022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01"/>
          <p:cNvSpPr/>
          <p:nvPr/>
        </p:nvSpPr>
        <p:spPr>
          <a:xfrm>
            <a:off x="8061007" y="5272087"/>
            <a:ext cx="25719" cy="317184"/>
          </a:xfrm>
          <a:custGeom>
            <a:avLst/>
            <a:gdLst/>
            <a:ahLst/>
            <a:cxnLst/>
            <a:rect l="0" t="0" r="0" b="0"/>
            <a:pathLst>
              <a:path w="25719" h="317184">
                <a:moveTo>
                  <a:pt x="8573" y="0"/>
                </a:moveTo>
                <a:lnTo>
                  <a:pt x="354" y="0"/>
                </a:lnTo>
                <a:lnTo>
                  <a:pt x="21" y="9684"/>
                </a:lnTo>
                <a:lnTo>
                  <a:pt x="0" y="128996"/>
                </a:lnTo>
                <a:lnTo>
                  <a:pt x="952" y="137432"/>
                </a:lnTo>
                <a:lnTo>
                  <a:pt x="2540" y="145914"/>
                </a:lnTo>
                <a:lnTo>
                  <a:pt x="4551" y="154426"/>
                </a:lnTo>
                <a:lnTo>
                  <a:pt x="5892" y="162006"/>
                </a:lnTo>
                <a:lnTo>
                  <a:pt x="6785" y="168964"/>
                </a:lnTo>
                <a:lnTo>
                  <a:pt x="7381" y="175508"/>
                </a:lnTo>
                <a:lnTo>
                  <a:pt x="8730" y="182728"/>
                </a:lnTo>
                <a:lnTo>
                  <a:pt x="10583" y="190398"/>
                </a:lnTo>
                <a:lnTo>
                  <a:pt x="12771" y="198370"/>
                </a:lnTo>
                <a:lnTo>
                  <a:pt x="14228" y="205589"/>
                </a:lnTo>
                <a:lnTo>
                  <a:pt x="15201" y="212307"/>
                </a:lnTo>
                <a:lnTo>
                  <a:pt x="15850" y="218691"/>
                </a:lnTo>
                <a:lnTo>
                  <a:pt x="16281" y="224851"/>
                </a:lnTo>
                <a:lnTo>
                  <a:pt x="16569" y="230863"/>
                </a:lnTo>
                <a:lnTo>
                  <a:pt x="16761" y="236776"/>
                </a:lnTo>
                <a:lnTo>
                  <a:pt x="17842" y="243576"/>
                </a:lnTo>
                <a:lnTo>
                  <a:pt x="19514" y="250966"/>
                </a:lnTo>
                <a:lnTo>
                  <a:pt x="21582" y="258751"/>
                </a:lnTo>
                <a:lnTo>
                  <a:pt x="22960" y="264893"/>
                </a:lnTo>
                <a:lnTo>
                  <a:pt x="23880" y="269941"/>
                </a:lnTo>
                <a:lnTo>
                  <a:pt x="24492" y="274258"/>
                </a:lnTo>
                <a:lnTo>
                  <a:pt x="25173" y="284135"/>
                </a:lnTo>
                <a:lnTo>
                  <a:pt x="25556" y="297866"/>
                </a:lnTo>
                <a:lnTo>
                  <a:pt x="25718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02"/>
          <p:cNvSpPr/>
          <p:nvPr/>
        </p:nvSpPr>
        <p:spPr>
          <a:xfrm>
            <a:off x="8095329" y="5246370"/>
            <a:ext cx="188049" cy="360046"/>
          </a:xfrm>
          <a:custGeom>
            <a:avLst/>
            <a:gdLst/>
            <a:ahLst/>
            <a:cxnLst/>
            <a:rect l="0" t="0" r="0" b="0"/>
            <a:pathLst>
              <a:path w="188049" h="360046">
                <a:moveTo>
                  <a:pt x="8540" y="0"/>
                </a:moveTo>
                <a:lnTo>
                  <a:pt x="0" y="0"/>
                </a:lnTo>
                <a:lnTo>
                  <a:pt x="20121" y="0"/>
                </a:lnTo>
                <a:lnTo>
                  <a:pt x="23880" y="952"/>
                </a:lnTo>
                <a:lnTo>
                  <a:pt x="28292" y="2540"/>
                </a:lnTo>
                <a:lnTo>
                  <a:pt x="33139" y="4550"/>
                </a:lnTo>
                <a:lnTo>
                  <a:pt x="38274" y="6843"/>
                </a:lnTo>
                <a:lnTo>
                  <a:pt x="49060" y="11931"/>
                </a:lnTo>
                <a:lnTo>
                  <a:pt x="99994" y="37160"/>
                </a:lnTo>
                <a:lnTo>
                  <a:pt x="105704" y="40966"/>
                </a:lnTo>
                <a:lnTo>
                  <a:pt x="111417" y="45408"/>
                </a:lnTo>
                <a:lnTo>
                  <a:pt x="117130" y="50274"/>
                </a:lnTo>
                <a:lnTo>
                  <a:pt x="122843" y="55424"/>
                </a:lnTo>
                <a:lnTo>
                  <a:pt x="134272" y="66225"/>
                </a:lnTo>
                <a:lnTo>
                  <a:pt x="151416" y="83016"/>
                </a:lnTo>
                <a:lnTo>
                  <a:pt x="156178" y="88681"/>
                </a:lnTo>
                <a:lnTo>
                  <a:pt x="160306" y="94364"/>
                </a:lnTo>
                <a:lnTo>
                  <a:pt x="164011" y="100056"/>
                </a:lnTo>
                <a:lnTo>
                  <a:pt x="167432" y="105757"/>
                </a:lnTo>
                <a:lnTo>
                  <a:pt x="170666" y="111462"/>
                </a:lnTo>
                <a:lnTo>
                  <a:pt x="173774" y="117170"/>
                </a:lnTo>
                <a:lnTo>
                  <a:pt x="176799" y="123833"/>
                </a:lnTo>
                <a:lnTo>
                  <a:pt x="179768" y="131133"/>
                </a:lnTo>
                <a:lnTo>
                  <a:pt x="182700" y="138857"/>
                </a:lnTo>
                <a:lnTo>
                  <a:pt x="184653" y="146864"/>
                </a:lnTo>
                <a:lnTo>
                  <a:pt x="185957" y="155059"/>
                </a:lnTo>
                <a:lnTo>
                  <a:pt x="186826" y="163380"/>
                </a:lnTo>
                <a:lnTo>
                  <a:pt x="187404" y="170832"/>
                </a:lnTo>
                <a:lnTo>
                  <a:pt x="187790" y="177706"/>
                </a:lnTo>
                <a:lnTo>
                  <a:pt x="188048" y="184193"/>
                </a:lnTo>
                <a:lnTo>
                  <a:pt x="187267" y="191375"/>
                </a:lnTo>
                <a:lnTo>
                  <a:pt x="185794" y="199021"/>
                </a:lnTo>
                <a:lnTo>
                  <a:pt x="183859" y="206975"/>
                </a:lnTo>
                <a:lnTo>
                  <a:pt x="182570" y="215136"/>
                </a:lnTo>
                <a:lnTo>
                  <a:pt x="181709" y="223434"/>
                </a:lnTo>
                <a:lnTo>
                  <a:pt x="181137" y="231823"/>
                </a:lnTo>
                <a:lnTo>
                  <a:pt x="179802" y="239321"/>
                </a:lnTo>
                <a:lnTo>
                  <a:pt x="177960" y="246225"/>
                </a:lnTo>
                <a:lnTo>
                  <a:pt x="168159" y="275544"/>
                </a:lnTo>
                <a:lnTo>
                  <a:pt x="164483" y="282756"/>
                </a:lnTo>
                <a:lnTo>
                  <a:pt x="160127" y="289468"/>
                </a:lnTo>
                <a:lnTo>
                  <a:pt x="155318" y="295849"/>
                </a:lnTo>
                <a:lnTo>
                  <a:pt x="151160" y="301055"/>
                </a:lnTo>
                <a:lnTo>
                  <a:pt x="147436" y="305478"/>
                </a:lnTo>
                <a:lnTo>
                  <a:pt x="144000" y="309379"/>
                </a:lnTo>
                <a:lnTo>
                  <a:pt x="140757" y="313885"/>
                </a:lnTo>
                <a:lnTo>
                  <a:pt x="137642" y="318794"/>
                </a:lnTo>
                <a:lnTo>
                  <a:pt x="134613" y="323972"/>
                </a:lnTo>
                <a:lnTo>
                  <a:pt x="131641" y="328376"/>
                </a:lnTo>
                <a:lnTo>
                  <a:pt x="125800" y="335810"/>
                </a:lnTo>
                <a:lnTo>
                  <a:pt x="121956" y="339126"/>
                </a:lnTo>
                <a:lnTo>
                  <a:pt x="117489" y="342288"/>
                </a:lnTo>
                <a:lnTo>
                  <a:pt x="112604" y="345350"/>
                </a:lnTo>
                <a:lnTo>
                  <a:pt x="108397" y="347390"/>
                </a:lnTo>
                <a:lnTo>
                  <a:pt x="104639" y="348751"/>
                </a:lnTo>
                <a:lnTo>
                  <a:pt x="101182" y="349658"/>
                </a:lnTo>
                <a:lnTo>
                  <a:pt x="97924" y="351215"/>
                </a:lnTo>
                <a:lnTo>
                  <a:pt x="94799" y="353206"/>
                </a:lnTo>
                <a:lnTo>
                  <a:pt x="91765" y="355486"/>
                </a:lnTo>
                <a:lnTo>
                  <a:pt x="88787" y="357005"/>
                </a:lnTo>
                <a:lnTo>
                  <a:pt x="82941" y="358694"/>
                </a:lnTo>
                <a:lnTo>
                  <a:pt x="77168" y="359444"/>
                </a:lnTo>
                <a:lnTo>
                  <a:pt x="71425" y="359778"/>
                </a:lnTo>
                <a:lnTo>
                  <a:pt x="59976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03"/>
          <p:cNvSpPr/>
          <p:nvPr/>
        </p:nvSpPr>
        <p:spPr>
          <a:xfrm>
            <a:off x="8223894" y="5169249"/>
            <a:ext cx="180014" cy="94267"/>
          </a:xfrm>
          <a:custGeom>
            <a:avLst/>
            <a:gdLst/>
            <a:ahLst/>
            <a:cxnLst/>
            <a:rect l="0" t="0" r="0" b="0"/>
            <a:pathLst>
              <a:path w="180014" h="94267">
                <a:moveTo>
                  <a:pt x="17136" y="51403"/>
                </a:moveTo>
                <a:lnTo>
                  <a:pt x="12584" y="46853"/>
                </a:lnTo>
                <a:lnTo>
                  <a:pt x="12197" y="45512"/>
                </a:lnTo>
                <a:lnTo>
                  <a:pt x="12890" y="44618"/>
                </a:lnTo>
                <a:lnTo>
                  <a:pt x="14305" y="44022"/>
                </a:lnTo>
                <a:lnTo>
                  <a:pt x="14296" y="43625"/>
                </a:lnTo>
                <a:lnTo>
                  <a:pt x="13338" y="43360"/>
                </a:lnTo>
                <a:lnTo>
                  <a:pt x="7797" y="42851"/>
                </a:lnTo>
                <a:lnTo>
                  <a:pt x="1207" y="42833"/>
                </a:lnTo>
                <a:lnTo>
                  <a:pt x="801" y="41880"/>
                </a:lnTo>
                <a:lnTo>
                  <a:pt x="531" y="40292"/>
                </a:lnTo>
                <a:lnTo>
                  <a:pt x="0" y="34363"/>
                </a:lnTo>
                <a:lnTo>
                  <a:pt x="4544" y="34289"/>
                </a:lnTo>
                <a:lnTo>
                  <a:pt x="5884" y="33326"/>
                </a:lnTo>
                <a:lnTo>
                  <a:pt x="6777" y="31732"/>
                </a:lnTo>
                <a:lnTo>
                  <a:pt x="8210" y="26880"/>
                </a:lnTo>
                <a:lnTo>
                  <a:pt x="9280" y="25529"/>
                </a:lnTo>
                <a:lnTo>
                  <a:pt x="10947" y="23677"/>
                </a:lnTo>
                <a:lnTo>
                  <a:pt x="13010" y="21489"/>
                </a:lnTo>
                <a:lnTo>
                  <a:pt x="13432" y="20030"/>
                </a:lnTo>
                <a:lnTo>
                  <a:pt x="12762" y="19058"/>
                </a:lnTo>
                <a:lnTo>
                  <a:pt x="11363" y="18410"/>
                </a:lnTo>
                <a:lnTo>
                  <a:pt x="11382" y="17977"/>
                </a:lnTo>
                <a:lnTo>
                  <a:pt x="12347" y="17689"/>
                </a:lnTo>
                <a:lnTo>
                  <a:pt x="13943" y="17497"/>
                </a:lnTo>
                <a:lnTo>
                  <a:pt x="18257" y="14744"/>
                </a:lnTo>
                <a:lnTo>
                  <a:pt x="24235" y="9766"/>
                </a:lnTo>
                <a:lnTo>
                  <a:pt x="27594" y="9085"/>
                </a:lnTo>
                <a:lnTo>
                  <a:pt x="29823" y="8904"/>
                </a:lnTo>
                <a:lnTo>
                  <a:pt x="31309" y="7830"/>
                </a:lnTo>
                <a:lnTo>
                  <a:pt x="32299" y="6162"/>
                </a:lnTo>
                <a:lnTo>
                  <a:pt x="32960" y="4098"/>
                </a:lnTo>
                <a:lnTo>
                  <a:pt x="34353" y="2721"/>
                </a:lnTo>
                <a:lnTo>
                  <a:pt x="36233" y="1803"/>
                </a:lnTo>
                <a:lnTo>
                  <a:pt x="40864" y="784"/>
                </a:lnTo>
                <a:lnTo>
                  <a:pt x="46096" y="331"/>
                </a:lnTo>
                <a:lnTo>
                  <a:pt x="51325" y="40"/>
                </a:lnTo>
                <a:lnTo>
                  <a:pt x="55509" y="0"/>
                </a:lnTo>
                <a:lnTo>
                  <a:pt x="57005" y="942"/>
                </a:lnTo>
                <a:lnTo>
                  <a:pt x="58002" y="2522"/>
                </a:lnTo>
                <a:lnTo>
                  <a:pt x="58668" y="4528"/>
                </a:lnTo>
                <a:lnTo>
                  <a:pt x="60064" y="5866"/>
                </a:lnTo>
                <a:lnTo>
                  <a:pt x="61946" y="6757"/>
                </a:lnTo>
                <a:lnTo>
                  <a:pt x="67262" y="8188"/>
                </a:lnTo>
                <a:lnTo>
                  <a:pt x="70529" y="10924"/>
                </a:lnTo>
                <a:lnTo>
                  <a:pt x="75836" y="15890"/>
                </a:lnTo>
                <a:lnTo>
                  <a:pt x="76273" y="17251"/>
                </a:lnTo>
                <a:lnTo>
                  <a:pt x="76562" y="19110"/>
                </a:lnTo>
                <a:lnTo>
                  <a:pt x="76756" y="21302"/>
                </a:lnTo>
                <a:lnTo>
                  <a:pt x="76886" y="23716"/>
                </a:lnTo>
                <a:lnTo>
                  <a:pt x="77108" y="32681"/>
                </a:lnTo>
                <a:lnTo>
                  <a:pt x="77143" y="55484"/>
                </a:lnTo>
                <a:lnTo>
                  <a:pt x="76191" y="57934"/>
                </a:lnTo>
                <a:lnTo>
                  <a:pt x="74604" y="60519"/>
                </a:lnTo>
                <a:lnTo>
                  <a:pt x="69762" y="66962"/>
                </a:lnTo>
                <a:lnTo>
                  <a:pt x="68413" y="68444"/>
                </a:lnTo>
                <a:lnTo>
                  <a:pt x="61294" y="75790"/>
                </a:lnTo>
                <a:lnTo>
                  <a:pt x="60863" y="77186"/>
                </a:lnTo>
                <a:lnTo>
                  <a:pt x="60574" y="79069"/>
                </a:lnTo>
                <a:lnTo>
                  <a:pt x="60032" y="85305"/>
                </a:lnTo>
                <a:lnTo>
                  <a:pt x="55458" y="85579"/>
                </a:lnTo>
                <a:lnTo>
                  <a:pt x="54113" y="86569"/>
                </a:lnTo>
                <a:lnTo>
                  <a:pt x="53217" y="88182"/>
                </a:lnTo>
                <a:lnTo>
                  <a:pt x="51446" y="94196"/>
                </a:lnTo>
                <a:lnTo>
                  <a:pt x="51428" y="94259"/>
                </a:lnTo>
                <a:lnTo>
                  <a:pt x="51427" y="94261"/>
                </a:lnTo>
                <a:lnTo>
                  <a:pt x="51427" y="94264"/>
                </a:lnTo>
                <a:lnTo>
                  <a:pt x="51425" y="94266"/>
                </a:lnTo>
                <a:lnTo>
                  <a:pt x="106082" y="94266"/>
                </a:lnTo>
                <a:lnTo>
                  <a:pt x="108818" y="93313"/>
                </a:lnTo>
                <a:lnTo>
                  <a:pt x="111594" y="91726"/>
                </a:lnTo>
                <a:lnTo>
                  <a:pt x="114399" y="89715"/>
                </a:lnTo>
                <a:lnTo>
                  <a:pt x="117220" y="88374"/>
                </a:lnTo>
                <a:lnTo>
                  <a:pt x="120054" y="87480"/>
                </a:lnTo>
                <a:lnTo>
                  <a:pt x="122896" y="86884"/>
                </a:lnTo>
                <a:lnTo>
                  <a:pt x="125742" y="85535"/>
                </a:lnTo>
                <a:lnTo>
                  <a:pt x="128593" y="83683"/>
                </a:lnTo>
                <a:lnTo>
                  <a:pt x="131445" y="81495"/>
                </a:lnTo>
                <a:lnTo>
                  <a:pt x="134299" y="80037"/>
                </a:lnTo>
                <a:lnTo>
                  <a:pt x="137155" y="79065"/>
                </a:lnTo>
                <a:lnTo>
                  <a:pt x="140011" y="78417"/>
                </a:lnTo>
                <a:lnTo>
                  <a:pt x="142868" y="77985"/>
                </a:lnTo>
                <a:lnTo>
                  <a:pt x="145724" y="77697"/>
                </a:lnTo>
                <a:lnTo>
                  <a:pt x="152603" y="77235"/>
                </a:lnTo>
                <a:lnTo>
                  <a:pt x="156083" y="74631"/>
                </a:lnTo>
                <a:lnTo>
                  <a:pt x="161528" y="69749"/>
                </a:lnTo>
                <a:lnTo>
                  <a:pt x="164812" y="69082"/>
                </a:lnTo>
                <a:lnTo>
                  <a:pt x="169447" y="68786"/>
                </a:lnTo>
                <a:lnTo>
                  <a:pt x="179874" y="68551"/>
                </a:lnTo>
                <a:lnTo>
                  <a:pt x="180013" y="68548"/>
                </a:lnTo>
                <a:lnTo>
                  <a:pt x="180012" y="68548"/>
                </a:lnTo>
                <a:lnTo>
                  <a:pt x="180013" y="685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04"/>
          <p:cNvSpPr/>
          <p:nvPr/>
        </p:nvSpPr>
        <p:spPr>
          <a:xfrm>
            <a:off x="6243637" y="5186758"/>
            <a:ext cx="214300" cy="196302"/>
          </a:xfrm>
          <a:custGeom>
            <a:avLst/>
            <a:gdLst/>
            <a:ahLst/>
            <a:cxnLst/>
            <a:rect l="0" t="0" r="0" b="0"/>
            <a:pathLst>
              <a:path w="214300" h="196302">
                <a:moveTo>
                  <a:pt x="0" y="42467"/>
                </a:moveTo>
                <a:lnTo>
                  <a:pt x="4551" y="37916"/>
                </a:lnTo>
                <a:lnTo>
                  <a:pt x="6844" y="36575"/>
                </a:lnTo>
                <a:lnTo>
                  <a:pt x="15574" y="33736"/>
                </a:lnTo>
                <a:lnTo>
                  <a:pt x="19908" y="31884"/>
                </a:lnTo>
                <a:lnTo>
                  <a:pt x="24702" y="29696"/>
                </a:lnTo>
                <a:lnTo>
                  <a:pt x="28851" y="27286"/>
                </a:lnTo>
                <a:lnTo>
                  <a:pt x="32569" y="24726"/>
                </a:lnTo>
                <a:lnTo>
                  <a:pt x="36000" y="22067"/>
                </a:lnTo>
                <a:lnTo>
                  <a:pt x="41145" y="19342"/>
                </a:lnTo>
                <a:lnTo>
                  <a:pt x="47432" y="16573"/>
                </a:lnTo>
                <a:lnTo>
                  <a:pt x="54482" y="13774"/>
                </a:lnTo>
                <a:lnTo>
                  <a:pt x="61087" y="11908"/>
                </a:lnTo>
                <a:lnTo>
                  <a:pt x="67394" y="10665"/>
                </a:lnTo>
                <a:lnTo>
                  <a:pt x="73504" y="9835"/>
                </a:lnTo>
                <a:lnTo>
                  <a:pt x="79483" y="8330"/>
                </a:lnTo>
                <a:lnTo>
                  <a:pt x="85374" y="6374"/>
                </a:lnTo>
                <a:lnTo>
                  <a:pt x="91206" y="4117"/>
                </a:lnTo>
                <a:lnTo>
                  <a:pt x="96999" y="2613"/>
                </a:lnTo>
                <a:lnTo>
                  <a:pt x="102766" y="1610"/>
                </a:lnTo>
                <a:lnTo>
                  <a:pt x="108515" y="942"/>
                </a:lnTo>
                <a:lnTo>
                  <a:pt x="113301" y="496"/>
                </a:lnTo>
                <a:lnTo>
                  <a:pt x="117444" y="199"/>
                </a:lnTo>
                <a:lnTo>
                  <a:pt x="121159" y="0"/>
                </a:lnTo>
                <a:lnTo>
                  <a:pt x="124587" y="821"/>
                </a:lnTo>
                <a:lnTo>
                  <a:pt x="130937" y="4272"/>
                </a:lnTo>
                <a:lnTo>
                  <a:pt x="136935" y="8981"/>
                </a:lnTo>
                <a:lnTo>
                  <a:pt x="139867" y="11571"/>
                </a:lnTo>
                <a:lnTo>
                  <a:pt x="142775" y="13297"/>
                </a:lnTo>
                <a:lnTo>
                  <a:pt x="148545" y="15214"/>
                </a:lnTo>
                <a:lnTo>
                  <a:pt x="150465" y="16679"/>
                </a:lnTo>
                <a:lnTo>
                  <a:pt x="151745" y="18607"/>
                </a:lnTo>
                <a:lnTo>
                  <a:pt x="152598" y="20845"/>
                </a:lnTo>
                <a:lnTo>
                  <a:pt x="153167" y="24242"/>
                </a:lnTo>
                <a:lnTo>
                  <a:pt x="153547" y="28412"/>
                </a:lnTo>
                <a:lnTo>
                  <a:pt x="153968" y="37173"/>
                </a:lnTo>
                <a:lnTo>
                  <a:pt x="154155" y="44241"/>
                </a:lnTo>
                <a:lnTo>
                  <a:pt x="154292" y="62374"/>
                </a:lnTo>
                <a:lnTo>
                  <a:pt x="153344" y="65263"/>
                </a:lnTo>
                <a:lnTo>
                  <a:pt x="149750" y="71013"/>
                </a:lnTo>
                <a:lnTo>
                  <a:pt x="144978" y="76744"/>
                </a:lnTo>
                <a:lnTo>
                  <a:pt x="137618" y="84827"/>
                </a:lnTo>
                <a:lnTo>
                  <a:pt x="137295" y="89731"/>
                </a:lnTo>
                <a:lnTo>
                  <a:pt x="137172" y="93535"/>
                </a:lnTo>
                <a:lnTo>
                  <a:pt x="137161" y="85673"/>
                </a:lnTo>
                <a:lnTo>
                  <a:pt x="141711" y="85431"/>
                </a:lnTo>
                <a:lnTo>
                  <a:pt x="144004" y="84444"/>
                </a:lnTo>
                <a:lnTo>
                  <a:pt x="149092" y="80808"/>
                </a:lnTo>
                <a:lnTo>
                  <a:pt x="151782" y="79458"/>
                </a:lnTo>
                <a:lnTo>
                  <a:pt x="157311" y="77957"/>
                </a:lnTo>
                <a:lnTo>
                  <a:pt x="162944" y="77290"/>
                </a:lnTo>
                <a:lnTo>
                  <a:pt x="165779" y="77112"/>
                </a:lnTo>
                <a:lnTo>
                  <a:pt x="168622" y="76041"/>
                </a:lnTo>
                <a:lnTo>
                  <a:pt x="174320" y="72311"/>
                </a:lnTo>
                <a:lnTo>
                  <a:pt x="180028" y="70019"/>
                </a:lnTo>
                <a:lnTo>
                  <a:pt x="185740" y="68999"/>
                </a:lnTo>
                <a:lnTo>
                  <a:pt x="191454" y="68547"/>
                </a:lnTo>
                <a:lnTo>
                  <a:pt x="194311" y="69378"/>
                </a:lnTo>
                <a:lnTo>
                  <a:pt x="200025" y="72842"/>
                </a:lnTo>
                <a:lnTo>
                  <a:pt x="205740" y="75017"/>
                </a:lnTo>
                <a:lnTo>
                  <a:pt x="208597" y="75597"/>
                </a:lnTo>
                <a:lnTo>
                  <a:pt x="210502" y="76936"/>
                </a:lnTo>
                <a:lnTo>
                  <a:pt x="211773" y="78781"/>
                </a:lnTo>
                <a:lnTo>
                  <a:pt x="213184" y="83371"/>
                </a:lnTo>
                <a:lnTo>
                  <a:pt x="213811" y="88587"/>
                </a:lnTo>
                <a:lnTo>
                  <a:pt x="214090" y="94080"/>
                </a:lnTo>
                <a:lnTo>
                  <a:pt x="214214" y="99696"/>
                </a:lnTo>
                <a:lnTo>
                  <a:pt x="214299" y="113915"/>
                </a:lnTo>
                <a:lnTo>
                  <a:pt x="213351" y="117721"/>
                </a:lnTo>
                <a:lnTo>
                  <a:pt x="211767" y="122164"/>
                </a:lnTo>
                <a:lnTo>
                  <a:pt x="209758" y="127031"/>
                </a:lnTo>
                <a:lnTo>
                  <a:pt x="207466" y="131227"/>
                </a:lnTo>
                <a:lnTo>
                  <a:pt x="204986" y="134978"/>
                </a:lnTo>
                <a:lnTo>
                  <a:pt x="202380" y="138431"/>
                </a:lnTo>
                <a:lnTo>
                  <a:pt x="199690" y="141686"/>
                </a:lnTo>
                <a:lnTo>
                  <a:pt x="196944" y="144808"/>
                </a:lnTo>
                <a:lnTo>
                  <a:pt x="194161" y="147841"/>
                </a:lnTo>
                <a:lnTo>
                  <a:pt x="190401" y="150816"/>
                </a:lnTo>
                <a:lnTo>
                  <a:pt x="185989" y="153752"/>
                </a:lnTo>
                <a:lnTo>
                  <a:pt x="181143" y="156662"/>
                </a:lnTo>
                <a:lnTo>
                  <a:pt x="176960" y="159555"/>
                </a:lnTo>
                <a:lnTo>
                  <a:pt x="173218" y="162435"/>
                </a:lnTo>
                <a:lnTo>
                  <a:pt x="169771" y="165308"/>
                </a:lnTo>
                <a:lnTo>
                  <a:pt x="165569" y="168176"/>
                </a:lnTo>
                <a:lnTo>
                  <a:pt x="160861" y="171040"/>
                </a:lnTo>
                <a:lnTo>
                  <a:pt x="155819" y="173903"/>
                </a:lnTo>
                <a:lnTo>
                  <a:pt x="151504" y="175810"/>
                </a:lnTo>
                <a:lnTo>
                  <a:pt x="147675" y="177083"/>
                </a:lnTo>
                <a:lnTo>
                  <a:pt x="144170" y="177931"/>
                </a:lnTo>
                <a:lnTo>
                  <a:pt x="139928" y="179449"/>
                </a:lnTo>
                <a:lnTo>
                  <a:pt x="135196" y="181413"/>
                </a:lnTo>
                <a:lnTo>
                  <a:pt x="130135" y="183675"/>
                </a:lnTo>
                <a:lnTo>
                  <a:pt x="119433" y="188729"/>
                </a:lnTo>
                <a:lnTo>
                  <a:pt x="113912" y="191410"/>
                </a:lnTo>
                <a:lnTo>
                  <a:pt x="108327" y="193197"/>
                </a:lnTo>
                <a:lnTo>
                  <a:pt x="102698" y="194388"/>
                </a:lnTo>
                <a:lnTo>
                  <a:pt x="97040" y="195183"/>
                </a:lnTo>
                <a:lnTo>
                  <a:pt x="92316" y="195713"/>
                </a:lnTo>
                <a:lnTo>
                  <a:pt x="88214" y="196066"/>
                </a:lnTo>
                <a:lnTo>
                  <a:pt x="84527" y="196301"/>
                </a:lnTo>
                <a:lnTo>
                  <a:pt x="81116" y="195505"/>
                </a:lnTo>
                <a:lnTo>
                  <a:pt x="74787" y="192081"/>
                </a:lnTo>
                <a:lnTo>
                  <a:pt x="70813" y="190787"/>
                </a:lnTo>
                <a:lnTo>
                  <a:pt x="66258" y="189925"/>
                </a:lnTo>
                <a:lnTo>
                  <a:pt x="61318" y="189350"/>
                </a:lnTo>
                <a:lnTo>
                  <a:pt x="57071" y="188966"/>
                </a:lnTo>
                <a:lnTo>
                  <a:pt x="53287" y="188710"/>
                </a:lnTo>
                <a:lnTo>
                  <a:pt x="43473" y="188229"/>
                </a:lnTo>
                <a:lnTo>
                  <a:pt x="37092" y="182313"/>
                </a:lnTo>
                <a:lnTo>
                  <a:pt x="34290" y="179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Factoring…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2x</a:t>
            </a:r>
            <a:r>
              <a:rPr lang="en-US" baseline="30000" smtClean="0"/>
              <a:t>3</a:t>
            </a:r>
            <a:r>
              <a:rPr lang="en-US" smtClean="0"/>
              <a:t>-4x</a:t>
            </a:r>
            <a:r>
              <a:rPr lang="en-US" baseline="30000" smtClean="0"/>
              <a:t>2</a:t>
            </a:r>
            <a:r>
              <a:rPr lang="en-US" smtClean="0"/>
              <a:t>-10x+12, given that k=2 and is a zero.</a:t>
            </a:r>
          </a:p>
        </p:txBody>
      </p:sp>
      <p:sp>
        <p:nvSpPr>
          <p:cNvPr id="10" name="SMARTPenAnnotation1383"/>
          <p:cNvSpPr/>
          <p:nvPr/>
        </p:nvSpPr>
        <p:spPr>
          <a:xfrm>
            <a:off x="2317540" y="2846070"/>
            <a:ext cx="265640" cy="291466"/>
          </a:xfrm>
          <a:custGeom>
            <a:avLst/>
            <a:gdLst/>
            <a:ahLst/>
            <a:cxnLst/>
            <a:rect l="0" t="0" r="0" b="0"/>
            <a:pathLst>
              <a:path w="265640" h="291466">
                <a:moveTo>
                  <a:pt x="25610" y="0"/>
                </a:moveTo>
                <a:lnTo>
                  <a:pt x="257" y="0"/>
                </a:lnTo>
                <a:lnTo>
                  <a:pt x="0" y="4550"/>
                </a:lnTo>
                <a:lnTo>
                  <a:pt x="917" y="5891"/>
                </a:lnTo>
                <a:lnTo>
                  <a:pt x="2480" y="6785"/>
                </a:lnTo>
                <a:lnTo>
                  <a:pt x="4475" y="7380"/>
                </a:lnTo>
                <a:lnTo>
                  <a:pt x="9231" y="10582"/>
                </a:lnTo>
                <a:lnTo>
                  <a:pt x="17264" y="17740"/>
                </a:lnTo>
                <a:lnTo>
                  <a:pt x="23805" y="23125"/>
                </a:lnTo>
                <a:lnTo>
                  <a:pt x="28217" y="25894"/>
                </a:lnTo>
                <a:lnTo>
                  <a:pt x="33063" y="28692"/>
                </a:lnTo>
                <a:lnTo>
                  <a:pt x="40987" y="36882"/>
                </a:lnTo>
                <a:lnTo>
                  <a:pt x="44434" y="41733"/>
                </a:lnTo>
                <a:lnTo>
                  <a:pt x="48637" y="46872"/>
                </a:lnTo>
                <a:lnTo>
                  <a:pt x="53343" y="52203"/>
                </a:lnTo>
                <a:lnTo>
                  <a:pt x="63653" y="63206"/>
                </a:lnTo>
                <a:lnTo>
                  <a:pt x="74585" y="74446"/>
                </a:lnTo>
                <a:lnTo>
                  <a:pt x="79215" y="80111"/>
                </a:lnTo>
                <a:lnTo>
                  <a:pt x="83254" y="85792"/>
                </a:lnTo>
                <a:lnTo>
                  <a:pt x="96029" y="105430"/>
                </a:lnTo>
                <a:lnTo>
                  <a:pt x="101131" y="113149"/>
                </a:lnTo>
                <a:lnTo>
                  <a:pt x="106437" y="120200"/>
                </a:lnTo>
                <a:lnTo>
                  <a:pt x="111880" y="126806"/>
                </a:lnTo>
                <a:lnTo>
                  <a:pt x="117413" y="133115"/>
                </a:lnTo>
                <a:lnTo>
                  <a:pt x="123007" y="139225"/>
                </a:lnTo>
                <a:lnTo>
                  <a:pt x="134302" y="151095"/>
                </a:lnTo>
                <a:lnTo>
                  <a:pt x="139981" y="157880"/>
                </a:lnTo>
                <a:lnTo>
                  <a:pt x="145672" y="165261"/>
                </a:lnTo>
                <a:lnTo>
                  <a:pt x="151372" y="173039"/>
                </a:lnTo>
                <a:lnTo>
                  <a:pt x="156123" y="180129"/>
                </a:lnTo>
                <a:lnTo>
                  <a:pt x="160244" y="186761"/>
                </a:lnTo>
                <a:lnTo>
                  <a:pt x="163943" y="193087"/>
                </a:lnTo>
                <a:lnTo>
                  <a:pt x="168314" y="199210"/>
                </a:lnTo>
                <a:lnTo>
                  <a:pt x="173133" y="205196"/>
                </a:lnTo>
                <a:lnTo>
                  <a:pt x="178251" y="211092"/>
                </a:lnTo>
                <a:lnTo>
                  <a:pt x="186478" y="220184"/>
                </a:lnTo>
                <a:lnTo>
                  <a:pt x="194261" y="228352"/>
                </a:lnTo>
                <a:lnTo>
                  <a:pt x="229798" y="264183"/>
                </a:lnTo>
                <a:lnTo>
                  <a:pt x="235422" y="272354"/>
                </a:lnTo>
                <a:lnTo>
                  <a:pt x="236922" y="275867"/>
                </a:lnTo>
                <a:lnTo>
                  <a:pt x="238875" y="278209"/>
                </a:lnTo>
                <a:lnTo>
                  <a:pt x="241129" y="279770"/>
                </a:lnTo>
                <a:lnTo>
                  <a:pt x="243584" y="280810"/>
                </a:lnTo>
                <a:lnTo>
                  <a:pt x="251590" y="286826"/>
                </a:lnTo>
                <a:lnTo>
                  <a:pt x="255444" y="290090"/>
                </a:lnTo>
                <a:lnTo>
                  <a:pt x="258886" y="290854"/>
                </a:lnTo>
                <a:lnTo>
                  <a:pt x="265639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84"/>
          <p:cNvSpPr/>
          <p:nvPr/>
        </p:nvSpPr>
        <p:spPr>
          <a:xfrm>
            <a:off x="2326004" y="2914650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162878" y="0"/>
                </a:moveTo>
                <a:lnTo>
                  <a:pt x="154658" y="0"/>
                </a:lnTo>
                <a:lnTo>
                  <a:pt x="154410" y="4551"/>
                </a:lnTo>
                <a:lnTo>
                  <a:pt x="153423" y="5891"/>
                </a:lnTo>
                <a:lnTo>
                  <a:pt x="151812" y="6785"/>
                </a:lnTo>
                <a:lnTo>
                  <a:pt x="149786" y="7380"/>
                </a:lnTo>
                <a:lnTo>
                  <a:pt x="148435" y="9683"/>
                </a:lnTo>
                <a:lnTo>
                  <a:pt x="147534" y="13123"/>
                </a:lnTo>
                <a:lnTo>
                  <a:pt x="146934" y="17321"/>
                </a:lnTo>
                <a:lnTo>
                  <a:pt x="144628" y="22024"/>
                </a:lnTo>
                <a:lnTo>
                  <a:pt x="141187" y="27065"/>
                </a:lnTo>
                <a:lnTo>
                  <a:pt x="136987" y="32331"/>
                </a:lnTo>
                <a:lnTo>
                  <a:pt x="132282" y="37746"/>
                </a:lnTo>
                <a:lnTo>
                  <a:pt x="127241" y="43262"/>
                </a:lnTo>
                <a:lnTo>
                  <a:pt x="121975" y="48843"/>
                </a:lnTo>
                <a:lnTo>
                  <a:pt x="117512" y="55422"/>
                </a:lnTo>
                <a:lnTo>
                  <a:pt x="113584" y="62666"/>
                </a:lnTo>
                <a:lnTo>
                  <a:pt x="110013" y="70352"/>
                </a:lnTo>
                <a:lnTo>
                  <a:pt x="104774" y="77381"/>
                </a:lnTo>
                <a:lnTo>
                  <a:pt x="98425" y="83972"/>
                </a:lnTo>
                <a:lnTo>
                  <a:pt x="91334" y="90271"/>
                </a:lnTo>
                <a:lnTo>
                  <a:pt x="84702" y="97328"/>
                </a:lnTo>
                <a:lnTo>
                  <a:pt x="78376" y="104891"/>
                </a:lnTo>
                <a:lnTo>
                  <a:pt x="72253" y="112789"/>
                </a:lnTo>
                <a:lnTo>
                  <a:pt x="67219" y="119960"/>
                </a:lnTo>
                <a:lnTo>
                  <a:pt x="62910" y="126646"/>
                </a:lnTo>
                <a:lnTo>
                  <a:pt x="59086" y="133008"/>
                </a:lnTo>
                <a:lnTo>
                  <a:pt x="54630" y="139154"/>
                </a:lnTo>
                <a:lnTo>
                  <a:pt x="49755" y="145157"/>
                </a:lnTo>
                <a:lnTo>
                  <a:pt x="44601" y="151064"/>
                </a:lnTo>
                <a:lnTo>
                  <a:pt x="40211" y="157859"/>
                </a:lnTo>
                <a:lnTo>
                  <a:pt x="36333" y="165247"/>
                </a:lnTo>
                <a:lnTo>
                  <a:pt x="32795" y="173029"/>
                </a:lnTo>
                <a:lnTo>
                  <a:pt x="29483" y="179170"/>
                </a:lnTo>
                <a:lnTo>
                  <a:pt x="26323" y="184217"/>
                </a:lnTo>
                <a:lnTo>
                  <a:pt x="23264" y="188534"/>
                </a:lnTo>
                <a:lnTo>
                  <a:pt x="20272" y="193316"/>
                </a:lnTo>
                <a:lnTo>
                  <a:pt x="17325" y="198410"/>
                </a:lnTo>
                <a:lnTo>
                  <a:pt x="14407" y="203711"/>
                </a:lnTo>
                <a:lnTo>
                  <a:pt x="11510" y="208197"/>
                </a:lnTo>
                <a:lnTo>
                  <a:pt x="8626" y="212140"/>
                </a:lnTo>
                <a:lnTo>
                  <a:pt x="1704" y="220762"/>
                </a:lnTo>
                <a:lnTo>
                  <a:pt x="1136" y="222422"/>
                </a:lnTo>
                <a:lnTo>
                  <a:pt x="225" y="229390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85"/>
          <p:cNvSpPr/>
          <p:nvPr/>
        </p:nvSpPr>
        <p:spPr>
          <a:xfrm>
            <a:off x="2643187" y="2966085"/>
            <a:ext cx="248603" cy="42854"/>
          </a:xfrm>
          <a:custGeom>
            <a:avLst/>
            <a:gdLst/>
            <a:ahLst/>
            <a:cxnLst/>
            <a:rect l="0" t="0" r="0" b="0"/>
            <a:pathLst>
              <a:path w="248603" h="42854">
                <a:moveTo>
                  <a:pt x="0" y="34290"/>
                </a:moveTo>
                <a:lnTo>
                  <a:pt x="4551" y="38841"/>
                </a:lnTo>
                <a:lnTo>
                  <a:pt x="6844" y="40181"/>
                </a:lnTo>
                <a:lnTo>
                  <a:pt x="9325" y="41075"/>
                </a:lnTo>
                <a:lnTo>
                  <a:pt x="14622" y="42068"/>
                </a:lnTo>
                <a:lnTo>
                  <a:pt x="20151" y="42509"/>
                </a:lnTo>
                <a:lnTo>
                  <a:pt x="25784" y="42705"/>
                </a:lnTo>
                <a:lnTo>
                  <a:pt x="37161" y="42831"/>
                </a:lnTo>
                <a:lnTo>
                  <a:pt x="50275" y="42853"/>
                </a:lnTo>
                <a:lnTo>
                  <a:pt x="55424" y="41904"/>
                </a:lnTo>
                <a:lnTo>
                  <a:pt x="60762" y="40318"/>
                </a:lnTo>
                <a:lnTo>
                  <a:pt x="66225" y="38308"/>
                </a:lnTo>
                <a:lnTo>
                  <a:pt x="71773" y="36969"/>
                </a:lnTo>
                <a:lnTo>
                  <a:pt x="77376" y="36076"/>
                </a:lnTo>
                <a:lnTo>
                  <a:pt x="83016" y="35480"/>
                </a:lnTo>
                <a:lnTo>
                  <a:pt x="89634" y="34131"/>
                </a:lnTo>
                <a:lnTo>
                  <a:pt x="96904" y="32279"/>
                </a:lnTo>
                <a:lnTo>
                  <a:pt x="104608" y="30092"/>
                </a:lnTo>
                <a:lnTo>
                  <a:pt x="111648" y="27681"/>
                </a:lnTo>
                <a:lnTo>
                  <a:pt x="118247" y="25121"/>
                </a:lnTo>
                <a:lnTo>
                  <a:pt x="124552" y="22462"/>
                </a:lnTo>
                <a:lnTo>
                  <a:pt x="130659" y="20690"/>
                </a:lnTo>
                <a:lnTo>
                  <a:pt x="136636" y="19508"/>
                </a:lnTo>
                <a:lnTo>
                  <a:pt x="142526" y="18720"/>
                </a:lnTo>
                <a:lnTo>
                  <a:pt x="148357" y="17243"/>
                </a:lnTo>
                <a:lnTo>
                  <a:pt x="154150" y="15305"/>
                </a:lnTo>
                <a:lnTo>
                  <a:pt x="159917" y="13061"/>
                </a:lnTo>
                <a:lnTo>
                  <a:pt x="165666" y="11564"/>
                </a:lnTo>
                <a:lnTo>
                  <a:pt x="171404" y="10567"/>
                </a:lnTo>
                <a:lnTo>
                  <a:pt x="177134" y="9902"/>
                </a:lnTo>
                <a:lnTo>
                  <a:pt x="182860" y="8506"/>
                </a:lnTo>
                <a:lnTo>
                  <a:pt x="188581" y="6623"/>
                </a:lnTo>
                <a:lnTo>
                  <a:pt x="194301" y="4415"/>
                </a:lnTo>
                <a:lnTo>
                  <a:pt x="200019" y="2944"/>
                </a:lnTo>
                <a:lnTo>
                  <a:pt x="205736" y="1962"/>
                </a:lnTo>
                <a:lnTo>
                  <a:pt x="211452" y="1308"/>
                </a:lnTo>
                <a:lnTo>
                  <a:pt x="216216" y="872"/>
                </a:lnTo>
                <a:lnTo>
                  <a:pt x="220344" y="581"/>
                </a:lnTo>
                <a:lnTo>
                  <a:pt x="224048" y="387"/>
                </a:lnTo>
                <a:lnTo>
                  <a:pt x="233244" y="17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86"/>
          <p:cNvSpPr/>
          <p:nvPr/>
        </p:nvSpPr>
        <p:spPr>
          <a:xfrm>
            <a:off x="2986087" y="2812282"/>
            <a:ext cx="265748" cy="248066"/>
          </a:xfrm>
          <a:custGeom>
            <a:avLst/>
            <a:gdLst/>
            <a:ahLst/>
            <a:cxnLst/>
            <a:rect l="0" t="0" r="0" b="0"/>
            <a:pathLst>
              <a:path w="265748" h="248066">
                <a:moveTo>
                  <a:pt x="0" y="76650"/>
                </a:moveTo>
                <a:lnTo>
                  <a:pt x="0" y="64718"/>
                </a:lnTo>
                <a:lnTo>
                  <a:pt x="952" y="62981"/>
                </a:lnTo>
                <a:lnTo>
                  <a:pt x="2540" y="61822"/>
                </a:lnTo>
                <a:lnTo>
                  <a:pt x="4551" y="61050"/>
                </a:lnTo>
                <a:lnTo>
                  <a:pt x="9325" y="55111"/>
                </a:lnTo>
                <a:lnTo>
                  <a:pt x="11932" y="50861"/>
                </a:lnTo>
                <a:lnTo>
                  <a:pt x="19908" y="43598"/>
                </a:lnTo>
                <a:lnTo>
                  <a:pt x="24702" y="40328"/>
                </a:lnTo>
                <a:lnTo>
                  <a:pt x="30755" y="37195"/>
                </a:lnTo>
                <a:lnTo>
                  <a:pt x="37649" y="34155"/>
                </a:lnTo>
                <a:lnTo>
                  <a:pt x="45102" y="31175"/>
                </a:lnTo>
                <a:lnTo>
                  <a:pt x="61003" y="25324"/>
                </a:lnTo>
                <a:lnTo>
                  <a:pt x="69243" y="22430"/>
                </a:lnTo>
                <a:lnTo>
                  <a:pt x="76642" y="19549"/>
                </a:lnTo>
                <a:lnTo>
                  <a:pt x="83480" y="16675"/>
                </a:lnTo>
                <a:lnTo>
                  <a:pt x="89943" y="13807"/>
                </a:lnTo>
                <a:lnTo>
                  <a:pt x="97110" y="10942"/>
                </a:lnTo>
                <a:lnTo>
                  <a:pt x="112692" y="5219"/>
                </a:lnTo>
                <a:lnTo>
                  <a:pt x="120848" y="3312"/>
                </a:lnTo>
                <a:lnTo>
                  <a:pt x="129143" y="2040"/>
                </a:lnTo>
                <a:lnTo>
                  <a:pt x="137530" y="1193"/>
                </a:lnTo>
                <a:lnTo>
                  <a:pt x="145027" y="628"/>
                </a:lnTo>
                <a:lnTo>
                  <a:pt x="151929" y="251"/>
                </a:lnTo>
                <a:lnTo>
                  <a:pt x="158437" y="0"/>
                </a:lnTo>
                <a:lnTo>
                  <a:pt x="164679" y="785"/>
                </a:lnTo>
                <a:lnTo>
                  <a:pt x="170746" y="2261"/>
                </a:lnTo>
                <a:lnTo>
                  <a:pt x="176696" y="4197"/>
                </a:lnTo>
                <a:lnTo>
                  <a:pt x="182567" y="5488"/>
                </a:lnTo>
                <a:lnTo>
                  <a:pt x="188386" y="6349"/>
                </a:lnTo>
                <a:lnTo>
                  <a:pt x="194171" y="6923"/>
                </a:lnTo>
                <a:lnTo>
                  <a:pt x="198980" y="9210"/>
                </a:lnTo>
                <a:lnTo>
                  <a:pt x="203138" y="12640"/>
                </a:lnTo>
                <a:lnTo>
                  <a:pt x="206863" y="16832"/>
                </a:lnTo>
                <a:lnTo>
                  <a:pt x="211002" y="24029"/>
                </a:lnTo>
                <a:lnTo>
                  <a:pt x="212841" y="30403"/>
                </a:lnTo>
                <a:lnTo>
                  <a:pt x="213659" y="36411"/>
                </a:lnTo>
                <a:lnTo>
                  <a:pt x="212924" y="40299"/>
                </a:lnTo>
                <a:lnTo>
                  <a:pt x="211482" y="44796"/>
                </a:lnTo>
                <a:lnTo>
                  <a:pt x="209568" y="49699"/>
                </a:lnTo>
                <a:lnTo>
                  <a:pt x="207339" y="54873"/>
                </a:lnTo>
                <a:lnTo>
                  <a:pt x="202324" y="65701"/>
                </a:lnTo>
                <a:lnTo>
                  <a:pt x="198700" y="72208"/>
                </a:lnTo>
                <a:lnTo>
                  <a:pt x="194379" y="79404"/>
                </a:lnTo>
                <a:lnTo>
                  <a:pt x="189594" y="87059"/>
                </a:lnTo>
                <a:lnTo>
                  <a:pt x="184498" y="94067"/>
                </a:lnTo>
                <a:lnTo>
                  <a:pt x="179196" y="100644"/>
                </a:lnTo>
                <a:lnTo>
                  <a:pt x="173757" y="106933"/>
                </a:lnTo>
                <a:lnTo>
                  <a:pt x="169178" y="113031"/>
                </a:lnTo>
                <a:lnTo>
                  <a:pt x="165173" y="119002"/>
                </a:lnTo>
                <a:lnTo>
                  <a:pt x="161550" y="124887"/>
                </a:lnTo>
                <a:lnTo>
                  <a:pt x="156277" y="130716"/>
                </a:lnTo>
                <a:lnTo>
                  <a:pt x="149905" y="136506"/>
                </a:lnTo>
                <a:lnTo>
                  <a:pt x="142799" y="142272"/>
                </a:lnTo>
                <a:lnTo>
                  <a:pt x="137109" y="148020"/>
                </a:lnTo>
                <a:lnTo>
                  <a:pt x="132364" y="153758"/>
                </a:lnTo>
                <a:lnTo>
                  <a:pt x="128248" y="159488"/>
                </a:lnTo>
                <a:lnTo>
                  <a:pt x="123598" y="165213"/>
                </a:lnTo>
                <a:lnTo>
                  <a:pt x="118594" y="170934"/>
                </a:lnTo>
                <a:lnTo>
                  <a:pt x="113353" y="176654"/>
                </a:lnTo>
                <a:lnTo>
                  <a:pt x="107954" y="181419"/>
                </a:lnTo>
                <a:lnTo>
                  <a:pt x="102449" y="185549"/>
                </a:lnTo>
                <a:lnTo>
                  <a:pt x="96874" y="189254"/>
                </a:lnTo>
                <a:lnTo>
                  <a:pt x="93158" y="193630"/>
                </a:lnTo>
                <a:lnTo>
                  <a:pt x="90680" y="198451"/>
                </a:lnTo>
                <a:lnTo>
                  <a:pt x="89029" y="203571"/>
                </a:lnTo>
                <a:lnTo>
                  <a:pt x="86975" y="206984"/>
                </a:lnTo>
                <a:lnTo>
                  <a:pt x="84653" y="209259"/>
                </a:lnTo>
                <a:lnTo>
                  <a:pt x="79534" y="212740"/>
                </a:lnTo>
                <a:lnTo>
                  <a:pt x="74083" y="217462"/>
                </a:lnTo>
                <a:lnTo>
                  <a:pt x="72249" y="220055"/>
                </a:lnTo>
                <a:lnTo>
                  <a:pt x="70211" y="225476"/>
                </a:lnTo>
                <a:lnTo>
                  <a:pt x="69305" y="231060"/>
                </a:lnTo>
                <a:lnTo>
                  <a:pt x="69063" y="233882"/>
                </a:lnTo>
                <a:lnTo>
                  <a:pt x="69854" y="235764"/>
                </a:lnTo>
                <a:lnTo>
                  <a:pt x="71335" y="237019"/>
                </a:lnTo>
                <a:lnTo>
                  <a:pt x="73274" y="237855"/>
                </a:lnTo>
                <a:lnTo>
                  <a:pt x="80554" y="243583"/>
                </a:lnTo>
                <a:lnTo>
                  <a:pt x="83230" y="245089"/>
                </a:lnTo>
                <a:lnTo>
                  <a:pt x="88744" y="246762"/>
                </a:lnTo>
                <a:lnTo>
                  <a:pt x="94369" y="247505"/>
                </a:lnTo>
                <a:lnTo>
                  <a:pt x="100044" y="247836"/>
                </a:lnTo>
                <a:lnTo>
                  <a:pt x="105742" y="247983"/>
                </a:lnTo>
                <a:lnTo>
                  <a:pt x="118855" y="248065"/>
                </a:lnTo>
                <a:lnTo>
                  <a:pt x="124004" y="247125"/>
                </a:lnTo>
                <a:lnTo>
                  <a:pt x="129342" y="245545"/>
                </a:lnTo>
                <a:lnTo>
                  <a:pt x="134806" y="243539"/>
                </a:lnTo>
                <a:lnTo>
                  <a:pt x="140353" y="242202"/>
                </a:lnTo>
                <a:lnTo>
                  <a:pt x="145956" y="241310"/>
                </a:lnTo>
                <a:lnTo>
                  <a:pt x="151597" y="240716"/>
                </a:lnTo>
                <a:lnTo>
                  <a:pt x="157262" y="240320"/>
                </a:lnTo>
                <a:lnTo>
                  <a:pt x="162944" y="240056"/>
                </a:lnTo>
                <a:lnTo>
                  <a:pt x="174337" y="239762"/>
                </a:lnTo>
                <a:lnTo>
                  <a:pt x="185750" y="239632"/>
                </a:lnTo>
                <a:lnTo>
                  <a:pt x="191461" y="238645"/>
                </a:lnTo>
                <a:lnTo>
                  <a:pt x="197173" y="237034"/>
                </a:lnTo>
                <a:lnTo>
                  <a:pt x="202886" y="235008"/>
                </a:lnTo>
                <a:lnTo>
                  <a:pt x="209553" y="233657"/>
                </a:lnTo>
                <a:lnTo>
                  <a:pt x="216854" y="232756"/>
                </a:lnTo>
                <a:lnTo>
                  <a:pt x="224579" y="232156"/>
                </a:lnTo>
                <a:lnTo>
                  <a:pt x="231635" y="231756"/>
                </a:lnTo>
                <a:lnTo>
                  <a:pt x="244554" y="231311"/>
                </a:lnTo>
                <a:lnTo>
                  <a:pt x="265747" y="2309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87"/>
          <p:cNvSpPr/>
          <p:nvPr/>
        </p:nvSpPr>
        <p:spPr>
          <a:xfrm>
            <a:off x="3483292" y="2648902"/>
            <a:ext cx="4140518" cy="480061"/>
          </a:xfrm>
          <a:custGeom>
            <a:avLst/>
            <a:gdLst/>
            <a:ahLst/>
            <a:cxnLst/>
            <a:rect l="0" t="0" r="0" b="0"/>
            <a:pathLst>
              <a:path w="4140518" h="480061">
                <a:moveTo>
                  <a:pt x="0" y="480060"/>
                </a:moveTo>
                <a:lnTo>
                  <a:pt x="4551" y="475509"/>
                </a:lnTo>
                <a:lnTo>
                  <a:pt x="5891" y="473216"/>
                </a:lnTo>
                <a:lnTo>
                  <a:pt x="8730" y="465438"/>
                </a:lnTo>
                <a:lnTo>
                  <a:pt x="14229" y="457101"/>
                </a:lnTo>
                <a:lnTo>
                  <a:pt x="17233" y="448598"/>
                </a:lnTo>
                <a:lnTo>
                  <a:pt x="21312" y="442900"/>
                </a:lnTo>
                <a:lnTo>
                  <a:pt x="22781" y="439094"/>
                </a:lnTo>
                <a:lnTo>
                  <a:pt x="24847" y="425589"/>
                </a:lnTo>
                <a:lnTo>
                  <a:pt x="25331" y="418385"/>
                </a:lnTo>
                <a:lnTo>
                  <a:pt x="31532" y="399156"/>
                </a:lnTo>
                <a:lnTo>
                  <a:pt x="33065" y="388223"/>
                </a:lnTo>
                <a:lnTo>
                  <a:pt x="33745" y="377013"/>
                </a:lnTo>
                <a:lnTo>
                  <a:pt x="34048" y="365682"/>
                </a:lnTo>
                <a:lnTo>
                  <a:pt x="34289" y="282951"/>
                </a:lnTo>
                <a:lnTo>
                  <a:pt x="34289" y="251844"/>
                </a:lnTo>
                <a:lnTo>
                  <a:pt x="31750" y="237661"/>
                </a:lnTo>
                <a:lnTo>
                  <a:pt x="28399" y="222785"/>
                </a:lnTo>
                <a:lnTo>
                  <a:pt x="26909" y="209823"/>
                </a:lnTo>
                <a:lnTo>
                  <a:pt x="26247" y="195172"/>
                </a:lnTo>
                <a:lnTo>
                  <a:pt x="25822" y="167034"/>
                </a:lnTo>
                <a:lnTo>
                  <a:pt x="25727" y="136110"/>
                </a:lnTo>
                <a:lnTo>
                  <a:pt x="28262" y="126851"/>
                </a:lnTo>
                <a:lnTo>
                  <a:pt x="31610" y="116386"/>
                </a:lnTo>
                <a:lnTo>
                  <a:pt x="33099" y="105384"/>
                </a:lnTo>
                <a:lnTo>
                  <a:pt x="33937" y="93032"/>
                </a:lnTo>
                <a:lnTo>
                  <a:pt x="35007" y="89644"/>
                </a:lnTo>
                <a:lnTo>
                  <a:pt x="38736" y="83339"/>
                </a:lnTo>
                <a:lnTo>
                  <a:pt x="51644" y="68642"/>
                </a:lnTo>
                <a:lnTo>
                  <a:pt x="64069" y="55962"/>
                </a:lnTo>
                <a:lnTo>
                  <a:pt x="76345" y="48226"/>
                </a:lnTo>
                <a:lnTo>
                  <a:pt x="86636" y="45246"/>
                </a:lnTo>
                <a:lnTo>
                  <a:pt x="213457" y="34313"/>
                </a:lnTo>
                <a:lnTo>
                  <a:pt x="245386" y="33344"/>
                </a:lnTo>
                <a:lnTo>
                  <a:pt x="320287" y="26248"/>
                </a:lnTo>
                <a:lnTo>
                  <a:pt x="807051" y="25718"/>
                </a:lnTo>
                <a:lnTo>
                  <a:pt x="933681" y="17940"/>
                </a:lnTo>
                <a:lnTo>
                  <a:pt x="1044053" y="16262"/>
                </a:lnTo>
                <a:lnTo>
                  <a:pt x="1157205" y="9373"/>
                </a:lnTo>
                <a:lnTo>
                  <a:pt x="2817505" y="8573"/>
                </a:lnTo>
                <a:lnTo>
                  <a:pt x="2931797" y="1787"/>
                </a:lnTo>
                <a:lnTo>
                  <a:pt x="3046095" y="235"/>
                </a:lnTo>
                <a:lnTo>
                  <a:pt x="3627685" y="0"/>
                </a:lnTo>
                <a:lnTo>
                  <a:pt x="3751752" y="7381"/>
                </a:lnTo>
                <a:lnTo>
                  <a:pt x="3864742" y="8468"/>
                </a:lnTo>
                <a:lnTo>
                  <a:pt x="3983393" y="15353"/>
                </a:lnTo>
                <a:lnTo>
                  <a:pt x="4108477" y="17139"/>
                </a:lnTo>
                <a:lnTo>
                  <a:pt x="4133029" y="17144"/>
                </a:lnTo>
                <a:lnTo>
                  <a:pt x="4135525" y="18097"/>
                </a:lnTo>
                <a:lnTo>
                  <a:pt x="4137190" y="19685"/>
                </a:lnTo>
                <a:lnTo>
                  <a:pt x="4140517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88"/>
          <p:cNvSpPr/>
          <p:nvPr/>
        </p:nvSpPr>
        <p:spPr>
          <a:xfrm>
            <a:off x="3671887" y="2777639"/>
            <a:ext cx="351473" cy="299739"/>
          </a:xfrm>
          <a:custGeom>
            <a:avLst/>
            <a:gdLst/>
            <a:ahLst/>
            <a:cxnLst/>
            <a:rect l="0" t="0" r="0" b="0"/>
            <a:pathLst>
              <a:path w="351473" h="299739">
                <a:moveTo>
                  <a:pt x="0" y="77003"/>
                </a:moveTo>
                <a:lnTo>
                  <a:pt x="0" y="61403"/>
                </a:lnTo>
                <a:lnTo>
                  <a:pt x="2540" y="58004"/>
                </a:lnTo>
                <a:lnTo>
                  <a:pt x="7796" y="52367"/>
                </a:lnTo>
                <a:lnTo>
                  <a:pt x="27532" y="32366"/>
                </a:lnTo>
                <a:lnTo>
                  <a:pt x="36367" y="26049"/>
                </a:lnTo>
                <a:lnTo>
                  <a:pt x="41390" y="23031"/>
                </a:lnTo>
                <a:lnTo>
                  <a:pt x="47596" y="20067"/>
                </a:lnTo>
                <a:lnTo>
                  <a:pt x="54590" y="17138"/>
                </a:lnTo>
                <a:lnTo>
                  <a:pt x="62111" y="14233"/>
                </a:lnTo>
                <a:lnTo>
                  <a:pt x="78087" y="8465"/>
                </a:lnTo>
                <a:lnTo>
                  <a:pt x="86348" y="5594"/>
                </a:lnTo>
                <a:lnTo>
                  <a:pt x="94713" y="3679"/>
                </a:lnTo>
                <a:lnTo>
                  <a:pt x="103147" y="2403"/>
                </a:lnTo>
                <a:lnTo>
                  <a:pt x="111627" y="1552"/>
                </a:lnTo>
                <a:lnTo>
                  <a:pt x="119186" y="985"/>
                </a:lnTo>
                <a:lnTo>
                  <a:pt x="126130" y="607"/>
                </a:lnTo>
                <a:lnTo>
                  <a:pt x="132664" y="355"/>
                </a:lnTo>
                <a:lnTo>
                  <a:pt x="155513" y="0"/>
                </a:lnTo>
                <a:lnTo>
                  <a:pt x="161778" y="903"/>
                </a:lnTo>
                <a:lnTo>
                  <a:pt x="171278" y="4446"/>
                </a:lnTo>
                <a:lnTo>
                  <a:pt x="186534" y="11795"/>
                </a:lnTo>
                <a:lnTo>
                  <a:pt x="203119" y="20006"/>
                </a:lnTo>
                <a:lnTo>
                  <a:pt x="207802" y="23765"/>
                </a:lnTo>
                <a:lnTo>
                  <a:pt x="215547" y="33022"/>
                </a:lnTo>
                <a:lnTo>
                  <a:pt x="217993" y="39110"/>
                </a:lnTo>
                <a:lnTo>
                  <a:pt x="219624" y="46026"/>
                </a:lnTo>
                <a:lnTo>
                  <a:pt x="220711" y="53494"/>
                </a:lnTo>
                <a:lnTo>
                  <a:pt x="222388" y="60378"/>
                </a:lnTo>
                <a:lnTo>
                  <a:pt x="224459" y="66872"/>
                </a:lnTo>
                <a:lnTo>
                  <a:pt x="226791" y="73107"/>
                </a:lnTo>
                <a:lnTo>
                  <a:pt x="228347" y="80120"/>
                </a:lnTo>
                <a:lnTo>
                  <a:pt x="229384" y="87654"/>
                </a:lnTo>
                <a:lnTo>
                  <a:pt x="230075" y="95534"/>
                </a:lnTo>
                <a:lnTo>
                  <a:pt x="230536" y="103644"/>
                </a:lnTo>
                <a:lnTo>
                  <a:pt x="231048" y="120276"/>
                </a:lnTo>
                <a:lnTo>
                  <a:pt x="230232" y="127759"/>
                </a:lnTo>
                <a:lnTo>
                  <a:pt x="228736" y="134653"/>
                </a:lnTo>
                <a:lnTo>
                  <a:pt x="224532" y="148345"/>
                </a:lnTo>
                <a:lnTo>
                  <a:pt x="219490" y="163956"/>
                </a:lnTo>
                <a:lnTo>
                  <a:pt x="216811" y="171167"/>
                </a:lnTo>
                <a:lnTo>
                  <a:pt x="214073" y="177879"/>
                </a:lnTo>
                <a:lnTo>
                  <a:pt x="211296" y="184258"/>
                </a:lnTo>
                <a:lnTo>
                  <a:pt x="207539" y="190417"/>
                </a:lnTo>
                <a:lnTo>
                  <a:pt x="203129" y="196427"/>
                </a:lnTo>
                <a:lnTo>
                  <a:pt x="198284" y="202339"/>
                </a:lnTo>
                <a:lnTo>
                  <a:pt x="193149" y="208185"/>
                </a:lnTo>
                <a:lnTo>
                  <a:pt x="187821" y="213988"/>
                </a:lnTo>
                <a:lnTo>
                  <a:pt x="182364" y="219761"/>
                </a:lnTo>
                <a:lnTo>
                  <a:pt x="177774" y="225515"/>
                </a:lnTo>
                <a:lnTo>
                  <a:pt x="173761" y="231256"/>
                </a:lnTo>
                <a:lnTo>
                  <a:pt x="170133" y="236989"/>
                </a:lnTo>
                <a:lnTo>
                  <a:pt x="165810" y="242715"/>
                </a:lnTo>
                <a:lnTo>
                  <a:pt x="161022" y="248438"/>
                </a:lnTo>
                <a:lnTo>
                  <a:pt x="155926" y="254158"/>
                </a:lnTo>
                <a:lnTo>
                  <a:pt x="145183" y="263054"/>
                </a:lnTo>
                <a:lnTo>
                  <a:pt x="139651" y="266759"/>
                </a:lnTo>
                <a:lnTo>
                  <a:pt x="134058" y="270182"/>
                </a:lnTo>
                <a:lnTo>
                  <a:pt x="128425" y="273417"/>
                </a:lnTo>
                <a:lnTo>
                  <a:pt x="117085" y="279551"/>
                </a:lnTo>
                <a:lnTo>
                  <a:pt x="105695" y="285452"/>
                </a:lnTo>
                <a:lnTo>
                  <a:pt x="96823" y="291249"/>
                </a:lnTo>
                <a:lnTo>
                  <a:pt x="93124" y="294129"/>
                </a:lnTo>
                <a:lnTo>
                  <a:pt x="88753" y="296049"/>
                </a:lnTo>
                <a:lnTo>
                  <a:pt x="78816" y="298181"/>
                </a:lnTo>
                <a:lnTo>
                  <a:pt x="68049" y="299130"/>
                </a:lnTo>
                <a:lnTo>
                  <a:pt x="57866" y="299551"/>
                </a:lnTo>
                <a:lnTo>
                  <a:pt x="50166" y="299738"/>
                </a:lnTo>
                <a:lnTo>
                  <a:pt x="46779" y="298836"/>
                </a:lnTo>
                <a:lnTo>
                  <a:pt x="36123" y="292494"/>
                </a:lnTo>
                <a:lnTo>
                  <a:pt x="30282" y="287114"/>
                </a:lnTo>
                <a:lnTo>
                  <a:pt x="28761" y="284705"/>
                </a:lnTo>
                <a:lnTo>
                  <a:pt x="27070" y="279487"/>
                </a:lnTo>
                <a:lnTo>
                  <a:pt x="26118" y="271195"/>
                </a:lnTo>
                <a:lnTo>
                  <a:pt x="28435" y="263006"/>
                </a:lnTo>
                <a:lnTo>
                  <a:pt x="32641" y="253968"/>
                </a:lnTo>
                <a:lnTo>
                  <a:pt x="37685" y="246777"/>
                </a:lnTo>
                <a:lnTo>
                  <a:pt x="48181" y="237866"/>
                </a:lnTo>
                <a:lnTo>
                  <a:pt x="54981" y="232822"/>
                </a:lnTo>
                <a:lnTo>
                  <a:pt x="61419" y="229460"/>
                </a:lnTo>
                <a:lnTo>
                  <a:pt x="67616" y="227219"/>
                </a:lnTo>
                <a:lnTo>
                  <a:pt x="73652" y="225724"/>
                </a:lnTo>
                <a:lnTo>
                  <a:pt x="79581" y="223776"/>
                </a:lnTo>
                <a:lnTo>
                  <a:pt x="85439" y="221524"/>
                </a:lnTo>
                <a:lnTo>
                  <a:pt x="91250" y="219070"/>
                </a:lnTo>
                <a:lnTo>
                  <a:pt x="97980" y="216482"/>
                </a:lnTo>
                <a:lnTo>
                  <a:pt x="113079" y="211066"/>
                </a:lnTo>
                <a:lnTo>
                  <a:pt x="121107" y="209241"/>
                </a:lnTo>
                <a:lnTo>
                  <a:pt x="129315" y="208024"/>
                </a:lnTo>
                <a:lnTo>
                  <a:pt x="137645" y="207213"/>
                </a:lnTo>
                <a:lnTo>
                  <a:pt x="146056" y="207625"/>
                </a:lnTo>
                <a:lnTo>
                  <a:pt x="154520" y="208851"/>
                </a:lnTo>
                <a:lnTo>
                  <a:pt x="163021" y="210622"/>
                </a:lnTo>
                <a:lnTo>
                  <a:pt x="170593" y="211802"/>
                </a:lnTo>
                <a:lnTo>
                  <a:pt x="177547" y="212589"/>
                </a:lnTo>
                <a:lnTo>
                  <a:pt x="184087" y="213114"/>
                </a:lnTo>
                <a:lnTo>
                  <a:pt x="190352" y="214416"/>
                </a:lnTo>
                <a:lnTo>
                  <a:pt x="196434" y="216237"/>
                </a:lnTo>
                <a:lnTo>
                  <a:pt x="202393" y="218403"/>
                </a:lnTo>
                <a:lnTo>
                  <a:pt x="208271" y="220800"/>
                </a:lnTo>
                <a:lnTo>
                  <a:pt x="214095" y="223350"/>
                </a:lnTo>
                <a:lnTo>
                  <a:pt x="225646" y="228724"/>
                </a:lnTo>
                <a:lnTo>
                  <a:pt x="237130" y="234287"/>
                </a:lnTo>
                <a:lnTo>
                  <a:pt x="246044" y="239934"/>
                </a:lnTo>
                <a:lnTo>
                  <a:pt x="256417" y="248469"/>
                </a:lnTo>
                <a:lnTo>
                  <a:pt x="263506" y="255128"/>
                </a:lnTo>
                <a:lnTo>
                  <a:pt x="273006" y="264437"/>
                </a:lnTo>
                <a:lnTo>
                  <a:pt x="281039" y="269844"/>
                </a:lnTo>
                <a:lnTo>
                  <a:pt x="287784" y="273200"/>
                </a:lnTo>
                <a:lnTo>
                  <a:pt x="297888" y="280445"/>
                </a:lnTo>
                <a:lnTo>
                  <a:pt x="307337" y="285849"/>
                </a:lnTo>
                <a:lnTo>
                  <a:pt x="315347" y="288886"/>
                </a:lnTo>
                <a:lnTo>
                  <a:pt x="323034" y="290236"/>
                </a:lnTo>
                <a:lnTo>
                  <a:pt x="332801" y="290835"/>
                </a:lnTo>
                <a:lnTo>
                  <a:pt x="341858" y="291221"/>
                </a:lnTo>
                <a:lnTo>
                  <a:pt x="351472" y="2913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89"/>
          <p:cNvSpPr/>
          <p:nvPr/>
        </p:nvSpPr>
        <p:spPr>
          <a:xfrm>
            <a:off x="4109084" y="2837497"/>
            <a:ext cx="274321" cy="265749"/>
          </a:xfrm>
          <a:custGeom>
            <a:avLst/>
            <a:gdLst/>
            <a:ahLst/>
            <a:cxnLst/>
            <a:rect l="0" t="0" r="0" b="0"/>
            <a:pathLst>
              <a:path w="274321" h="26574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2" y="11932"/>
                </a:lnTo>
                <a:lnTo>
                  <a:pt x="6844" y="13670"/>
                </a:lnTo>
                <a:lnTo>
                  <a:pt x="9325" y="14828"/>
                </a:lnTo>
                <a:lnTo>
                  <a:pt x="11932" y="15600"/>
                </a:lnTo>
                <a:lnTo>
                  <a:pt x="17368" y="18998"/>
                </a:lnTo>
                <a:lnTo>
                  <a:pt x="20151" y="21238"/>
                </a:lnTo>
                <a:lnTo>
                  <a:pt x="25784" y="28807"/>
                </a:lnTo>
                <a:lnTo>
                  <a:pt x="28620" y="33492"/>
                </a:lnTo>
                <a:lnTo>
                  <a:pt x="34310" y="41238"/>
                </a:lnTo>
                <a:lnTo>
                  <a:pt x="40014" y="47856"/>
                </a:lnTo>
                <a:lnTo>
                  <a:pt x="45724" y="53972"/>
                </a:lnTo>
                <a:lnTo>
                  <a:pt x="58845" y="67321"/>
                </a:lnTo>
                <a:lnTo>
                  <a:pt x="63043" y="72503"/>
                </a:lnTo>
                <a:lnTo>
                  <a:pt x="66794" y="77863"/>
                </a:lnTo>
                <a:lnTo>
                  <a:pt x="70247" y="83341"/>
                </a:lnTo>
                <a:lnTo>
                  <a:pt x="74454" y="88898"/>
                </a:lnTo>
                <a:lnTo>
                  <a:pt x="79164" y="94508"/>
                </a:lnTo>
                <a:lnTo>
                  <a:pt x="84209" y="100153"/>
                </a:lnTo>
                <a:lnTo>
                  <a:pt x="89476" y="104868"/>
                </a:lnTo>
                <a:lnTo>
                  <a:pt x="94894" y="108965"/>
                </a:lnTo>
                <a:lnTo>
                  <a:pt x="100410" y="112648"/>
                </a:lnTo>
                <a:lnTo>
                  <a:pt x="105993" y="117009"/>
                </a:lnTo>
                <a:lnTo>
                  <a:pt x="111620" y="121821"/>
                </a:lnTo>
                <a:lnTo>
                  <a:pt x="117276" y="126934"/>
                </a:lnTo>
                <a:lnTo>
                  <a:pt x="128640" y="137695"/>
                </a:lnTo>
                <a:lnTo>
                  <a:pt x="168596" y="177196"/>
                </a:lnTo>
                <a:lnTo>
                  <a:pt x="174310" y="181949"/>
                </a:lnTo>
                <a:lnTo>
                  <a:pt x="180025" y="186069"/>
                </a:lnTo>
                <a:lnTo>
                  <a:pt x="185739" y="189768"/>
                </a:lnTo>
                <a:lnTo>
                  <a:pt x="190501" y="194140"/>
                </a:lnTo>
                <a:lnTo>
                  <a:pt x="194628" y="198959"/>
                </a:lnTo>
                <a:lnTo>
                  <a:pt x="198333" y="204077"/>
                </a:lnTo>
                <a:lnTo>
                  <a:pt x="202707" y="208441"/>
                </a:lnTo>
                <a:lnTo>
                  <a:pt x="207528" y="212303"/>
                </a:lnTo>
                <a:lnTo>
                  <a:pt x="212647" y="215831"/>
                </a:lnTo>
                <a:lnTo>
                  <a:pt x="217965" y="219135"/>
                </a:lnTo>
                <a:lnTo>
                  <a:pt x="223415" y="222290"/>
                </a:lnTo>
                <a:lnTo>
                  <a:pt x="228954" y="225346"/>
                </a:lnTo>
                <a:lnTo>
                  <a:pt x="233598" y="228336"/>
                </a:lnTo>
                <a:lnTo>
                  <a:pt x="241299" y="234198"/>
                </a:lnTo>
                <a:lnTo>
                  <a:pt x="247897" y="239978"/>
                </a:lnTo>
                <a:lnTo>
                  <a:pt x="254004" y="245722"/>
                </a:lnTo>
                <a:lnTo>
                  <a:pt x="259894" y="251450"/>
                </a:lnTo>
                <a:lnTo>
                  <a:pt x="262797" y="253358"/>
                </a:lnTo>
                <a:lnTo>
                  <a:pt x="268565" y="255479"/>
                </a:lnTo>
                <a:lnTo>
                  <a:pt x="270483" y="256997"/>
                </a:lnTo>
                <a:lnTo>
                  <a:pt x="271762" y="258961"/>
                </a:lnTo>
                <a:lnTo>
                  <a:pt x="27432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90"/>
          <p:cNvSpPr/>
          <p:nvPr/>
        </p:nvSpPr>
        <p:spPr>
          <a:xfrm>
            <a:off x="4126229" y="2863568"/>
            <a:ext cx="188597" cy="239678"/>
          </a:xfrm>
          <a:custGeom>
            <a:avLst/>
            <a:gdLst/>
            <a:ahLst/>
            <a:cxnLst/>
            <a:rect l="0" t="0" r="0" b="0"/>
            <a:pathLst>
              <a:path w="188597" h="239678">
                <a:moveTo>
                  <a:pt x="188596" y="8219"/>
                </a:moveTo>
                <a:lnTo>
                  <a:pt x="180376" y="0"/>
                </a:lnTo>
                <a:lnTo>
                  <a:pt x="180128" y="4302"/>
                </a:lnTo>
                <a:lnTo>
                  <a:pt x="179140" y="5608"/>
                </a:lnTo>
                <a:lnTo>
                  <a:pt x="177530" y="6478"/>
                </a:lnTo>
                <a:lnTo>
                  <a:pt x="175503" y="7059"/>
                </a:lnTo>
                <a:lnTo>
                  <a:pt x="173200" y="9350"/>
                </a:lnTo>
                <a:lnTo>
                  <a:pt x="170712" y="12783"/>
                </a:lnTo>
                <a:lnTo>
                  <a:pt x="168101" y="16977"/>
                </a:lnTo>
                <a:lnTo>
                  <a:pt x="162659" y="24176"/>
                </a:lnTo>
                <a:lnTo>
                  <a:pt x="157066" y="31504"/>
                </a:lnTo>
                <a:lnTo>
                  <a:pt x="154241" y="36125"/>
                </a:lnTo>
                <a:lnTo>
                  <a:pt x="151405" y="41110"/>
                </a:lnTo>
                <a:lnTo>
                  <a:pt x="147609" y="46339"/>
                </a:lnTo>
                <a:lnTo>
                  <a:pt x="143174" y="51730"/>
                </a:lnTo>
                <a:lnTo>
                  <a:pt x="138312" y="57229"/>
                </a:lnTo>
                <a:lnTo>
                  <a:pt x="133166" y="63752"/>
                </a:lnTo>
                <a:lnTo>
                  <a:pt x="127830" y="70959"/>
                </a:lnTo>
                <a:lnTo>
                  <a:pt x="116821" y="86586"/>
                </a:lnTo>
                <a:lnTo>
                  <a:pt x="105578" y="103056"/>
                </a:lnTo>
                <a:lnTo>
                  <a:pt x="99913" y="110496"/>
                </a:lnTo>
                <a:lnTo>
                  <a:pt x="94231" y="117361"/>
                </a:lnTo>
                <a:lnTo>
                  <a:pt x="88539" y="123843"/>
                </a:lnTo>
                <a:lnTo>
                  <a:pt x="82838" y="130069"/>
                </a:lnTo>
                <a:lnTo>
                  <a:pt x="71425" y="142067"/>
                </a:lnTo>
                <a:lnTo>
                  <a:pt x="66667" y="147934"/>
                </a:lnTo>
                <a:lnTo>
                  <a:pt x="62542" y="153750"/>
                </a:lnTo>
                <a:lnTo>
                  <a:pt x="58840" y="159532"/>
                </a:lnTo>
                <a:lnTo>
                  <a:pt x="55419" y="165292"/>
                </a:lnTo>
                <a:lnTo>
                  <a:pt x="52186" y="171037"/>
                </a:lnTo>
                <a:lnTo>
                  <a:pt x="49079" y="176772"/>
                </a:lnTo>
                <a:lnTo>
                  <a:pt x="45102" y="182500"/>
                </a:lnTo>
                <a:lnTo>
                  <a:pt x="40546" y="188224"/>
                </a:lnTo>
                <a:lnTo>
                  <a:pt x="35603" y="193945"/>
                </a:lnTo>
                <a:lnTo>
                  <a:pt x="27571" y="202841"/>
                </a:lnTo>
                <a:lnTo>
                  <a:pt x="20827" y="209970"/>
                </a:lnTo>
                <a:lnTo>
                  <a:pt x="1726" y="229367"/>
                </a:lnTo>
                <a:lnTo>
                  <a:pt x="1151" y="230898"/>
                </a:lnTo>
                <a:lnTo>
                  <a:pt x="152" y="238332"/>
                </a:lnTo>
                <a:lnTo>
                  <a:pt x="0" y="2396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91"/>
          <p:cNvSpPr/>
          <p:nvPr/>
        </p:nvSpPr>
        <p:spPr>
          <a:xfrm>
            <a:off x="4391984" y="2794635"/>
            <a:ext cx="162366" cy="137150"/>
          </a:xfrm>
          <a:custGeom>
            <a:avLst/>
            <a:gdLst/>
            <a:ahLst/>
            <a:cxnLst/>
            <a:rect l="0" t="0" r="0" b="0"/>
            <a:pathLst>
              <a:path w="162366" h="137150">
                <a:moveTo>
                  <a:pt x="8566" y="17145"/>
                </a:moveTo>
                <a:lnTo>
                  <a:pt x="3627" y="17145"/>
                </a:lnTo>
                <a:lnTo>
                  <a:pt x="5735" y="17145"/>
                </a:lnTo>
                <a:lnTo>
                  <a:pt x="0" y="17145"/>
                </a:lnTo>
                <a:lnTo>
                  <a:pt x="8461" y="17145"/>
                </a:lnTo>
                <a:lnTo>
                  <a:pt x="3606" y="17145"/>
                </a:lnTo>
                <a:lnTo>
                  <a:pt x="5727" y="17145"/>
                </a:lnTo>
                <a:lnTo>
                  <a:pt x="6673" y="16192"/>
                </a:lnTo>
                <a:lnTo>
                  <a:pt x="7304" y="14605"/>
                </a:lnTo>
                <a:lnTo>
                  <a:pt x="8492" y="8925"/>
                </a:lnTo>
                <a:lnTo>
                  <a:pt x="13095" y="8677"/>
                </a:lnTo>
                <a:lnTo>
                  <a:pt x="15940" y="8603"/>
                </a:lnTo>
                <a:lnTo>
                  <a:pt x="19145" y="6046"/>
                </a:lnTo>
                <a:lnTo>
                  <a:pt x="21334" y="4030"/>
                </a:lnTo>
                <a:lnTo>
                  <a:pt x="23745" y="2687"/>
                </a:lnTo>
                <a:lnTo>
                  <a:pt x="26306" y="1791"/>
                </a:lnTo>
                <a:lnTo>
                  <a:pt x="28964" y="1194"/>
                </a:lnTo>
                <a:lnTo>
                  <a:pt x="31690" y="796"/>
                </a:lnTo>
                <a:lnTo>
                  <a:pt x="34459" y="530"/>
                </a:lnTo>
                <a:lnTo>
                  <a:pt x="37258" y="354"/>
                </a:lnTo>
                <a:lnTo>
                  <a:pt x="42908" y="157"/>
                </a:lnTo>
                <a:lnTo>
                  <a:pt x="54296" y="31"/>
                </a:lnTo>
                <a:lnTo>
                  <a:pt x="83672" y="0"/>
                </a:lnTo>
                <a:lnTo>
                  <a:pt x="87349" y="2540"/>
                </a:lnTo>
                <a:lnTo>
                  <a:pt x="89662" y="4551"/>
                </a:lnTo>
                <a:lnTo>
                  <a:pt x="92158" y="6844"/>
                </a:lnTo>
                <a:lnTo>
                  <a:pt x="101265" y="15600"/>
                </a:lnTo>
                <a:lnTo>
                  <a:pt x="101798" y="17067"/>
                </a:lnTo>
                <a:lnTo>
                  <a:pt x="102390" y="21238"/>
                </a:lnTo>
                <a:lnTo>
                  <a:pt x="101595" y="22731"/>
                </a:lnTo>
                <a:lnTo>
                  <a:pt x="100112" y="23726"/>
                </a:lnTo>
                <a:lnTo>
                  <a:pt x="98172" y="24390"/>
                </a:lnTo>
                <a:lnTo>
                  <a:pt x="96878" y="25785"/>
                </a:lnTo>
                <a:lnTo>
                  <a:pt x="96016" y="27667"/>
                </a:lnTo>
                <a:lnTo>
                  <a:pt x="95440" y="29875"/>
                </a:lnTo>
                <a:lnTo>
                  <a:pt x="94105" y="32299"/>
                </a:lnTo>
                <a:lnTo>
                  <a:pt x="92262" y="34867"/>
                </a:lnTo>
                <a:lnTo>
                  <a:pt x="90081" y="37532"/>
                </a:lnTo>
                <a:lnTo>
                  <a:pt x="87674" y="39309"/>
                </a:lnTo>
                <a:lnTo>
                  <a:pt x="85117" y="40493"/>
                </a:lnTo>
                <a:lnTo>
                  <a:pt x="82460" y="41283"/>
                </a:lnTo>
                <a:lnTo>
                  <a:pt x="79736" y="42762"/>
                </a:lnTo>
                <a:lnTo>
                  <a:pt x="76968" y="44700"/>
                </a:lnTo>
                <a:lnTo>
                  <a:pt x="74169" y="46945"/>
                </a:lnTo>
                <a:lnTo>
                  <a:pt x="71351" y="49394"/>
                </a:lnTo>
                <a:lnTo>
                  <a:pt x="68520" y="51979"/>
                </a:lnTo>
                <a:lnTo>
                  <a:pt x="60014" y="59995"/>
                </a:lnTo>
                <a:lnTo>
                  <a:pt x="60005" y="60003"/>
                </a:lnTo>
                <a:lnTo>
                  <a:pt x="129894" y="60007"/>
                </a:lnTo>
                <a:lnTo>
                  <a:pt x="133266" y="60960"/>
                </a:lnTo>
                <a:lnTo>
                  <a:pt x="136467" y="62547"/>
                </a:lnTo>
                <a:lnTo>
                  <a:pt x="139553" y="64558"/>
                </a:lnTo>
                <a:lnTo>
                  <a:pt x="142563" y="65899"/>
                </a:lnTo>
                <a:lnTo>
                  <a:pt x="145523" y="66792"/>
                </a:lnTo>
                <a:lnTo>
                  <a:pt x="148447" y="67388"/>
                </a:lnTo>
                <a:lnTo>
                  <a:pt x="151350" y="68738"/>
                </a:lnTo>
                <a:lnTo>
                  <a:pt x="154238" y="70590"/>
                </a:lnTo>
                <a:lnTo>
                  <a:pt x="157115" y="72777"/>
                </a:lnTo>
                <a:lnTo>
                  <a:pt x="159034" y="75188"/>
                </a:lnTo>
                <a:lnTo>
                  <a:pt x="160313" y="77748"/>
                </a:lnTo>
                <a:lnTo>
                  <a:pt x="161165" y="80407"/>
                </a:lnTo>
                <a:lnTo>
                  <a:pt x="161734" y="83132"/>
                </a:lnTo>
                <a:lnTo>
                  <a:pt x="162113" y="85901"/>
                </a:lnTo>
                <a:lnTo>
                  <a:pt x="162365" y="88700"/>
                </a:lnTo>
                <a:lnTo>
                  <a:pt x="161581" y="91518"/>
                </a:lnTo>
                <a:lnTo>
                  <a:pt x="160106" y="94349"/>
                </a:lnTo>
                <a:lnTo>
                  <a:pt x="158170" y="97189"/>
                </a:lnTo>
                <a:lnTo>
                  <a:pt x="155927" y="100035"/>
                </a:lnTo>
                <a:lnTo>
                  <a:pt x="153479" y="102885"/>
                </a:lnTo>
                <a:lnTo>
                  <a:pt x="150894" y="105737"/>
                </a:lnTo>
                <a:lnTo>
                  <a:pt x="145483" y="111447"/>
                </a:lnTo>
                <a:lnTo>
                  <a:pt x="142706" y="114303"/>
                </a:lnTo>
                <a:lnTo>
                  <a:pt x="138950" y="117159"/>
                </a:lnTo>
                <a:lnTo>
                  <a:pt x="134541" y="120016"/>
                </a:lnTo>
                <a:lnTo>
                  <a:pt x="129696" y="122873"/>
                </a:lnTo>
                <a:lnTo>
                  <a:pt x="125515" y="124778"/>
                </a:lnTo>
                <a:lnTo>
                  <a:pt x="121774" y="126048"/>
                </a:lnTo>
                <a:lnTo>
                  <a:pt x="118328" y="126894"/>
                </a:lnTo>
                <a:lnTo>
                  <a:pt x="114125" y="128411"/>
                </a:lnTo>
                <a:lnTo>
                  <a:pt x="109419" y="130375"/>
                </a:lnTo>
                <a:lnTo>
                  <a:pt x="104376" y="132636"/>
                </a:lnTo>
                <a:lnTo>
                  <a:pt x="100061" y="134144"/>
                </a:lnTo>
                <a:lnTo>
                  <a:pt x="96233" y="135149"/>
                </a:lnTo>
                <a:lnTo>
                  <a:pt x="92728" y="135819"/>
                </a:lnTo>
                <a:lnTo>
                  <a:pt x="89439" y="136266"/>
                </a:lnTo>
                <a:lnTo>
                  <a:pt x="86294" y="136564"/>
                </a:lnTo>
                <a:lnTo>
                  <a:pt x="83244" y="136763"/>
                </a:lnTo>
                <a:lnTo>
                  <a:pt x="80259" y="136895"/>
                </a:lnTo>
                <a:lnTo>
                  <a:pt x="74402" y="137042"/>
                </a:lnTo>
                <a:lnTo>
                  <a:pt x="57153" y="137149"/>
                </a:lnTo>
                <a:lnTo>
                  <a:pt x="55244" y="136200"/>
                </a:lnTo>
                <a:lnTo>
                  <a:pt x="53972" y="134615"/>
                </a:lnTo>
                <a:lnTo>
                  <a:pt x="53124" y="132606"/>
                </a:lnTo>
                <a:lnTo>
                  <a:pt x="51606" y="131266"/>
                </a:lnTo>
                <a:lnTo>
                  <a:pt x="49642" y="130373"/>
                </a:lnTo>
                <a:lnTo>
                  <a:pt x="42856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92"/>
          <p:cNvSpPr/>
          <p:nvPr/>
        </p:nvSpPr>
        <p:spPr>
          <a:xfrm>
            <a:off x="4738511" y="2966085"/>
            <a:ext cx="202107" cy="1"/>
          </a:xfrm>
          <a:custGeom>
            <a:avLst/>
            <a:gdLst/>
            <a:ahLst/>
            <a:cxnLst/>
            <a:rect l="0" t="0" r="0" b="0"/>
            <a:pathLst>
              <a:path w="202107" h="1">
                <a:moveTo>
                  <a:pt x="4939" y="0"/>
                </a:moveTo>
                <a:lnTo>
                  <a:pt x="0" y="0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3"/>
          <p:cNvSpPr/>
          <p:nvPr/>
        </p:nvSpPr>
        <p:spPr>
          <a:xfrm>
            <a:off x="5095319" y="2803207"/>
            <a:ext cx="282497" cy="162879"/>
          </a:xfrm>
          <a:custGeom>
            <a:avLst/>
            <a:gdLst/>
            <a:ahLst/>
            <a:cxnLst/>
            <a:rect l="0" t="0" r="0" b="0"/>
            <a:pathLst>
              <a:path w="282497" h="162879">
                <a:moveTo>
                  <a:pt x="42465" y="0"/>
                </a:moveTo>
                <a:lnTo>
                  <a:pt x="49847" y="0"/>
                </a:lnTo>
                <a:lnTo>
                  <a:pt x="50244" y="953"/>
                </a:lnTo>
                <a:lnTo>
                  <a:pt x="50685" y="4551"/>
                </a:lnTo>
                <a:lnTo>
                  <a:pt x="50881" y="9325"/>
                </a:lnTo>
                <a:lnTo>
                  <a:pt x="50992" y="17368"/>
                </a:lnTo>
                <a:lnTo>
                  <a:pt x="51028" y="28619"/>
                </a:lnTo>
                <a:lnTo>
                  <a:pt x="50080" y="32415"/>
                </a:lnTo>
                <a:lnTo>
                  <a:pt x="48494" y="36850"/>
                </a:lnTo>
                <a:lnTo>
                  <a:pt x="46484" y="41711"/>
                </a:lnTo>
                <a:lnTo>
                  <a:pt x="44192" y="45905"/>
                </a:lnTo>
                <a:lnTo>
                  <a:pt x="41712" y="49653"/>
                </a:lnTo>
                <a:lnTo>
                  <a:pt x="39105" y="53105"/>
                </a:lnTo>
                <a:lnTo>
                  <a:pt x="36415" y="57311"/>
                </a:lnTo>
                <a:lnTo>
                  <a:pt x="33670" y="62020"/>
                </a:lnTo>
                <a:lnTo>
                  <a:pt x="30887" y="67064"/>
                </a:lnTo>
                <a:lnTo>
                  <a:pt x="25254" y="77749"/>
                </a:lnTo>
                <a:lnTo>
                  <a:pt x="22419" y="83265"/>
                </a:lnTo>
                <a:lnTo>
                  <a:pt x="19576" y="87895"/>
                </a:lnTo>
                <a:lnTo>
                  <a:pt x="16729" y="91934"/>
                </a:lnTo>
                <a:lnTo>
                  <a:pt x="13878" y="95580"/>
                </a:lnTo>
                <a:lnTo>
                  <a:pt x="11977" y="99915"/>
                </a:lnTo>
                <a:lnTo>
                  <a:pt x="10710" y="104710"/>
                </a:lnTo>
                <a:lnTo>
                  <a:pt x="9865" y="109812"/>
                </a:lnTo>
                <a:lnTo>
                  <a:pt x="8349" y="114165"/>
                </a:lnTo>
                <a:lnTo>
                  <a:pt x="6387" y="118020"/>
                </a:lnTo>
                <a:lnTo>
                  <a:pt x="4125" y="121543"/>
                </a:lnTo>
                <a:lnTo>
                  <a:pt x="2618" y="124844"/>
                </a:lnTo>
                <a:lnTo>
                  <a:pt x="1613" y="127997"/>
                </a:lnTo>
                <a:lnTo>
                  <a:pt x="943" y="131051"/>
                </a:lnTo>
                <a:lnTo>
                  <a:pt x="497" y="134040"/>
                </a:lnTo>
                <a:lnTo>
                  <a:pt x="199" y="136985"/>
                </a:lnTo>
                <a:lnTo>
                  <a:pt x="0" y="139901"/>
                </a:lnTo>
                <a:lnTo>
                  <a:pt x="821" y="142797"/>
                </a:lnTo>
                <a:lnTo>
                  <a:pt x="2320" y="145681"/>
                </a:lnTo>
                <a:lnTo>
                  <a:pt x="4272" y="148556"/>
                </a:lnTo>
                <a:lnTo>
                  <a:pt x="5573" y="151424"/>
                </a:lnTo>
                <a:lnTo>
                  <a:pt x="6440" y="154290"/>
                </a:lnTo>
                <a:lnTo>
                  <a:pt x="7019" y="157153"/>
                </a:lnTo>
                <a:lnTo>
                  <a:pt x="9309" y="159061"/>
                </a:lnTo>
                <a:lnTo>
                  <a:pt x="12742" y="160333"/>
                </a:lnTo>
                <a:lnTo>
                  <a:pt x="20682" y="161747"/>
                </a:lnTo>
                <a:lnTo>
                  <a:pt x="27387" y="162375"/>
                </a:lnTo>
                <a:lnTo>
                  <a:pt x="36082" y="162654"/>
                </a:lnTo>
                <a:lnTo>
                  <a:pt x="74026" y="162865"/>
                </a:lnTo>
                <a:lnTo>
                  <a:pt x="80651" y="161916"/>
                </a:lnTo>
                <a:lnTo>
                  <a:pt x="87925" y="160332"/>
                </a:lnTo>
                <a:lnTo>
                  <a:pt x="95632" y="158323"/>
                </a:lnTo>
                <a:lnTo>
                  <a:pt x="103627" y="156984"/>
                </a:lnTo>
                <a:lnTo>
                  <a:pt x="111815" y="156091"/>
                </a:lnTo>
                <a:lnTo>
                  <a:pt x="120131" y="155496"/>
                </a:lnTo>
                <a:lnTo>
                  <a:pt x="128533" y="155099"/>
                </a:lnTo>
                <a:lnTo>
                  <a:pt x="145487" y="154658"/>
                </a:lnTo>
                <a:lnTo>
                  <a:pt x="268047" y="154305"/>
                </a:lnTo>
                <a:lnTo>
                  <a:pt x="270005" y="155258"/>
                </a:lnTo>
                <a:lnTo>
                  <a:pt x="271311" y="156845"/>
                </a:lnTo>
                <a:lnTo>
                  <a:pt x="272182" y="158856"/>
                </a:lnTo>
                <a:lnTo>
                  <a:pt x="273715" y="160197"/>
                </a:lnTo>
                <a:lnTo>
                  <a:pt x="275689" y="161090"/>
                </a:lnTo>
                <a:lnTo>
                  <a:pt x="282496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94"/>
          <p:cNvSpPr/>
          <p:nvPr/>
        </p:nvSpPr>
        <p:spPr>
          <a:xfrm>
            <a:off x="5300662" y="2803207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8572" y="0"/>
                </a:moveTo>
                <a:lnTo>
                  <a:pt x="8572" y="4551"/>
                </a:lnTo>
                <a:lnTo>
                  <a:pt x="7620" y="5892"/>
                </a:lnTo>
                <a:lnTo>
                  <a:pt x="6033" y="6785"/>
                </a:lnTo>
                <a:lnTo>
                  <a:pt x="4022" y="7381"/>
                </a:lnTo>
                <a:lnTo>
                  <a:pt x="2681" y="8731"/>
                </a:lnTo>
                <a:lnTo>
                  <a:pt x="1787" y="10583"/>
                </a:lnTo>
                <a:lnTo>
                  <a:pt x="1191" y="12770"/>
                </a:lnTo>
                <a:lnTo>
                  <a:pt x="794" y="15181"/>
                </a:lnTo>
                <a:lnTo>
                  <a:pt x="529" y="17741"/>
                </a:lnTo>
                <a:lnTo>
                  <a:pt x="353" y="20400"/>
                </a:lnTo>
                <a:lnTo>
                  <a:pt x="1188" y="24077"/>
                </a:lnTo>
                <a:lnTo>
                  <a:pt x="2697" y="28434"/>
                </a:lnTo>
                <a:lnTo>
                  <a:pt x="4656" y="33244"/>
                </a:lnTo>
                <a:lnTo>
                  <a:pt x="5961" y="38355"/>
                </a:lnTo>
                <a:lnTo>
                  <a:pt x="6832" y="43668"/>
                </a:lnTo>
                <a:lnTo>
                  <a:pt x="7412" y="49114"/>
                </a:lnTo>
                <a:lnTo>
                  <a:pt x="7799" y="54650"/>
                </a:lnTo>
                <a:lnTo>
                  <a:pt x="8056" y="60246"/>
                </a:lnTo>
                <a:lnTo>
                  <a:pt x="8229" y="65882"/>
                </a:lnTo>
                <a:lnTo>
                  <a:pt x="7391" y="71544"/>
                </a:lnTo>
                <a:lnTo>
                  <a:pt x="5880" y="77223"/>
                </a:lnTo>
                <a:lnTo>
                  <a:pt x="3920" y="82915"/>
                </a:lnTo>
                <a:lnTo>
                  <a:pt x="2613" y="89567"/>
                </a:lnTo>
                <a:lnTo>
                  <a:pt x="1742" y="96859"/>
                </a:lnTo>
                <a:lnTo>
                  <a:pt x="1162" y="104577"/>
                </a:lnTo>
                <a:lnTo>
                  <a:pt x="774" y="111628"/>
                </a:lnTo>
                <a:lnTo>
                  <a:pt x="344" y="124543"/>
                </a:lnTo>
                <a:lnTo>
                  <a:pt x="30" y="167297"/>
                </a:lnTo>
                <a:lnTo>
                  <a:pt x="0" y="268072"/>
                </a:lnTo>
                <a:lnTo>
                  <a:pt x="953" y="271107"/>
                </a:lnTo>
                <a:lnTo>
                  <a:pt x="2540" y="274083"/>
                </a:lnTo>
                <a:lnTo>
                  <a:pt x="4551" y="277019"/>
                </a:lnTo>
                <a:lnTo>
                  <a:pt x="5892" y="280882"/>
                </a:lnTo>
                <a:lnTo>
                  <a:pt x="6785" y="285363"/>
                </a:lnTo>
                <a:lnTo>
                  <a:pt x="8219" y="297139"/>
                </a:lnTo>
                <a:lnTo>
                  <a:pt x="8468" y="303730"/>
                </a:lnTo>
                <a:lnTo>
                  <a:pt x="8572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95"/>
          <p:cNvSpPr/>
          <p:nvPr/>
        </p:nvSpPr>
        <p:spPr>
          <a:xfrm>
            <a:off x="5412104" y="2897609"/>
            <a:ext cx="214314" cy="231354"/>
          </a:xfrm>
          <a:custGeom>
            <a:avLst/>
            <a:gdLst/>
            <a:ahLst/>
            <a:cxnLst/>
            <a:rect l="0" t="0" r="0" b="0"/>
            <a:pathLst>
              <a:path w="214314" h="231354">
                <a:moveTo>
                  <a:pt x="0" y="8468"/>
                </a:moveTo>
                <a:lnTo>
                  <a:pt x="0" y="0"/>
                </a:lnTo>
                <a:lnTo>
                  <a:pt x="5892" y="5808"/>
                </a:lnTo>
                <a:lnTo>
                  <a:pt x="12771" y="12668"/>
                </a:lnTo>
                <a:lnTo>
                  <a:pt x="14229" y="15078"/>
                </a:lnTo>
                <a:lnTo>
                  <a:pt x="15849" y="20296"/>
                </a:lnTo>
                <a:lnTo>
                  <a:pt x="19110" y="25790"/>
                </a:lnTo>
                <a:lnTo>
                  <a:pt x="21312" y="28589"/>
                </a:lnTo>
                <a:lnTo>
                  <a:pt x="24686" y="31407"/>
                </a:lnTo>
                <a:lnTo>
                  <a:pt x="28840" y="34238"/>
                </a:lnTo>
                <a:lnTo>
                  <a:pt x="33515" y="37078"/>
                </a:lnTo>
                <a:lnTo>
                  <a:pt x="37583" y="40876"/>
                </a:lnTo>
                <a:lnTo>
                  <a:pt x="41248" y="45314"/>
                </a:lnTo>
                <a:lnTo>
                  <a:pt x="44644" y="50177"/>
                </a:lnTo>
                <a:lnTo>
                  <a:pt x="47860" y="55324"/>
                </a:lnTo>
                <a:lnTo>
                  <a:pt x="50957" y="60661"/>
                </a:lnTo>
                <a:lnTo>
                  <a:pt x="53974" y="66123"/>
                </a:lnTo>
                <a:lnTo>
                  <a:pt x="57891" y="70717"/>
                </a:lnTo>
                <a:lnTo>
                  <a:pt x="62406" y="74733"/>
                </a:lnTo>
                <a:lnTo>
                  <a:pt x="67322" y="78362"/>
                </a:lnTo>
                <a:lnTo>
                  <a:pt x="71551" y="82686"/>
                </a:lnTo>
                <a:lnTo>
                  <a:pt x="75324" y="87475"/>
                </a:lnTo>
                <a:lnTo>
                  <a:pt x="78791" y="92572"/>
                </a:lnTo>
                <a:lnTo>
                  <a:pt x="83007" y="96922"/>
                </a:lnTo>
                <a:lnTo>
                  <a:pt x="87724" y="100775"/>
                </a:lnTo>
                <a:lnTo>
                  <a:pt x="92773" y="104296"/>
                </a:lnTo>
                <a:lnTo>
                  <a:pt x="97091" y="108548"/>
                </a:lnTo>
                <a:lnTo>
                  <a:pt x="100923" y="113288"/>
                </a:lnTo>
                <a:lnTo>
                  <a:pt x="104430" y="118353"/>
                </a:lnTo>
                <a:lnTo>
                  <a:pt x="108672" y="123635"/>
                </a:lnTo>
                <a:lnTo>
                  <a:pt x="113406" y="129061"/>
                </a:lnTo>
                <a:lnTo>
                  <a:pt x="122793" y="139218"/>
                </a:lnTo>
                <a:lnTo>
                  <a:pt x="130140" y="146907"/>
                </a:lnTo>
                <a:lnTo>
                  <a:pt x="134385" y="150290"/>
                </a:lnTo>
                <a:lnTo>
                  <a:pt x="139121" y="153499"/>
                </a:lnTo>
                <a:lnTo>
                  <a:pt x="144182" y="156590"/>
                </a:lnTo>
                <a:lnTo>
                  <a:pt x="148509" y="159604"/>
                </a:lnTo>
                <a:lnTo>
                  <a:pt x="152347" y="162565"/>
                </a:lnTo>
                <a:lnTo>
                  <a:pt x="155857" y="165492"/>
                </a:lnTo>
                <a:lnTo>
                  <a:pt x="159150" y="169348"/>
                </a:lnTo>
                <a:lnTo>
                  <a:pt x="162298" y="173824"/>
                </a:lnTo>
                <a:lnTo>
                  <a:pt x="165348" y="178713"/>
                </a:lnTo>
                <a:lnTo>
                  <a:pt x="168335" y="182925"/>
                </a:lnTo>
                <a:lnTo>
                  <a:pt x="174193" y="190144"/>
                </a:lnTo>
                <a:lnTo>
                  <a:pt x="179972" y="196528"/>
                </a:lnTo>
                <a:lnTo>
                  <a:pt x="185715" y="202540"/>
                </a:lnTo>
                <a:lnTo>
                  <a:pt x="200023" y="217034"/>
                </a:lnTo>
                <a:lnTo>
                  <a:pt x="202881" y="218950"/>
                </a:lnTo>
                <a:lnTo>
                  <a:pt x="208597" y="221078"/>
                </a:lnTo>
                <a:lnTo>
                  <a:pt x="210502" y="222598"/>
                </a:lnTo>
                <a:lnTo>
                  <a:pt x="211773" y="224564"/>
                </a:lnTo>
                <a:lnTo>
                  <a:pt x="214313" y="2313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96"/>
          <p:cNvSpPr/>
          <p:nvPr/>
        </p:nvSpPr>
        <p:spPr>
          <a:xfrm>
            <a:off x="5446395" y="2940472"/>
            <a:ext cx="159244" cy="179918"/>
          </a:xfrm>
          <a:custGeom>
            <a:avLst/>
            <a:gdLst/>
            <a:ahLst/>
            <a:cxnLst/>
            <a:rect l="0" t="0" r="0" b="0"/>
            <a:pathLst>
              <a:path w="159244" h="179918">
                <a:moveTo>
                  <a:pt x="154305" y="8467"/>
                </a:moveTo>
                <a:lnTo>
                  <a:pt x="158855" y="3917"/>
                </a:lnTo>
                <a:lnTo>
                  <a:pt x="159243" y="2576"/>
                </a:lnTo>
                <a:lnTo>
                  <a:pt x="158550" y="1682"/>
                </a:lnTo>
                <a:lnTo>
                  <a:pt x="154553" y="0"/>
                </a:lnTo>
                <a:lnTo>
                  <a:pt x="149827" y="4477"/>
                </a:lnTo>
                <a:lnTo>
                  <a:pt x="147510" y="5807"/>
                </a:lnTo>
                <a:lnTo>
                  <a:pt x="145012" y="6694"/>
                </a:lnTo>
                <a:lnTo>
                  <a:pt x="142394" y="7285"/>
                </a:lnTo>
                <a:lnTo>
                  <a:pt x="139697" y="8632"/>
                </a:lnTo>
                <a:lnTo>
                  <a:pt x="136946" y="10482"/>
                </a:lnTo>
                <a:lnTo>
                  <a:pt x="134160" y="12668"/>
                </a:lnTo>
                <a:lnTo>
                  <a:pt x="130397" y="15078"/>
                </a:lnTo>
                <a:lnTo>
                  <a:pt x="125984" y="17637"/>
                </a:lnTo>
                <a:lnTo>
                  <a:pt x="121137" y="20296"/>
                </a:lnTo>
                <a:lnTo>
                  <a:pt x="116953" y="23973"/>
                </a:lnTo>
                <a:lnTo>
                  <a:pt x="113211" y="28329"/>
                </a:lnTo>
                <a:lnTo>
                  <a:pt x="109763" y="33139"/>
                </a:lnTo>
                <a:lnTo>
                  <a:pt x="106513" y="37297"/>
                </a:lnTo>
                <a:lnTo>
                  <a:pt x="103394" y="41022"/>
                </a:lnTo>
                <a:lnTo>
                  <a:pt x="100362" y="44458"/>
                </a:lnTo>
                <a:lnTo>
                  <a:pt x="91912" y="53356"/>
                </a:lnTo>
                <a:lnTo>
                  <a:pt x="86992" y="58396"/>
                </a:lnTo>
                <a:lnTo>
                  <a:pt x="82760" y="63661"/>
                </a:lnTo>
                <a:lnTo>
                  <a:pt x="78985" y="69075"/>
                </a:lnTo>
                <a:lnTo>
                  <a:pt x="75517" y="74590"/>
                </a:lnTo>
                <a:lnTo>
                  <a:pt x="71299" y="80172"/>
                </a:lnTo>
                <a:lnTo>
                  <a:pt x="66583" y="85798"/>
                </a:lnTo>
                <a:lnTo>
                  <a:pt x="61533" y="91454"/>
                </a:lnTo>
                <a:lnTo>
                  <a:pt x="57215" y="97129"/>
                </a:lnTo>
                <a:lnTo>
                  <a:pt x="53383" y="102818"/>
                </a:lnTo>
                <a:lnTo>
                  <a:pt x="49876" y="108515"/>
                </a:lnTo>
                <a:lnTo>
                  <a:pt x="45633" y="114218"/>
                </a:lnTo>
                <a:lnTo>
                  <a:pt x="40899" y="119926"/>
                </a:lnTo>
                <a:lnTo>
                  <a:pt x="35839" y="125636"/>
                </a:lnTo>
                <a:lnTo>
                  <a:pt x="32465" y="130394"/>
                </a:lnTo>
                <a:lnTo>
                  <a:pt x="30216" y="134520"/>
                </a:lnTo>
                <a:lnTo>
                  <a:pt x="28716" y="138222"/>
                </a:lnTo>
                <a:lnTo>
                  <a:pt x="26764" y="141643"/>
                </a:lnTo>
                <a:lnTo>
                  <a:pt x="24510" y="144876"/>
                </a:lnTo>
                <a:lnTo>
                  <a:pt x="22055" y="147984"/>
                </a:lnTo>
                <a:lnTo>
                  <a:pt x="19465" y="151009"/>
                </a:lnTo>
                <a:lnTo>
                  <a:pt x="16787" y="153977"/>
                </a:lnTo>
                <a:lnTo>
                  <a:pt x="14049" y="156909"/>
                </a:lnTo>
                <a:lnTo>
                  <a:pt x="12223" y="159816"/>
                </a:lnTo>
                <a:lnTo>
                  <a:pt x="11006" y="162707"/>
                </a:lnTo>
                <a:lnTo>
                  <a:pt x="10195" y="165586"/>
                </a:lnTo>
                <a:lnTo>
                  <a:pt x="8701" y="167506"/>
                </a:lnTo>
                <a:lnTo>
                  <a:pt x="6753" y="168786"/>
                </a:lnTo>
                <a:lnTo>
                  <a:pt x="4502" y="169639"/>
                </a:lnTo>
                <a:lnTo>
                  <a:pt x="3001" y="171160"/>
                </a:lnTo>
                <a:lnTo>
                  <a:pt x="2001" y="173127"/>
                </a:lnTo>
                <a:lnTo>
                  <a:pt x="0" y="1799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97"/>
          <p:cNvSpPr/>
          <p:nvPr/>
        </p:nvSpPr>
        <p:spPr>
          <a:xfrm>
            <a:off x="5669279" y="2806918"/>
            <a:ext cx="265749" cy="107730"/>
          </a:xfrm>
          <a:custGeom>
            <a:avLst/>
            <a:gdLst/>
            <a:ahLst/>
            <a:cxnLst/>
            <a:rect l="0" t="0" r="0" b="0"/>
            <a:pathLst>
              <a:path w="265749" h="107730">
                <a:moveTo>
                  <a:pt x="0" y="39152"/>
                </a:moveTo>
                <a:lnTo>
                  <a:pt x="4551" y="39152"/>
                </a:lnTo>
                <a:lnTo>
                  <a:pt x="5892" y="38199"/>
                </a:lnTo>
                <a:lnTo>
                  <a:pt x="6786" y="36612"/>
                </a:lnTo>
                <a:lnTo>
                  <a:pt x="8220" y="31771"/>
                </a:lnTo>
                <a:lnTo>
                  <a:pt x="10956" y="28569"/>
                </a:lnTo>
                <a:lnTo>
                  <a:pt x="13019" y="26381"/>
                </a:lnTo>
                <a:lnTo>
                  <a:pt x="14395" y="23971"/>
                </a:lnTo>
                <a:lnTo>
                  <a:pt x="15312" y="21411"/>
                </a:lnTo>
                <a:lnTo>
                  <a:pt x="15923" y="18752"/>
                </a:lnTo>
                <a:lnTo>
                  <a:pt x="17283" y="16979"/>
                </a:lnTo>
                <a:lnTo>
                  <a:pt x="19142" y="15798"/>
                </a:lnTo>
                <a:lnTo>
                  <a:pt x="24700" y="13532"/>
                </a:lnTo>
                <a:lnTo>
                  <a:pt x="33521" y="9350"/>
                </a:lnTo>
                <a:lnTo>
                  <a:pt x="41251" y="6857"/>
                </a:lnTo>
                <a:lnTo>
                  <a:pt x="47861" y="5748"/>
                </a:lnTo>
                <a:lnTo>
                  <a:pt x="53975" y="5256"/>
                </a:lnTo>
                <a:lnTo>
                  <a:pt x="57891" y="4172"/>
                </a:lnTo>
                <a:lnTo>
                  <a:pt x="62406" y="2497"/>
                </a:lnTo>
                <a:lnTo>
                  <a:pt x="67322" y="428"/>
                </a:lnTo>
                <a:lnTo>
                  <a:pt x="72504" y="0"/>
                </a:lnTo>
                <a:lnTo>
                  <a:pt x="77863" y="668"/>
                </a:lnTo>
                <a:lnTo>
                  <a:pt x="83342" y="2066"/>
                </a:lnTo>
                <a:lnTo>
                  <a:pt x="87947" y="2998"/>
                </a:lnTo>
                <a:lnTo>
                  <a:pt x="95603" y="4033"/>
                </a:lnTo>
                <a:lnTo>
                  <a:pt x="99930" y="4309"/>
                </a:lnTo>
                <a:lnTo>
                  <a:pt x="104721" y="4493"/>
                </a:lnTo>
                <a:lnTo>
                  <a:pt x="120564" y="4753"/>
                </a:lnTo>
                <a:lnTo>
                  <a:pt x="126096" y="4789"/>
                </a:lnTo>
                <a:lnTo>
                  <a:pt x="130737" y="5766"/>
                </a:lnTo>
                <a:lnTo>
                  <a:pt x="134783" y="7369"/>
                </a:lnTo>
                <a:lnTo>
                  <a:pt x="138433" y="9391"/>
                </a:lnTo>
                <a:lnTo>
                  <a:pt x="145029" y="11637"/>
                </a:lnTo>
                <a:lnTo>
                  <a:pt x="148121" y="12236"/>
                </a:lnTo>
                <a:lnTo>
                  <a:pt x="150182" y="13588"/>
                </a:lnTo>
                <a:lnTo>
                  <a:pt x="151557" y="15442"/>
                </a:lnTo>
                <a:lnTo>
                  <a:pt x="152473" y="17630"/>
                </a:lnTo>
                <a:lnTo>
                  <a:pt x="153084" y="20041"/>
                </a:lnTo>
                <a:lnTo>
                  <a:pt x="153491" y="22601"/>
                </a:lnTo>
                <a:lnTo>
                  <a:pt x="153762" y="25261"/>
                </a:lnTo>
                <a:lnTo>
                  <a:pt x="153943" y="27986"/>
                </a:lnTo>
                <a:lnTo>
                  <a:pt x="154064" y="30755"/>
                </a:lnTo>
                <a:lnTo>
                  <a:pt x="154145" y="33554"/>
                </a:lnTo>
                <a:lnTo>
                  <a:pt x="153246" y="36372"/>
                </a:lnTo>
                <a:lnTo>
                  <a:pt x="151694" y="39204"/>
                </a:lnTo>
                <a:lnTo>
                  <a:pt x="149707" y="42044"/>
                </a:lnTo>
                <a:lnTo>
                  <a:pt x="147430" y="44890"/>
                </a:lnTo>
                <a:lnTo>
                  <a:pt x="144959" y="47739"/>
                </a:lnTo>
                <a:lnTo>
                  <a:pt x="142360" y="50592"/>
                </a:lnTo>
                <a:lnTo>
                  <a:pt x="140626" y="53446"/>
                </a:lnTo>
                <a:lnTo>
                  <a:pt x="139471" y="56301"/>
                </a:lnTo>
                <a:lnTo>
                  <a:pt x="138701" y="59157"/>
                </a:lnTo>
                <a:lnTo>
                  <a:pt x="137235" y="62014"/>
                </a:lnTo>
                <a:lnTo>
                  <a:pt x="135305" y="64870"/>
                </a:lnTo>
                <a:lnTo>
                  <a:pt x="133066" y="67727"/>
                </a:lnTo>
                <a:lnTo>
                  <a:pt x="130621" y="70585"/>
                </a:lnTo>
                <a:lnTo>
                  <a:pt x="128039" y="73442"/>
                </a:lnTo>
                <a:lnTo>
                  <a:pt x="125364" y="76299"/>
                </a:lnTo>
                <a:lnTo>
                  <a:pt x="123581" y="79157"/>
                </a:lnTo>
                <a:lnTo>
                  <a:pt x="122393" y="82014"/>
                </a:lnTo>
                <a:lnTo>
                  <a:pt x="121600" y="84872"/>
                </a:lnTo>
                <a:lnTo>
                  <a:pt x="120119" y="87729"/>
                </a:lnTo>
                <a:lnTo>
                  <a:pt x="118180" y="90587"/>
                </a:lnTo>
                <a:lnTo>
                  <a:pt x="111837" y="98657"/>
                </a:lnTo>
                <a:lnTo>
                  <a:pt x="111618" y="101476"/>
                </a:lnTo>
                <a:lnTo>
                  <a:pt x="111560" y="103561"/>
                </a:lnTo>
                <a:lnTo>
                  <a:pt x="112473" y="104951"/>
                </a:lnTo>
                <a:lnTo>
                  <a:pt x="114035" y="105878"/>
                </a:lnTo>
                <a:lnTo>
                  <a:pt x="118834" y="107366"/>
                </a:lnTo>
                <a:lnTo>
                  <a:pt x="124216" y="107623"/>
                </a:lnTo>
                <a:lnTo>
                  <a:pt x="165947" y="107729"/>
                </a:lnTo>
                <a:lnTo>
                  <a:pt x="172544" y="106777"/>
                </a:lnTo>
                <a:lnTo>
                  <a:pt x="178847" y="105190"/>
                </a:lnTo>
                <a:lnTo>
                  <a:pt x="184954" y="103180"/>
                </a:lnTo>
                <a:lnTo>
                  <a:pt x="190930" y="101840"/>
                </a:lnTo>
                <a:lnTo>
                  <a:pt x="196819" y="100946"/>
                </a:lnTo>
                <a:lnTo>
                  <a:pt x="202651" y="100350"/>
                </a:lnTo>
                <a:lnTo>
                  <a:pt x="209396" y="99953"/>
                </a:lnTo>
                <a:lnTo>
                  <a:pt x="224510" y="99512"/>
                </a:lnTo>
                <a:lnTo>
                  <a:pt x="265748" y="99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98"/>
          <p:cNvSpPr/>
          <p:nvPr/>
        </p:nvSpPr>
        <p:spPr>
          <a:xfrm>
            <a:off x="6012179" y="2991802"/>
            <a:ext cx="188597" cy="8543"/>
          </a:xfrm>
          <a:custGeom>
            <a:avLst/>
            <a:gdLst/>
            <a:ahLst/>
            <a:cxnLst/>
            <a:rect l="0" t="0" r="0" b="0"/>
            <a:pathLst>
              <a:path w="188597" h="8543">
                <a:moveTo>
                  <a:pt x="0" y="0"/>
                </a:moveTo>
                <a:lnTo>
                  <a:pt x="57334" y="0"/>
                </a:lnTo>
                <a:lnTo>
                  <a:pt x="63941" y="953"/>
                </a:lnTo>
                <a:lnTo>
                  <a:pt x="71202" y="2540"/>
                </a:lnTo>
                <a:lnTo>
                  <a:pt x="78901" y="4551"/>
                </a:lnTo>
                <a:lnTo>
                  <a:pt x="85939" y="5891"/>
                </a:lnTo>
                <a:lnTo>
                  <a:pt x="92535" y="6785"/>
                </a:lnTo>
                <a:lnTo>
                  <a:pt x="98837" y="7381"/>
                </a:lnTo>
                <a:lnTo>
                  <a:pt x="104944" y="7778"/>
                </a:lnTo>
                <a:lnTo>
                  <a:pt x="110921" y="8043"/>
                </a:lnTo>
                <a:lnTo>
                  <a:pt x="122641" y="8337"/>
                </a:lnTo>
                <a:lnTo>
                  <a:pt x="151417" y="8542"/>
                </a:lnTo>
                <a:lnTo>
                  <a:pt x="156190" y="7599"/>
                </a:lnTo>
                <a:lnTo>
                  <a:pt x="160325" y="6019"/>
                </a:lnTo>
                <a:lnTo>
                  <a:pt x="164033" y="4013"/>
                </a:lnTo>
                <a:lnTo>
                  <a:pt x="168411" y="2675"/>
                </a:lnTo>
                <a:lnTo>
                  <a:pt x="173234" y="1783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99"/>
          <p:cNvSpPr/>
          <p:nvPr/>
        </p:nvSpPr>
        <p:spPr>
          <a:xfrm>
            <a:off x="6329362" y="2794635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8572" y="0"/>
                </a:moveTo>
                <a:lnTo>
                  <a:pt x="4022" y="0"/>
                </a:lnTo>
                <a:lnTo>
                  <a:pt x="2681" y="952"/>
                </a:lnTo>
                <a:lnTo>
                  <a:pt x="1787" y="2540"/>
                </a:lnTo>
                <a:lnTo>
                  <a:pt x="353" y="7380"/>
                </a:lnTo>
                <a:lnTo>
                  <a:pt x="70" y="15181"/>
                </a:lnTo>
                <a:lnTo>
                  <a:pt x="0" y="108598"/>
                </a:lnTo>
                <a:lnTo>
                  <a:pt x="953" y="115261"/>
                </a:lnTo>
                <a:lnTo>
                  <a:pt x="2540" y="122560"/>
                </a:lnTo>
                <a:lnTo>
                  <a:pt x="4551" y="130284"/>
                </a:lnTo>
                <a:lnTo>
                  <a:pt x="5892" y="137338"/>
                </a:lnTo>
                <a:lnTo>
                  <a:pt x="6785" y="143947"/>
                </a:lnTo>
                <a:lnTo>
                  <a:pt x="7381" y="150257"/>
                </a:lnTo>
                <a:lnTo>
                  <a:pt x="8730" y="157321"/>
                </a:lnTo>
                <a:lnTo>
                  <a:pt x="10583" y="164888"/>
                </a:lnTo>
                <a:lnTo>
                  <a:pt x="12770" y="172790"/>
                </a:lnTo>
                <a:lnTo>
                  <a:pt x="15181" y="179963"/>
                </a:lnTo>
                <a:lnTo>
                  <a:pt x="17741" y="186651"/>
                </a:lnTo>
                <a:lnTo>
                  <a:pt x="20400" y="193014"/>
                </a:lnTo>
                <a:lnTo>
                  <a:pt x="22172" y="199160"/>
                </a:lnTo>
                <a:lnTo>
                  <a:pt x="23354" y="205164"/>
                </a:lnTo>
                <a:lnTo>
                  <a:pt x="24142" y="211071"/>
                </a:lnTo>
                <a:lnTo>
                  <a:pt x="25620" y="216913"/>
                </a:lnTo>
                <a:lnTo>
                  <a:pt x="27557" y="222714"/>
                </a:lnTo>
                <a:lnTo>
                  <a:pt x="29802" y="228486"/>
                </a:lnTo>
                <a:lnTo>
                  <a:pt x="31298" y="234239"/>
                </a:lnTo>
                <a:lnTo>
                  <a:pt x="32295" y="239979"/>
                </a:lnTo>
                <a:lnTo>
                  <a:pt x="32960" y="245711"/>
                </a:lnTo>
                <a:lnTo>
                  <a:pt x="34356" y="251437"/>
                </a:lnTo>
                <a:lnTo>
                  <a:pt x="36239" y="257160"/>
                </a:lnTo>
                <a:lnTo>
                  <a:pt x="38447" y="262880"/>
                </a:lnTo>
                <a:lnTo>
                  <a:pt x="39919" y="267646"/>
                </a:lnTo>
                <a:lnTo>
                  <a:pt x="40900" y="271775"/>
                </a:lnTo>
                <a:lnTo>
                  <a:pt x="41554" y="275481"/>
                </a:lnTo>
                <a:lnTo>
                  <a:pt x="42943" y="278904"/>
                </a:lnTo>
                <a:lnTo>
                  <a:pt x="44821" y="282138"/>
                </a:lnTo>
                <a:lnTo>
                  <a:pt x="47026" y="285247"/>
                </a:lnTo>
                <a:lnTo>
                  <a:pt x="48495" y="288272"/>
                </a:lnTo>
                <a:lnTo>
                  <a:pt x="49476" y="291241"/>
                </a:lnTo>
                <a:lnTo>
                  <a:pt x="50854" y="299971"/>
                </a:lnTo>
                <a:lnTo>
                  <a:pt x="51435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00"/>
          <p:cNvSpPr/>
          <p:nvPr/>
        </p:nvSpPr>
        <p:spPr>
          <a:xfrm>
            <a:off x="6543675" y="2838734"/>
            <a:ext cx="230912" cy="255885"/>
          </a:xfrm>
          <a:custGeom>
            <a:avLst/>
            <a:gdLst/>
            <a:ahLst/>
            <a:cxnLst/>
            <a:rect l="0" t="0" r="0" b="0"/>
            <a:pathLst>
              <a:path w="230912" h="255885">
                <a:moveTo>
                  <a:pt x="17144" y="15908"/>
                </a:moveTo>
                <a:lnTo>
                  <a:pt x="17144" y="7367"/>
                </a:lnTo>
                <a:lnTo>
                  <a:pt x="17144" y="11896"/>
                </a:lnTo>
                <a:lnTo>
                  <a:pt x="16192" y="14186"/>
                </a:lnTo>
                <a:lnTo>
                  <a:pt x="11253" y="21959"/>
                </a:lnTo>
                <a:lnTo>
                  <a:pt x="9763" y="27487"/>
                </a:lnTo>
                <a:lnTo>
                  <a:pt x="9366" y="31248"/>
                </a:lnTo>
                <a:lnTo>
                  <a:pt x="9101" y="35659"/>
                </a:lnTo>
                <a:lnTo>
                  <a:pt x="8925" y="40506"/>
                </a:lnTo>
                <a:lnTo>
                  <a:pt x="7855" y="46594"/>
                </a:lnTo>
                <a:lnTo>
                  <a:pt x="6189" y="53510"/>
                </a:lnTo>
                <a:lnTo>
                  <a:pt x="4126" y="60979"/>
                </a:lnTo>
                <a:lnTo>
                  <a:pt x="2750" y="67863"/>
                </a:lnTo>
                <a:lnTo>
                  <a:pt x="1833" y="74357"/>
                </a:lnTo>
                <a:lnTo>
                  <a:pt x="1222" y="80592"/>
                </a:lnTo>
                <a:lnTo>
                  <a:pt x="815" y="87605"/>
                </a:lnTo>
                <a:lnTo>
                  <a:pt x="361" y="103018"/>
                </a:lnTo>
                <a:lnTo>
                  <a:pt x="13" y="163482"/>
                </a:lnTo>
                <a:lnTo>
                  <a:pt x="9" y="171441"/>
                </a:lnTo>
                <a:lnTo>
                  <a:pt x="958" y="178652"/>
                </a:lnTo>
                <a:lnTo>
                  <a:pt x="2544" y="185364"/>
                </a:lnTo>
                <a:lnTo>
                  <a:pt x="4553" y="191744"/>
                </a:lnTo>
                <a:lnTo>
                  <a:pt x="6846" y="197902"/>
                </a:lnTo>
                <a:lnTo>
                  <a:pt x="9326" y="203912"/>
                </a:lnTo>
                <a:lnTo>
                  <a:pt x="11932" y="209824"/>
                </a:lnTo>
                <a:lnTo>
                  <a:pt x="14622" y="214718"/>
                </a:lnTo>
                <a:lnTo>
                  <a:pt x="20151" y="222695"/>
                </a:lnTo>
                <a:lnTo>
                  <a:pt x="23911" y="227109"/>
                </a:lnTo>
                <a:lnTo>
                  <a:pt x="28323" y="231956"/>
                </a:lnTo>
                <a:lnTo>
                  <a:pt x="33170" y="237093"/>
                </a:lnTo>
                <a:lnTo>
                  <a:pt x="36400" y="241470"/>
                </a:lnTo>
                <a:lnTo>
                  <a:pt x="39991" y="248873"/>
                </a:lnTo>
                <a:lnTo>
                  <a:pt x="42853" y="251228"/>
                </a:lnTo>
                <a:lnTo>
                  <a:pt x="46666" y="252798"/>
                </a:lnTo>
                <a:lnTo>
                  <a:pt x="51113" y="253845"/>
                </a:lnTo>
                <a:lnTo>
                  <a:pt x="55030" y="254542"/>
                </a:lnTo>
                <a:lnTo>
                  <a:pt x="61923" y="255318"/>
                </a:lnTo>
                <a:lnTo>
                  <a:pt x="66047" y="255524"/>
                </a:lnTo>
                <a:lnTo>
                  <a:pt x="75709" y="255754"/>
                </a:lnTo>
                <a:lnTo>
                  <a:pt x="87308" y="255884"/>
                </a:lnTo>
                <a:lnTo>
                  <a:pt x="91543" y="254949"/>
                </a:lnTo>
                <a:lnTo>
                  <a:pt x="96270" y="253374"/>
                </a:lnTo>
                <a:lnTo>
                  <a:pt x="101328" y="251371"/>
                </a:lnTo>
                <a:lnTo>
                  <a:pt x="106605" y="249083"/>
                </a:lnTo>
                <a:lnTo>
                  <a:pt x="117547" y="244002"/>
                </a:lnTo>
                <a:lnTo>
                  <a:pt x="123132" y="240360"/>
                </a:lnTo>
                <a:lnTo>
                  <a:pt x="128761" y="236028"/>
                </a:lnTo>
                <a:lnTo>
                  <a:pt x="134418" y="231235"/>
                </a:lnTo>
                <a:lnTo>
                  <a:pt x="140094" y="226134"/>
                </a:lnTo>
                <a:lnTo>
                  <a:pt x="151482" y="215387"/>
                </a:lnTo>
                <a:lnTo>
                  <a:pt x="168602" y="198626"/>
                </a:lnTo>
                <a:lnTo>
                  <a:pt x="174314" y="192013"/>
                </a:lnTo>
                <a:lnTo>
                  <a:pt x="180026" y="184746"/>
                </a:lnTo>
                <a:lnTo>
                  <a:pt x="185740" y="177044"/>
                </a:lnTo>
                <a:lnTo>
                  <a:pt x="191454" y="170005"/>
                </a:lnTo>
                <a:lnTo>
                  <a:pt x="197169" y="163407"/>
                </a:lnTo>
                <a:lnTo>
                  <a:pt x="202883" y="157103"/>
                </a:lnTo>
                <a:lnTo>
                  <a:pt x="207645" y="150996"/>
                </a:lnTo>
                <a:lnTo>
                  <a:pt x="211773" y="145019"/>
                </a:lnTo>
                <a:lnTo>
                  <a:pt x="215477" y="139129"/>
                </a:lnTo>
                <a:lnTo>
                  <a:pt x="218899" y="133298"/>
                </a:lnTo>
                <a:lnTo>
                  <a:pt x="222132" y="127506"/>
                </a:lnTo>
                <a:lnTo>
                  <a:pt x="225241" y="121739"/>
                </a:lnTo>
                <a:lnTo>
                  <a:pt x="227313" y="115990"/>
                </a:lnTo>
                <a:lnTo>
                  <a:pt x="228694" y="110252"/>
                </a:lnTo>
                <a:lnTo>
                  <a:pt x="229615" y="104521"/>
                </a:lnTo>
                <a:lnTo>
                  <a:pt x="230229" y="98796"/>
                </a:lnTo>
                <a:lnTo>
                  <a:pt x="230639" y="93074"/>
                </a:lnTo>
                <a:lnTo>
                  <a:pt x="230911" y="87355"/>
                </a:lnTo>
                <a:lnTo>
                  <a:pt x="230140" y="81637"/>
                </a:lnTo>
                <a:lnTo>
                  <a:pt x="228675" y="75920"/>
                </a:lnTo>
                <a:lnTo>
                  <a:pt x="226745" y="70203"/>
                </a:lnTo>
                <a:lnTo>
                  <a:pt x="224505" y="65440"/>
                </a:lnTo>
                <a:lnTo>
                  <a:pt x="216803" y="53233"/>
                </a:lnTo>
                <a:lnTo>
                  <a:pt x="214068" y="48411"/>
                </a:lnTo>
                <a:lnTo>
                  <a:pt x="211292" y="43292"/>
                </a:lnTo>
                <a:lnTo>
                  <a:pt x="208488" y="38926"/>
                </a:lnTo>
                <a:lnTo>
                  <a:pt x="202834" y="31536"/>
                </a:lnTo>
                <a:lnTo>
                  <a:pt x="199040" y="28232"/>
                </a:lnTo>
                <a:lnTo>
                  <a:pt x="194605" y="25076"/>
                </a:lnTo>
                <a:lnTo>
                  <a:pt x="189745" y="22020"/>
                </a:lnTo>
                <a:lnTo>
                  <a:pt x="184598" y="19030"/>
                </a:lnTo>
                <a:lnTo>
                  <a:pt x="173801" y="13168"/>
                </a:lnTo>
                <a:lnTo>
                  <a:pt x="168254" y="11224"/>
                </a:lnTo>
                <a:lnTo>
                  <a:pt x="162652" y="9928"/>
                </a:lnTo>
                <a:lnTo>
                  <a:pt x="157012" y="9064"/>
                </a:lnTo>
                <a:lnTo>
                  <a:pt x="150395" y="8488"/>
                </a:lnTo>
                <a:lnTo>
                  <a:pt x="143126" y="8104"/>
                </a:lnTo>
                <a:lnTo>
                  <a:pt x="135422" y="7848"/>
                </a:lnTo>
                <a:lnTo>
                  <a:pt x="128382" y="6724"/>
                </a:lnTo>
                <a:lnTo>
                  <a:pt x="121783" y="5023"/>
                </a:lnTo>
                <a:lnTo>
                  <a:pt x="115478" y="2937"/>
                </a:lnTo>
                <a:lnTo>
                  <a:pt x="109370" y="1545"/>
                </a:lnTo>
                <a:lnTo>
                  <a:pt x="103393" y="618"/>
                </a:lnTo>
                <a:lnTo>
                  <a:pt x="97504" y="0"/>
                </a:lnTo>
                <a:lnTo>
                  <a:pt x="90720" y="540"/>
                </a:lnTo>
                <a:lnTo>
                  <a:pt x="83339" y="1853"/>
                </a:lnTo>
                <a:lnTo>
                  <a:pt x="75562" y="3680"/>
                </a:lnTo>
                <a:lnTo>
                  <a:pt x="68472" y="4899"/>
                </a:lnTo>
                <a:lnTo>
                  <a:pt x="61841" y="5711"/>
                </a:lnTo>
                <a:lnTo>
                  <a:pt x="55514" y="6253"/>
                </a:lnTo>
                <a:lnTo>
                  <a:pt x="49392" y="6614"/>
                </a:lnTo>
                <a:lnTo>
                  <a:pt x="37510" y="7014"/>
                </a:lnTo>
                <a:lnTo>
                  <a:pt x="21203" y="7272"/>
                </a:lnTo>
                <a:lnTo>
                  <a:pt x="0" y="7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01"/>
          <p:cNvSpPr/>
          <p:nvPr/>
        </p:nvSpPr>
        <p:spPr>
          <a:xfrm>
            <a:off x="6852284" y="2880360"/>
            <a:ext cx="197169" cy="197168"/>
          </a:xfrm>
          <a:custGeom>
            <a:avLst/>
            <a:gdLst/>
            <a:ahLst/>
            <a:cxnLst/>
            <a:rect l="0" t="0" r="0" b="0"/>
            <a:pathLst>
              <a:path w="197169" h="19716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10583" y="17368"/>
                </a:lnTo>
                <a:lnTo>
                  <a:pt x="15182" y="22959"/>
                </a:lnTo>
                <a:lnTo>
                  <a:pt x="20401" y="28619"/>
                </a:lnTo>
                <a:lnTo>
                  <a:pt x="28694" y="37160"/>
                </a:lnTo>
                <a:lnTo>
                  <a:pt x="67066" y="75635"/>
                </a:lnTo>
                <a:lnTo>
                  <a:pt x="71380" y="80903"/>
                </a:lnTo>
                <a:lnTo>
                  <a:pt x="75210" y="86320"/>
                </a:lnTo>
                <a:lnTo>
                  <a:pt x="78716" y="91837"/>
                </a:lnTo>
                <a:lnTo>
                  <a:pt x="82957" y="97419"/>
                </a:lnTo>
                <a:lnTo>
                  <a:pt x="87690" y="103046"/>
                </a:lnTo>
                <a:lnTo>
                  <a:pt x="97077" y="113426"/>
                </a:lnTo>
                <a:lnTo>
                  <a:pt x="104423" y="121213"/>
                </a:lnTo>
                <a:lnTo>
                  <a:pt x="130140" y="147253"/>
                </a:lnTo>
                <a:lnTo>
                  <a:pt x="134385" y="150556"/>
                </a:lnTo>
                <a:lnTo>
                  <a:pt x="139120" y="153711"/>
                </a:lnTo>
                <a:lnTo>
                  <a:pt x="144182" y="156766"/>
                </a:lnTo>
                <a:lnTo>
                  <a:pt x="148509" y="159755"/>
                </a:lnTo>
                <a:lnTo>
                  <a:pt x="152347" y="162701"/>
                </a:lnTo>
                <a:lnTo>
                  <a:pt x="155857" y="165617"/>
                </a:lnTo>
                <a:lnTo>
                  <a:pt x="159150" y="168514"/>
                </a:lnTo>
                <a:lnTo>
                  <a:pt x="165348" y="174272"/>
                </a:lnTo>
                <a:lnTo>
                  <a:pt x="174194" y="182869"/>
                </a:lnTo>
                <a:lnTo>
                  <a:pt x="177090" y="184778"/>
                </a:lnTo>
                <a:lnTo>
                  <a:pt x="182847" y="186898"/>
                </a:lnTo>
                <a:lnTo>
                  <a:pt x="184763" y="188416"/>
                </a:lnTo>
                <a:lnTo>
                  <a:pt x="186041" y="190381"/>
                </a:lnTo>
                <a:lnTo>
                  <a:pt x="186892" y="192643"/>
                </a:lnTo>
                <a:lnTo>
                  <a:pt x="188412" y="194151"/>
                </a:lnTo>
                <a:lnTo>
                  <a:pt x="190379" y="195156"/>
                </a:lnTo>
                <a:lnTo>
                  <a:pt x="197168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02"/>
          <p:cNvSpPr/>
          <p:nvPr/>
        </p:nvSpPr>
        <p:spPr>
          <a:xfrm>
            <a:off x="6843712" y="2901138"/>
            <a:ext cx="171451" cy="176390"/>
          </a:xfrm>
          <a:custGeom>
            <a:avLst/>
            <a:gdLst/>
            <a:ahLst/>
            <a:cxnLst/>
            <a:rect l="0" t="0" r="0" b="0"/>
            <a:pathLst>
              <a:path w="171451" h="176390">
                <a:moveTo>
                  <a:pt x="171450" y="4939"/>
                </a:moveTo>
                <a:lnTo>
                  <a:pt x="171450" y="0"/>
                </a:lnTo>
                <a:lnTo>
                  <a:pt x="171450" y="4691"/>
                </a:lnTo>
                <a:lnTo>
                  <a:pt x="166899" y="9416"/>
                </a:lnTo>
                <a:lnTo>
                  <a:pt x="151299" y="25084"/>
                </a:lnTo>
                <a:lnTo>
                  <a:pt x="148491" y="28846"/>
                </a:lnTo>
                <a:lnTo>
                  <a:pt x="145666" y="33260"/>
                </a:lnTo>
                <a:lnTo>
                  <a:pt x="142832" y="38107"/>
                </a:lnTo>
                <a:lnTo>
                  <a:pt x="139036" y="43243"/>
                </a:lnTo>
                <a:lnTo>
                  <a:pt x="134600" y="48573"/>
                </a:lnTo>
                <a:lnTo>
                  <a:pt x="129739" y="54031"/>
                </a:lnTo>
                <a:lnTo>
                  <a:pt x="119257" y="65175"/>
                </a:lnTo>
                <a:lnTo>
                  <a:pt x="85658" y="99257"/>
                </a:lnTo>
                <a:lnTo>
                  <a:pt x="24200" y="160761"/>
                </a:lnTo>
                <a:lnTo>
                  <a:pt x="20896" y="163113"/>
                </a:lnTo>
                <a:lnTo>
                  <a:pt x="17741" y="164681"/>
                </a:lnTo>
                <a:lnTo>
                  <a:pt x="14685" y="165726"/>
                </a:lnTo>
                <a:lnTo>
                  <a:pt x="11695" y="167376"/>
                </a:lnTo>
                <a:lnTo>
                  <a:pt x="8749" y="169428"/>
                </a:lnTo>
                <a:lnTo>
                  <a:pt x="0" y="1763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03"/>
          <p:cNvSpPr/>
          <p:nvPr/>
        </p:nvSpPr>
        <p:spPr>
          <a:xfrm>
            <a:off x="7229579" y="2854642"/>
            <a:ext cx="68477" cy="257176"/>
          </a:xfrm>
          <a:custGeom>
            <a:avLst/>
            <a:gdLst/>
            <a:ahLst/>
            <a:cxnLst/>
            <a:rect l="0" t="0" r="0" b="0"/>
            <a:pathLst>
              <a:path w="68477" h="257176">
                <a:moveTo>
                  <a:pt x="8468" y="0"/>
                </a:moveTo>
                <a:lnTo>
                  <a:pt x="249" y="8220"/>
                </a:lnTo>
                <a:lnTo>
                  <a:pt x="53" y="13496"/>
                </a:lnTo>
                <a:lnTo>
                  <a:pt x="0" y="17570"/>
                </a:lnTo>
                <a:lnTo>
                  <a:pt x="918" y="21238"/>
                </a:lnTo>
                <a:lnTo>
                  <a:pt x="2482" y="24636"/>
                </a:lnTo>
                <a:lnTo>
                  <a:pt x="4477" y="27854"/>
                </a:lnTo>
                <a:lnTo>
                  <a:pt x="5808" y="30952"/>
                </a:lnTo>
                <a:lnTo>
                  <a:pt x="7286" y="36934"/>
                </a:lnTo>
                <a:lnTo>
                  <a:pt x="8632" y="40815"/>
                </a:lnTo>
                <a:lnTo>
                  <a:pt x="10482" y="45308"/>
                </a:lnTo>
                <a:lnTo>
                  <a:pt x="12669" y="50208"/>
                </a:lnTo>
                <a:lnTo>
                  <a:pt x="14126" y="56332"/>
                </a:lnTo>
                <a:lnTo>
                  <a:pt x="15098" y="63272"/>
                </a:lnTo>
                <a:lnTo>
                  <a:pt x="15745" y="70756"/>
                </a:lnTo>
                <a:lnTo>
                  <a:pt x="16177" y="77651"/>
                </a:lnTo>
                <a:lnTo>
                  <a:pt x="16656" y="90392"/>
                </a:lnTo>
                <a:lnTo>
                  <a:pt x="17737" y="96456"/>
                </a:lnTo>
                <a:lnTo>
                  <a:pt x="19410" y="102404"/>
                </a:lnTo>
                <a:lnTo>
                  <a:pt x="21477" y="108275"/>
                </a:lnTo>
                <a:lnTo>
                  <a:pt x="22856" y="114093"/>
                </a:lnTo>
                <a:lnTo>
                  <a:pt x="23775" y="119877"/>
                </a:lnTo>
                <a:lnTo>
                  <a:pt x="24388" y="125638"/>
                </a:lnTo>
                <a:lnTo>
                  <a:pt x="25748" y="131384"/>
                </a:lnTo>
                <a:lnTo>
                  <a:pt x="27609" y="137119"/>
                </a:lnTo>
                <a:lnTo>
                  <a:pt x="29801" y="142848"/>
                </a:lnTo>
                <a:lnTo>
                  <a:pt x="32215" y="148572"/>
                </a:lnTo>
                <a:lnTo>
                  <a:pt x="34777" y="154293"/>
                </a:lnTo>
                <a:lnTo>
                  <a:pt x="40164" y="165730"/>
                </a:lnTo>
                <a:lnTo>
                  <a:pt x="45732" y="177163"/>
                </a:lnTo>
                <a:lnTo>
                  <a:pt x="47599" y="181926"/>
                </a:lnTo>
                <a:lnTo>
                  <a:pt x="49672" y="189758"/>
                </a:lnTo>
                <a:lnTo>
                  <a:pt x="51177" y="194133"/>
                </a:lnTo>
                <a:lnTo>
                  <a:pt x="53133" y="198955"/>
                </a:lnTo>
                <a:lnTo>
                  <a:pt x="55390" y="204074"/>
                </a:lnTo>
                <a:lnTo>
                  <a:pt x="56894" y="208439"/>
                </a:lnTo>
                <a:lnTo>
                  <a:pt x="58566" y="215830"/>
                </a:lnTo>
                <a:lnTo>
                  <a:pt x="59964" y="219134"/>
                </a:lnTo>
                <a:lnTo>
                  <a:pt x="61849" y="222289"/>
                </a:lnTo>
                <a:lnTo>
                  <a:pt x="64058" y="225345"/>
                </a:lnTo>
                <a:lnTo>
                  <a:pt x="65530" y="228335"/>
                </a:lnTo>
                <a:lnTo>
                  <a:pt x="67167" y="234197"/>
                </a:lnTo>
                <a:lnTo>
                  <a:pt x="67894" y="239978"/>
                </a:lnTo>
                <a:lnTo>
                  <a:pt x="68217" y="245722"/>
                </a:lnTo>
                <a:lnTo>
                  <a:pt x="6847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04"/>
          <p:cNvSpPr/>
          <p:nvPr/>
        </p:nvSpPr>
        <p:spPr>
          <a:xfrm>
            <a:off x="7143750" y="297465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17144" y="34290"/>
                </a:moveTo>
                <a:lnTo>
                  <a:pt x="12593" y="34290"/>
                </a:lnTo>
                <a:lnTo>
                  <a:pt x="11253" y="33338"/>
                </a:lnTo>
                <a:lnTo>
                  <a:pt x="10359" y="31750"/>
                </a:lnTo>
                <a:lnTo>
                  <a:pt x="9764" y="29739"/>
                </a:lnTo>
                <a:lnTo>
                  <a:pt x="8414" y="28399"/>
                </a:lnTo>
                <a:lnTo>
                  <a:pt x="6562" y="27505"/>
                </a:lnTo>
                <a:lnTo>
                  <a:pt x="22" y="25724"/>
                </a:lnTo>
                <a:lnTo>
                  <a:pt x="0" y="25718"/>
                </a:lnTo>
                <a:lnTo>
                  <a:pt x="16482" y="25718"/>
                </a:lnTo>
                <a:lnTo>
                  <a:pt x="21466" y="24765"/>
                </a:lnTo>
                <a:lnTo>
                  <a:pt x="26692" y="23178"/>
                </a:lnTo>
                <a:lnTo>
                  <a:pt x="32083" y="21167"/>
                </a:lnTo>
                <a:lnTo>
                  <a:pt x="38534" y="19826"/>
                </a:lnTo>
                <a:lnTo>
                  <a:pt x="45691" y="18932"/>
                </a:lnTo>
                <a:lnTo>
                  <a:pt x="53321" y="18337"/>
                </a:lnTo>
                <a:lnTo>
                  <a:pt x="61265" y="17939"/>
                </a:lnTo>
                <a:lnTo>
                  <a:pt x="77711" y="17498"/>
                </a:lnTo>
                <a:lnTo>
                  <a:pt x="124086" y="17176"/>
                </a:lnTo>
                <a:lnTo>
                  <a:pt x="131301" y="16213"/>
                </a:lnTo>
                <a:lnTo>
                  <a:pt x="138969" y="14619"/>
                </a:lnTo>
                <a:lnTo>
                  <a:pt x="146938" y="12603"/>
                </a:lnTo>
                <a:lnTo>
                  <a:pt x="154156" y="11260"/>
                </a:lnTo>
                <a:lnTo>
                  <a:pt x="160873" y="10364"/>
                </a:lnTo>
                <a:lnTo>
                  <a:pt x="167257" y="9767"/>
                </a:lnTo>
                <a:lnTo>
                  <a:pt x="173417" y="8416"/>
                </a:lnTo>
                <a:lnTo>
                  <a:pt x="179429" y="6563"/>
                </a:lnTo>
                <a:lnTo>
                  <a:pt x="185342" y="4376"/>
                </a:lnTo>
                <a:lnTo>
                  <a:pt x="190236" y="2917"/>
                </a:lnTo>
                <a:lnTo>
                  <a:pt x="194451" y="194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05"/>
          <p:cNvSpPr/>
          <p:nvPr/>
        </p:nvSpPr>
        <p:spPr>
          <a:xfrm>
            <a:off x="7435218" y="2871787"/>
            <a:ext cx="42860" cy="205741"/>
          </a:xfrm>
          <a:custGeom>
            <a:avLst/>
            <a:gdLst/>
            <a:ahLst/>
            <a:cxnLst/>
            <a:rect l="0" t="0" r="0" b="0"/>
            <a:pathLst>
              <a:path w="42860" h="205741">
                <a:moveTo>
                  <a:pt x="8569" y="0"/>
                </a:moveTo>
                <a:lnTo>
                  <a:pt x="101" y="0"/>
                </a:lnTo>
                <a:lnTo>
                  <a:pt x="18" y="5892"/>
                </a:lnTo>
                <a:lnTo>
                  <a:pt x="0" y="17321"/>
                </a:lnTo>
                <a:lnTo>
                  <a:pt x="952" y="21072"/>
                </a:lnTo>
                <a:lnTo>
                  <a:pt x="2538" y="24526"/>
                </a:lnTo>
                <a:lnTo>
                  <a:pt x="4548" y="27781"/>
                </a:lnTo>
                <a:lnTo>
                  <a:pt x="5889" y="30903"/>
                </a:lnTo>
                <a:lnTo>
                  <a:pt x="6782" y="33937"/>
                </a:lnTo>
                <a:lnTo>
                  <a:pt x="7774" y="39848"/>
                </a:lnTo>
                <a:lnTo>
                  <a:pt x="8216" y="45650"/>
                </a:lnTo>
                <a:lnTo>
                  <a:pt x="8412" y="53944"/>
                </a:lnTo>
                <a:lnTo>
                  <a:pt x="8567" y="101248"/>
                </a:lnTo>
                <a:lnTo>
                  <a:pt x="9520" y="106551"/>
                </a:lnTo>
                <a:lnTo>
                  <a:pt x="11108" y="111991"/>
                </a:lnTo>
                <a:lnTo>
                  <a:pt x="13120" y="117524"/>
                </a:lnTo>
                <a:lnTo>
                  <a:pt x="14460" y="123117"/>
                </a:lnTo>
                <a:lnTo>
                  <a:pt x="15354" y="128750"/>
                </a:lnTo>
                <a:lnTo>
                  <a:pt x="15950" y="134411"/>
                </a:lnTo>
                <a:lnTo>
                  <a:pt x="16348" y="139137"/>
                </a:lnTo>
                <a:lnTo>
                  <a:pt x="16612" y="143241"/>
                </a:lnTo>
                <a:lnTo>
                  <a:pt x="16789" y="146929"/>
                </a:lnTo>
                <a:lnTo>
                  <a:pt x="17859" y="151293"/>
                </a:lnTo>
                <a:lnTo>
                  <a:pt x="19525" y="156107"/>
                </a:lnTo>
                <a:lnTo>
                  <a:pt x="21588" y="161221"/>
                </a:lnTo>
                <a:lnTo>
                  <a:pt x="22963" y="165583"/>
                </a:lnTo>
                <a:lnTo>
                  <a:pt x="23880" y="169444"/>
                </a:lnTo>
                <a:lnTo>
                  <a:pt x="24492" y="172970"/>
                </a:lnTo>
                <a:lnTo>
                  <a:pt x="24899" y="176273"/>
                </a:lnTo>
                <a:lnTo>
                  <a:pt x="25352" y="182484"/>
                </a:lnTo>
                <a:lnTo>
                  <a:pt x="26425" y="185474"/>
                </a:lnTo>
                <a:lnTo>
                  <a:pt x="28093" y="188419"/>
                </a:lnTo>
                <a:lnTo>
                  <a:pt x="30158" y="191335"/>
                </a:lnTo>
                <a:lnTo>
                  <a:pt x="31533" y="194232"/>
                </a:lnTo>
                <a:lnTo>
                  <a:pt x="32451" y="197115"/>
                </a:lnTo>
                <a:lnTo>
                  <a:pt x="34179" y="205235"/>
                </a:lnTo>
                <a:lnTo>
                  <a:pt x="35167" y="205404"/>
                </a:lnTo>
                <a:lnTo>
                  <a:pt x="36779" y="205516"/>
                </a:lnTo>
                <a:lnTo>
                  <a:pt x="42859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06"/>
          <p:cNvSpPr/>
          <p:nvPr/>
        </p:nvSpPr>
        <p:spPr>
          <a:xfrm>
            <a:off x="7512377" y="2837500"/>
            <a:ext cx="402899" cy="222880"/>
          </a:xfrm>
          <a:custGeom>
            <a:avLst/>
            <a:gdLst/>
            <a:ahLst/>
            <a:cxnLst/>
            <a:rect l="0" t="0" r="0" b="0"/>
            <a:pathLst>
              <a:path w="402899" h="222880">
                <a:moveTo>
                  <a:pt x="8563" y="42860"/>
                </a:moveTo>
                <a:lnTo>
                  <a:pt x="1182" y="35479"/>
                </a:lnTo>
                <a:lnTo>
                  <a:pt x="520" y="32277"/>
                </a:lnTo>
                <a:lnTo>
                  <a:pt x="225" y="27678"/>
                </a:lnTo>
                <a:lnTo>
                  <a:pt x="21" y="18718"/>
                </a:lnTo>
                <a:lnTo>
                  <a:pt x="0" y="13058"/>
                </a:lnTo>
                <a:lnTo>
                  <a:pt x="948" y="11562"/>
                </a:lnTo>
                <a:lnTo>
                  <a:pt x="2534" y="10565"/>
                </a:lnTo>
                <a:lnTo>
                  <a:pt x="4544" y="9900"/>
                </a:lnTo>
                <a:lnTo>
                  <a:pt x="5883" y="8504"/>
                </a:lnTo>
                <a:lnTo>
                  <a:pt x="6776" y="6621"/>
                </a:lnTo>
                <a:lnTo>
                  <a:pt x="7372" y="4413"/>
                </a:lnTo>
                <a:lnTo>
                  <a:pt x="8722" y="2941"/>
                </a:lnTo>
                <a:lnTo>
                  <a:pt x="10573" y="1960"/>
                </a:lnTo>
                <a:lnTo>
                  <a:pt x="12761" y="1305"/>
                </a:lnTo>
                <a:lnTo>
                  <a:pt x="24941" y="385"/>
                </a:lnTo>
                <a:lnTo>
                  <a:pt x="36064" y="112"/>
                </a:lnTo>
                <a:lnTo>
                  <a:pt x="90359" y="0"/>
                </a:lnTo>
                <a:lnTo>
                  <a:pt x="102384" y="2538"/>
                </a:lnTo>
                <a:lnTo>
                  <a:pt x="114079" y="5889"/>
                </a:lnTo>
                <a:lnTo>
                  <a:pt x="125626" y="7378"/>
                </a:lnTo>
                <a:lnTo>
                  <a:pt x="137108" y="10580"/>
                </a:lnTo>
                <a:lnTo>
                  <a:pt x="148562" y="15178"/>
                </a:lnTo>
                <a:lnTo>
                  <a:pt x="160001" y="20397"/>
                </a:lnTo>
                <a:lnTo>
                  <a:pt x="168896" y="25891"/>
                </a:lnTo>
                <a:lnTo>
                  <a:pt x="176025" y="31508"/>
                </a:lnTo>
                <a:lnTo>
                  <a:pt x="182368" y="37179"/>
                </a:lnTo>
                <a:lnTo>
                  <a:pt x="184440" y="40978"/>
                </a:lnTo>
                <a:lnTo>
                  <a:pt x="185822" y="45415"/>
                </a:lnTo>
                <a:lnTo>
                  <a:pt x="186742" y="50278"/>
                </a:lnTo>
                <a:lnTo>
                  <a:pt x="186405" y="55425"/>
                </a:lnTo>
                <a:lnTo>
                  <a:pt x="185226" y="60762"/>
                </a:lnTo>
                <a:lnTo>
                  <a:pt x="183488" y="66224"/>
                </a:lnTo>
                <a:lnTo>
                  <a:pt x="182330" y="70818"/>
                </a:lnTo>
                <a:lnTo>
                  <a:pt x="181558" y="74834"/>
                </a:lnTo>
                <a:lnTo>
                  <a:pt x="181043" y="78463"/>
                </a:lnTo>
                <a:lnTo>
                  <a:pt x="178794" y="82788"/>
                </a:lnTo>
                <a:lnTo>
                  <a:pt x="175390" y="87576"/>
                </a:lnTo>
                <a:lnTo>
                  <a:pt x="171216" y="92673"/>
                </a:lnTo>
                <a:lnTo>
                  <a:pt x="167481" y="97023"/>
                </a:lnTo>
                <a:lnTo>
                  <a:pt x="164038" y="100877"/>
                </a:lnTo>
                <a:lnTo>
                  <a:pt x="160791" y="104397"/>
                </a:lnTo>
                <a:lnTo>
                  <a:pt x="147118" y="118455"/>
                </a:lnTo>
                <a:lnTo>
                  <a:pt x="142843" y="123736"/>
                </a:lnTo>
                <a:lnTo>
                  <a:pt x="139041" y="129162"/>
                </a:lnTo>
                <a:lnTo>
                  <a:pt x="135553" y="134685"/>
                </a:lnTo>
                <a:lnTo>
                  <a:pt x="132275" y="139319"/>
                </a:lnTo>
                <a:lnTo>
                  <a:pt x="129138" y="143361"/>
                </a:lnTo>
                <a:lnTo>
                  <a:pt x="126093" y="147008"/>
                </a:lnTo>
                <a:lnTo>
                  <a:pt x="120171" y="153600"/>
                </a:lnTo>
                <a:lnTo>
                  <a:pt x="117258" y="156692"/>
                </a:lnTo>
                <a:lnTo>
                  <a:pt x="114364" y="160658"/>
                </a:lnTo>
                <a:lnTo>
                  <a:pt x="111482" y="165207"/>
                </a:lnTo>
                <a:lnTo>
                  <a:pt x="108608" y="170144"/>
                </a:lnTo>
                <a:lnTo>
                  <a:pt x="105740" y="174389"/>
                </a:lnTo>
                <a:lnTo>
                  <a:pt x="102875" y="178171"/>
                </a:lnTo>
                <a:lnTo>
                  <a:pt x="97152" y="184913"/>
                </a:lnTo>
                <a:lnTo>
                  <a:pt x="91434" y="191084"/>
                </a:lnTo>
                <a:lnTo>
                  <a:pt x="87409" y="195363"/>
                </a:lnTo>
                <a:lnTo>
                  <a:pt x="86845" y="196916"/>
                </a:lnTo>
                <a:lnTo>
                  <a:pt x="86050" y="203652"/>
                </a:lnTo>
                <a:lnTo>
                  <a:pt x="85864" y="208938"/>
                </a:lnTo>
                <a:lnTo>
                  <a:pt x="85744" y="214201"/>
                </a:lnTo>
                <a:lnTo>
                  <a:pt x="85728" y="218389"/>
                </a:lnTo>
                <a:lnTo>
                  <a:pt x="86676" y="219887"/>
                </a:lnTo>
                <a:lnTo>
                  <a:pt x="88261" y="220885"/>
                </a:lnTo>
                <a:lnTo>
                  <a:pt x="93097" y="222488"/>
                </a:lnTo>
                <a:lnTo>
                  <a:pt x="101848" y="222804"/>
                </a:lnTo>
                <a:lnTo>
                  <a:pt x="147600" y="222879"/>
                </a:lnTo>
                <a:lnTo>
                  <a:pt x="155547" y="221928"/>
                </a:lnTo>
                <a:lnTo>
                  <a:pt x="163702" y="220341"/>
                </a:lnTo>
                <a:lnTo>
                  <a:pt x="171996" y="218331"/>
                </a:lnTo>
                <a:lnTo>
                  <a:pt x="181336" y="216990"/>
                </a:lnTo>
                <a:lnTo>
                  <a:pt x="191372" y="216097"/>
                </a:lnTo>
                <a:lnTo>
                  <a:pt x="201873" y="215501"/>
                </a:lnTo>
                <a:lnTo>
                  <a:pt x="212684" y="214151"/>
                </a:lnTo>
                <a:lnTo>
                  <a:pt x="223701" y="212299"/>
                </a:lnTo>
                <a:lnTo>
                  <a:pt x="234856" y="210112"/>
                </a:lnTo>
                <a:lnTo>
                  <a:pt x="246102" y="208653"/>
                </a:lnTo>
                <a:lnTo>
                  <a:pt x="257410" y="207681"/>
                </a:lnTo>
                <a:lnTo>
                  <a:pt x="268758" y="207033"/>
                </a:lnTo>
                <a:lnTo>
                  <a:pt x="288987" y="206313"/>
                </a:lnTo>
                <a:lnTo>
                  <a:pt x="318982" y="205908"/>
                </a:lnTo>
                <a:lnTo>
                  <a:pt x="386651" y="205740"/>
                </a:lnTo>
                <a:lnTo>
                  <a:pt x="390161" y="206691"/>
                </a:lnTo>
                <a:lnTo>
                  <a:pt x="393455" y="208278"/>
                </a:lnTo>
                <a:lnTo>
                  <a:pt x="402898" y="21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07"/>
          <p:cNvSpPr/>
          <p:nvPr/>
        </p:nvSpPr>
        <p:spPr>
          <a:xfrm>
            <a:off x="2240279" y="3188970"/>
            <a:ext cx="402909" cy="25718"/>
          </a:xfrm>
          <a:custGeom>
            <a:avLst/>
            <a:gdLst/>
            <a:ahLst/>
            <a:cxnLst/>
            <a:rect l="0" t="0" r="0" b="0"/>
            <a:pathLst>
              <a:path w="402909" h="25718">
                <a:moveTo>
                  <a:pt x="0" y="17144"/>
                </a:moveTo>
                <a:lnTo>
                  <a:pt x="4552" y="17144"/>
                </a:lnTo>
                <a:lnTo>
                  <a:pt x="5892" y="18097"/>
                </a:lnTo>
                <a:lnTo>
                  <a:pt x="6786" y="19685"/>
                </a:lnTo>
                <a:lnTo>
                  <a:pt x="7381" y="21696"/>
                </a:lnTo>
                <a:lnTo>
                  <a:pt x="8731" y="23036"/>
                </a:lnTo>
                <a:lnTo>
                  <a:pt x="10583" y="23930"/>
                </a:lnTo>
                <a:lnTo>
                  <a:pt x="12771" y="24525"/>
                </a:lnTo>
                <a:lnTo>
                  <a:pt x="17741" y="25188"/>
                </a:lnTo>
                <a:lnTo>
                  <a:pt x="28693" y="25612"/>
                </a:lnTo>
                <a:lnTo>
                  <a:pt x="127037" y="25717"/>
                </a:lnTo>
                <a:lnTo>
                  <a:pt x="131364" y="24765"/>
                </a:lnTo>
                <a:lnTo>
                  <a:pt x="135201" y="23177"/>
                </a:lnTo>
                <a:lnTo>
                  <a:pt x="138712" y="21166"/>
                </a:lnTo>
                <a:lnTo>
                  <a:pt x="143910" y="19825"/>
                </a:lnTo>
                <a:lnTo>
                  <a:pt x="150232" y="18932"/>
                </a:lnTo>
                <a:lnTo>
                  <a:pt x="157305" y="18336"/>
                </a:lnTo>
                <a:lnTo>
                  <a:pt x="163925" y="17939"/>
                </a:lnTo>
                <a:lnTo>
                  <a:pt x="176361" y="17498"/>
                </a:lnTo>
                <a:lnTo>
                  <a:pt x="182344" y="16427"/>
                </a:lnTo>
                <a:lnTo>
                  <a:pt x="188238" y="14761"/>
                </a:lnTo>
                <a:lnTo>
                  <a:pt x="194072" y="12698"/>
                </a:lnTo>
                <a:lnTo>
                  <a:pt x="199867" y="11323"/>
                </a:lnTo>
                <a:lnTo>
                  <a:pt x="205635" y="10406"/>
                </a:lnTo>
                <a:lnTo>
                  <a:pt x="211385" y="9795"/>
                </a:lnTo>
                <a:lnTo>
                  <a:pt x="218076" y="9387"/>
                </a:lnTo>
                <a:lnTo>
                  <a:pt x="233130" y="8934"/>
                </a:lnTo>
                <a:lnTo>
                  <a:pt x="253120" y="8680"/>
                </a:lnTo>
                <a:lnTo>
                  <a:pt x="259235" y="7691"/>
                </a:lnTo>
                <a:lnTo>
                  <a:pt x="265216" y="6080"/>
                </a:lnTo>
                <a:lnTo>
                  <a:pt x="271108" y="4053"/>
                </a:lnTo>
                <a:lnTo>
                  <a:pt x="276941" y="2702"/>
                </a:lnTo>
                <a:lnTo>
                  <a:pt x="282735" y="1801"/>
                </a:lnTo>
                <a:lnTo>
                  <a:pt x="288503" y="1201"/>
                </a:lnTo>
                <a:lnTo>
                  <a:pt x="299991" y="533"/>
                </a:lnTo>
                <a:lnTo>
                  <a:pt x="314629" y="158"/>
                </a:lnTo>
                <a:lnTo>
                  <a:pt x="378634" y="0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08"/>
          <p:cNvSpPr/>
          <p:nvPr/>
        </p:nvSpPr>
        <p:spPr>
          <a:xfrm>
            <a:off x="3714750" y="3120389"/>
            <a:ext cx="574358" cy="17147"/>
          </a:xfrm>
          <a:custGeom>
            <a:avLst/>
            <a:gdLst/>
            <a:ahLst/>
            <a:cxnLst/>
            <a:rect l="0" t="0" r="0" b="0"/>
            <a:pathLst>
              <a:path w="574358" h="17147">
                <a:moveTo>
                  <a:pt x="0" y="0"/>
                </a:moveTo>
                <a:lnTo>
                  <a:pt x="11931" y="0"/>
                </a:lnTo>
                <a:lnTo>
                  <a:pt x="14621" y="953"/>
                </a:lnTo>
                <a:lnTo>
                  <a:pt x="17367" y="2541"/>
                </a:lnTo>
                <a:lnTo>
                  <a:pt x="20150" y="4552"/>
                </a:lnTo>
                <a:lnTo>
                  <a:pt x="22959" y="5892"/>
                </a:lnTo>
                <a:lnTo>
                  <a:pt x="25783" y="6786"/>
                </a:lnTo>
                <a:lnTo>
                  <a:pt x="28619" y="7381"/>
                </a:lnTo>
                <a:lnTo>
                  <a:pt x="31462" y="7779"/>
                </a:lnTo>
                <a:lnTo>
                  <a:pt x="37160" y="8220"/>
                </a:lnTo>
                <a:lnTo>
                  <a:pt x="50274" y="8468"/>
                </a:lnTo>
                <a:lnTo>
                  <a:pt x="163380" y="8573"/>
                </a:lnTo>
                <a:lnTo>
                  <a:pt x="171785" y="9526"/>
                </a:lnTo>
                <a:lnTo>
                  <a:pt x="180245" y="11113"/>
                </a:lnTo>
                <a:lnTo>
                  <a:pt x="188743" y="13124"/>
                </a:lnTo>
                <a:lnTo>
                  <a:pt x="197267" y="14465"/>
                </a:lnTo>
                <a:lnTo>
                  <a:pt x="205806" y="15358"/>
                </a:lnTo>
                <a:lnTo>
                  <a:pt x="214357" y="15954"/>
                </a:lnTo>
                <a:lnTo>
                  <a:pt x="222914" y="16351"/>
                </a:lnTo>
                <a:lnTo>
                  <a:pt x="240043" y="16793"/>
                </a:lnTo>
                <a:lnTo>
                  <a:pt x="574357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09"/>
          <p:cNvSpPr/>
          <p:nvPr/>
        </p:nvSpPr>
        <p:spPr>
          <a:xfrm>
            <a:off x="5043503" y="2275756"/>
            <a:ext cx="291450" cy="278729"/>
          </a:xfrm>
          <a:custGeom>
            <a:avLst/>
            <a:gdLst/>
            <a:ahLst/>
            <a:cxnLst/>
            <a:rect l="0" t="0" r="0" b="0"/>
            <a:pathLst>
              <a:path w="291450" h="278729">
                <a:moveTo>
                  <a:pt x="8556" y="98826"/>
                </a:moveTo>
                <a:lnTo>
                  <a:pt x="4006" y="98826"/>
                </a:lnTo>
                <a:lnTo>
                  <a:pt x="2665" y="97873"/>
                </a:lnTo>
                <a:lnTo>
                  <a:pt x="1771" y="96286"/>
                </a:lnTo>
                <a:lnTo>
                  <a:pt x="337" y="91445"/>
                </a:lnTo>
                <a:lnTo>
                  <a:pt x="89" y="86056"/>
                </a:lnTo>
                <a:lnTo>
                  <a:pt x="1006" y="84597"/>
                </a:lnTo>
                <a:lnTo>
                  <a:pt x="2571" y="83625"/>
                </a:lnTo>
                <a:lnTo>
                  <a:pt x="4566" y="82977"/>
                </a:lnTo>
                <a:lnTo>
                  <a:pt x="5896" y="80640"/>
                </a:lnTo>
                <a:lnTo>
                  <a:pt x="7375" y="72963"/>
                </a:lnTo>
                <a:lnTo>
                  <a:pt x="9674" y="69202"/>
                </a:lnTo>
                <a:lnTo>
                  <a:pt x="17308" y="62482"/>
                </a:lnTo>
                <a:lnTo>
                  <a:pt x="22011" y="58404"/>
                </a:lnTo>
                <a:lnTo>
                  <a:pt x="27051" y="53781"/>
                </a:lnTo>
                <a:lnTo>
                  <a:pt x="32316" y="48793"/>
                </a:lnTo>
                <a:lnTo>
                  <a:pt x="37731" y="44516"/>
                </a:lnTo>
                <a:lnTo>
                  <a:pt x="43246" y="40712"/>
                </a:lnTo>
                <a:lnTo>
                  <a:pt x="55407" y="32992"/>
                </a:lnTo>
                <a:lnTo>
                  <a:pt x="70336" y="23212"/>
                </a:lnTo>
                <a:lnTo>
                  <a:pt x="78318" y="18889"/>
                </a:lnTo>
                <a:lnTo>
                  <a:pt x="86497" y="15055"/>
                </a:lnTo>
                <a:lnTo>
                  <a:pt x="94807" y="11546"/>
                </a:lnTo>
                <a:lnTo>
                  <a:pt x="102252" y="9207"/>
                </a:lnTo>
                <a:lnTo>
                  <a:pt x="109120" y="7648"/>
                </a:lnTo>
                <a:lnTo>
                  <a:pt x="115604" y="6608"/>
                </a:lnTo>
                <a:lnTo>
                  <a:pt x="121831" y="4962"/>
                </a:lnTo>
                <a:lnTo>
                  <a:pt x="127888" y="2913"/>
                </a:lnTo>
                <a:lnTo>
                  <a:pt x="133831" y="594"/>
                </a:lnTo>
                <a:lnTo>
                  <a:pt x="139698" y="0"/>
                </a:lnTo>
                <a:lnTo>
                  <a:pt x="145514" y="557"/>
                </a:lnTo>
                <a:lnTo>
                  <a:pt x="151297" y="1881"/>
                </a:lnTo>
                <a:lnTo>
                  <a:pt x="157057" y="2764"/>
                </a:lnTo>
                <a:lnTo>
                  <a:pt x="162802" y="3352"/>
                </a:lnTo>
                <a:lnTo>
                  <a:pt x="168537" y="3744"/>
                </a:lnTo>
                <a:lnTo>
                  <a:pt x="173312" y="4958"/>
                </a:lnTo>
                <a:lnTo>
                  <a:pt x="181159" y="8847"/>
                </a:lnTo>
                <a:lnTo>
                  <a:pt x="190361" y="13750"/>
                </a:lnTo>
                <a:lnTo>
                  <a:pt x="195483" y="16391"/>
                </a:lnTo>
                <a:lnTo>
                  <a:pt x="203712" y="21866"/>
                </a:lnTo>
                <a:lnTo>
                  <a:pt x="207240" y="24659"/>
                </a:lnTo>
                <a:lnTo>
                  <a:pt x="213700" y="32843"/>
                </a:lnTo>
                <a:lnTo>
                  <a:pt x="216757" y="37692"/>
                </a:lnTo>
                <a:lnTo>
                  <a:pt x="218794" y="42830"/>
                </a:lnTo>
                <a:lnTo>
                  <a:pt x="220152" y="48160"/>
                </a:lnTo>
                <a:lnTo>
                  <a:pt x="221058" y="53619"/>
                </a:lnTo>
                <a:lnTo>
                  <a:pt x="222614" y="59163"/>
                </a:lnTo>
                <a:lnTo>
                  <a:pt x="224604" y="64764"/>
                </a:lnTo>
                <a:lnTo>
                  <a:pt x="226883" y="70403"/>
                </a:lnTo>
                <a:lnTo>
                  <a:pt x="228403" y="76067"/>
                </a:lnTo>
                <a:lnTo>
                  <a:pt x="229416" y="81749"/>
                </a:lnTo>
                <a:lnTo>
                  <a:pt x="230091" y="87441"/>
                </a:lnTo>
                <a:lnTo>
                  <a:pt x="230541" y="93141"/>
                </a:lnTo>
                <a:lnTo>
                  <a:pt x="230841" y="98846"/>
                </a:lnTo>
                <a:lnTo>
                  <a:pt x="231041" y="104554"/>
                </a:lnTo>
                <a:lnTo>
                  <a:pt x="230222" y="110265"/>
                </a:lnTo>
                <a:lnTo>
                  <a:pt x="228724" y="115977"/>
                </a:lnTo>
                <a:lnTo>
                  <a:pt x="226772" y="121690"/>
                </a:lnTo>
                <a:lnTo>
                  <a:pt x="224519" y="127404"/>
                </a:lnTo>
                <a:lnTo>
                  <a:pt x="222064" y="133118"/>
                </a:lnTo>
                <a:lnTo>
                  <a:pt x="216796" y="144547"/>
                </a:lnTo>
                <a:lnTo>
                  <a:pt x="202820" y="173121"/>
                </a:lnTo>
                <a:lnTo>
                  <a:pt x="194280" y="190266"/>
                </a:lnTo>
                <a:lnTo>
                  <a:pt x="190475" y="195981"/>
                </a:lnTo>
                <a:lnTo>
                  <a:pt x="186033" y="201696"/>
                </a:lnTo>
                <a:lnTo>
                  <a:pt x="181166" y="207411"/>
                </a:lnTo>
                <a:lnTo>
                  <a:pt x="176017" y="213126"/>
                </a:lnTo>
                <a:lnTo>
                  <a:pt x="165216" y="224556"/>
                </a:lnTo>
                <a:lnTo>
                  <a:pt x="159669" y="229319"/>
                </a:lnTo>
                <a:lnTo>
                  <a:pt x="154066" y="233446"/>
                </a:lnTo>
                <a:lnTo>
                  <a:pt x="148425" y="237150"/>
                </a:lnTo>
                <a:lnTo>
                  <a:pt x="143712" y="241525"/>
                </a:lnTo>
                <a:lnTo>
                  <a:pt x="139618" y="246346"/>
                </a:lnTo>
                <a:lnTo>
                  <a:pt x="135936" y="251465"/>
                </a:lnTo>
                <a:lnTo>
                  <a:pt x="130624" y="255830"/>
                </a:lnTo>
                <a:lnTo>
                  <a:pt x="124224" y="259693"/>
                </a:lnTo>
                <a:lnTo>
                  <a:pt x="117101" y="263221"/>
                </a:lnTo>
                <a:lnTo>
                  <a:pt x="110447" y="265572"/>
                </a:lnTo>
                <a:lnTo>
                  <a:pt x="104106" y="267140"/>
                </a:lnTo>
                <a:lnTo>
                  <a:pt x="97974" y="268186"/>
                </a:lnTo>
                <a:lnTo>
                  <a:pt x="92933" y="269835"/>
                </a:lnTo>
                <a:lnTo>
                  <a:pt x="84792" y="274208"/>
                </a:lnTo>
                <a:lnTo>
                  <a:pt x="80335" y="275754"/>
                </a:lnTo>
                <a:lnTo>
                  <a:pt x="75459" y="276786"/>
                </a:lnTo>
                <a:lnTo>
                  <a:pt x="70303" y="277474"/>
                </a:lnTo>
                <a:lnTo>
                  <a:pt x="64961" y="277932"/>
                </a:lnTo>
                <a:lnTo>
                  <a:pt x="59494" y="278237"/>
                </a:lnTo>
                <a:lnTo>
                  <a:pt x="49293" y="278577"/>
                </a:lnTo>
                <a:lnTo>
                  <a:pt x="41585" y="278728"/>
                </a:lnTo>
                <a:lnTo>
                  <a:pt x="38195" y="277815"/>
                </a:lnTo>
                <a:lnTo>
                  <a:pt x="31889" y="274262"/>
                </a:lnTo>
                <a:lnTo>
                  <a:pt x="23372" y="272048"/>
                </a:lnTo>
                <a:lnTo>
                  <a:pt x="18433" y="271457"/>
                </a:lnTo>
                <a:lnTo>
                  <a:pt x="14189" y="270111"/>
                </a:lnTo>
                <a:lnTo>
                  <a:pt x="6932" y="266075"/>
                </a:lnTo>
                <a:lnTo>
                  <a:pt x="4616" y="263666"/>
                </a:lnTo>
                <a:lnTo>
                  <a:pt x="3072" y="261106"/>
                </a:lnTo>
                <a:lnTo>
                  <a:pt x="1356" y="255723"/>
                </a:lnTo>
                <a:lnTo>
                  <a:pt x="391" y="247337"/>
                </a:lnTo>
                <a:lnTo>
                  <a:pt x="104" y="238820"/>
                </a:lnTo>
                <a:lnTo>
                  <a:pt x="0" y="224553"/>
                </a:lnTo>
                <a:lnTo>
                  <a:pt x="1899" y="221696"/>
                </a:lnTo>
                <a:lnTo>
                  <a:pt x="9091" y="215983"/>
                </a:lnTo>
                <a:lnTo>
                  <a:pt x="16096" y="212808"/>
                </a:lnTo>
                <a:lnTo>
                  <a:pt x="19298" y="211962"/>
                </a:lnTo>
                <a:lnTo>
                  <a:pt x="25395" y="208481"/>
                </a:lnTo>
                <a:lnTo>
                  <a:pt x="32233" y="203759"/>
                </a:lnTo>
                <a:lnTo>
                  <a:pt x="36723" y="201167"/>
                </a:lnTo>
                <a:lnTo>
                  <a:pt x="46793" y="195746"/>
                </a:lnTo>
                <a:lnTo>
                  <a:pt x="57618" y="190161"/>
                </a:lnTo>
                <a:lnTo>
                  <a:pt x="64124" y="188291"/>
                </a:lnTo>
                <a:lnTo>
                  <a:pt x="71319" y="187045"/>
                </a:lnTo>
                <a:lnTo>
                  <a:pt x="78973" y="186213"/>
                </a:lnTo>
                <a:lnTo>
                  <a:pt x="85981" y="185659"/>
                </a:lnTo>
                <a:lnTo>
                  <a:pt x="92558" y="185290"/>
                </a:lnTo>
                <a:lnTo>
                  <a:pt x="104945" y="184879"/>
                </a:lnTo>
                <a:lnTo>
                  <a:pt x="130961" y="184616"/>
                </a:lnTo>
                <a:lnTo>
                  <a:pt x="138737" y="184594"/>
                </a:lnTo>
                <a:lnTo>
                  <a:pt x="145826" y="185532"/>
                </a:lnTo>
                <a:lnTo>
                  <a:pt x="152456" y="187110"/>
                </a:lnTo>
                <a:lnTo>
                  <a:pt x="158783" y="189115"/>
                </a:lnTo>
                <a:lnTo>
                  <a:pt x="163952" y="191403"/>
                </a:lnTo>
                <a:lnTo>
                  <a:pt x="172237" y="196487"/>
                </a:lnTo>
                <a:lnTo>
                  <a:pt x="176732" y="199176"/>
                </a:lnTo>
                <a:lnTo>
                  <a:pt x="181633" y="201921"/>
                </a:lnTo>
                <a:lnTo>
                  <a:pt x="192159" y="207511"/>
                </a:lnTo>
                <a:lnTo>
                  <a:pt x="203188" y="213170"/>
                </a:lnTo>
                <a:lnTo>
                  <a:pt x="208796" y="215061"/>
                </a:lnTo>
                <a:lnTo>
                  <a:pt x="214440" y="216321"/>
                </a:lnTo>
                <a:lnTo>
                  <a:pt x="220107" y="217161"/>
                </a:lnTo>
                <a:lnTo>
                  <a:pt x="228944" y="220634"/>
                </a:lnTo>
                <a:lnTo>
                  <a:pt x="236046" y="225353"/>
                </a:lnTo>
                <a:lnTo>
                  <a:pt x="242379" y="230625"/>
                </a:lnTo>
                <a:lnTo>
                  <a:pt x="246353" y="232412"/>
                </a:lnTo>
                <a:lnTo>
                  <a:pt x="250907" y="233604"/>
                </a:lnTo>
                <a:lnTo>
                  <a:pt x="255849" y="234397"/>
                </a:lnTo>
                <a:lnTo>
                  <a:pt x="263879" y="237820"/>
                </a:lnTo>
                <a:lnTo>
                  <a:pt x="270623" y="241564"/>
                </a:lnTo>
                <a:lnTo>
                  <a:pt x="276795" y="243228"/>
                </a:lnTo>
                <a:lnTo>
                  <a:pt x="282714" y="246507"/>
                </a:lnTo>
                <a:lnTo>
                  <a:pt x="291449" y="2531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10"/>
          <p:cNvSpPr/>
          <p:nvPr/>
        </p:nvSpPr>
        <p:spPr>
          <a:xfrm>
            <a:off x="5378168" y="2340292"/>
            <a:ext cx="213960" cy="248604"/>
          </a:xfrm>
          <a:custGeom>
            <a:avLst/>
            <a:gdLst/>
            <a:ahLst/>
            <a:cxnLst/>
            <a:rect l="0" t="0" r="0" b="0"/>
            <a:pathLst>
              <a:path w="213960" h="248604">
                <a:moveTo>
                  <a:pt x="8219" y="0"/>
                </a:moveTo>
                <a:lnTo>
                  <a:pt x="3669" y="0"/>
                </a:lnTo>
                <a:lnTo>
                  <a:pt x="2327" y="953"/>
                </a:lnTo>
                <a:lnTo>
                  <a:pt x="1434" y="2540"/>
                </a:lnTo>
                <a:lnTo>
                  <a:pt x="0" y="7381"/>
                </a:lnTo>
                <a:lnTo>
                  <a:pt x="2344" y="10583"/>
                </a:lnTo>
                <a:lnTo>
                  <a:pt x="4302" y="12770"/>
                </a:lnTo>
                <a:lnTo>
                  <a:pt x="5608" y="15181"/>
                </a:lnTo>
                <a:lnTo>
                  <a:pt x="7059" y="20400"/>
                </a:lnTo>
                <a:lnTo>
                  <a:pt x="10243" y="25894"/>
                </a:lnTo>
                <a:lnTo>
                  <a:pt x="14834" y="32463"/>
                </a:lnTo>
                <a:lnTo>
                  <a:pt x="17391" y="36882"/>
                </a:lnTo>
                <a:lnTo>
                  <a:pt x="22773" y="46872"/>
                </a:lnTo>
                <a:lnTo>
                  <a:pt x="36829" y="74447"/>
                </a:lnTo>
                <a:lnTo>
                  <a:pt x="39675" y="79159"/>
                </a:lnTo>
                <a:lnTo>
                  <a:pt x="42525" y="83253"/>
                </a:lnTo>
                <a:lnTo>
                  <a:pt x="45377" y="86934"/>
                </a:lnTo>
                <a:lnTo>
                  <a:pt x="48231" y="91294"/>
                </a:lnTo>
                <a:lnTo>
                  <a:pt x="51086" y="96105"/>
                </a:lnTo>
                <a:lnTo>
                  <a:pt x="53942" y="101217"/>
                </a:lnTo>
                <a:lnTo>
                  <a:pt x="57751" y="106531"/>
                </a:lnTo>
                <a:lnTo>
                  <a:pt x="62195" y="111978"/>
                </a:lnTo>
                <a:lnTo>
                  <a:pt x="67063" y="117515"/>
                </a:lnTo>
                <a:lnTo>
                  <a:pt x="71261" y="123111"/>
                </a:lnTo>
                <a:lnTo>
                  <a:pt x="75012" y="128746"/>
                </a:lnTo>
                <a:lnTo>
                  <a:pt x="78465" y="134408"/>
                </a:lnTo>
                <a:lnTo>
                  <a:pt x="82672" y="139135"/>
                </a:lnTo>
                <a:lnTo>
                  <a:pt x="87382" y="143240"/>
                </a:lnTo>
                <a:lnTo>
                  <a:pt x="92427" y="146928"/>
                </a:lnTo>
                <a:lnTo>
                  <a:pt x="96743" y="151292"/>
                </a:lnTo>
                <a:lnTo>
                  <a:pt x="100572" y="156106"/>
                </a:lnTo>
                <a:lnTo>
                  <a:pt x="104078" y="161221"/>
                </a:lnTo>
                <a:lnTo>
                  <a:pt x="108320" y="165583"/>
                </a:lnTo>
                <a:lnTo>
                  <a:pt x="113053" y="169444"/>
                </a:lnTo>
                <a:lnTo>
                  <a:pt x="118113" y="172970"/>
                </a:lnTo>
                <a:lnTo>
                  <a:pt x="122439" y="176273"/>
                </a:lnTo>
                <a:lnTo>
                  <a:pt x="126276" y="179428"/>
                </a:lnTo>
                <a:lnTo>
                  <a:pt x="129786" y="182484"/>
                </a:lnTo>
                <a:lnTo>
                  <a:pt x="134031" y="186426"/>
                </a:lnTo>
                <a:lnTo>
                  <a:pt x="151992" y="203900"/>
                </a:lnTo>
                <a:lnTo>
                  <a:pt x="164995" y="216807"/>
                </a:lnTo>
                <a:lnTo>
                  <a:pt x="167981" y="218833"/>
                </a:lnTo>
                <a:lnTo>
                  <a:pt x="173839" y="221084"/>
                </a:lnTo>
                <a:lnTo>
                  <a:pt x="179618" y="224625"/>
                </a:lnTo>
                <a:lnTo>
                  <a:pt x="182492" y="226902"/>
                </a:lnTo>
                <a:lnTo>
                  <a:pt x="188226" y="229433"/>
                </a:lnTo>
                <a:lnTo>
                  <a:pt x="191089" y="230108"/>
                </a:lnTo>
                <a:lnTo>
                  <a:pt x="196810" y="233398"/>
                </a:lnTo>
                <a:lnTo>
                  <a:pt x="204885" y="239642"/>
                </a:lnTo>
                <a:lnTo>
                  <a:pt x="213959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11"/>
          <p:cNvSpPr/>
          <p:nvPr/>
        </p:nvSpPr>
        <p:spPr>
          <a:xfrm>
            <a:off x="5420677" y="2366010"/>
            <a:ext cx="120016" cy="197059"/>
          </a:xfrm>
          <a:custGeom>
            <a:avLst/>
            <a:gdLst/>
            <a:ahLst/>
            <a:cxnLst/>
            <a:rect l="0" t="0" r="0" b="0"/>
            <a:pathLst>
              <a:path w="120016" h="197059">
                <a:moveTo>
                  <a:pt x="120015" y="0"/>
                </a:moveTo>
                <a:lnTo>
                  <a:pt x="120015" y="4551"/>
                </a:lnTo>
                <a:lnTo>
                  <a:pt x="119063" y="7796"/>
                </a:lnTo>
                <a:lnTo>
                  <a:pt x="117475" y="11865"/>
                </a:lnTo>
                <a:lnTo>
                  <a:pt x="115464" y="16482"/>
                </a:lnTo>
                <a:lnTo>
                  <a:pt x="113171" y="20513"/>
                </a:lnTo>
                <a:lnTo>
                  <a:pt x="110690" y="24153"/>
                </a:lnTo>
                <a:lnTo>
                  <a:pt x="108083" y="27532"/>
                </a:lnTo>
                <a:lnTo>
                  <a:pt x="105393" y="31689"/>
                </a:lnTo>
                <a:lnTo>
                  <a:pt x="102647" y="36366"/>
                </a:lnTo>
                <a:lnTo>
                  <a:pt x="99864" y="41389"/>
                </a:lnTo>
                <a:lnTo>
                  <a:pt x="94232" y="52050"/>
                </a:lnTo>
                <a:lnTo>
                  <a:pt x="82854" y="74416"/>
                </a:lnTo>
                <a:lnTo>
                  <a:pt x="79049" y="80090"/>
                </a:lnTo>
                <a:lnTo>
                  <a:pt x="74607" y="85779"/>
                </a:lnTo>
                <a:lnTo>
                  <a:pt x="69740" y="91476"/>
                </a:lnTo>
                <a:lnTo>
                  <a:pt x="65544" y="97178"/>
                </a:lnTo>
                <a:lnTo>
                  <a:pt x="61793" y="102886"/>
                </a:lnTo>
                <a:lnTo>
                  <a:pt x="58340" y="108595"/>
                </a:lnTo>
                <a:lnTo>
                  <a:pt x="55086" y="114307"/>
                </a:lnTo>
                <a:lnTo>
                  <a:pt x="48931" y="125733"/>
                </a:lnTo>
                <a:lnTo>
                  <a:pt x="45003" y="130494"/>
                </a:lnTo>
                <a:lnTo>
                  <a:pt x="40479" y="134621"/>
                </a:lnTo>
                <a:lnTo>
                  <a:pt x="35559" y="138325"/>
                </a:lnTo>
                <a:lnTo>
                  <a:pt x="32278" y="142699"/>
                </a:lnTo>
                <a:lnTo>
                  <a:pt x="30092" y="147520"/>
                </a:lnTo>
                <a:lnTo>
                  <a:pt x="28633" y="152639"/>
                </a:lnTo>
                <a:lnTo>
                  <a:pt x="26709" y="157004"/>
                </a:lnTo>
                <a:lnTo>
                  <a:pt x="24474" y="160867"/>
                </a:lnTo>
                <a:lnTo>
                  <a:pt x="22031" y="164394"/>
                </a:lnTo>
                <a:lnTo>
                  <a:pt x="19450" y="167699"/>
                </a:lnTo>
                <a:lnTo>
                  <a:pt x="16777" y="170854"/>
                </a:lnTo>
                <a:lnTo>
                  <a:pt x="14042" y="173910"/>
                </a:lnTo>
                <a:lnTo>
                  <a:pt x="8464" y="179846"/>
                </a:lnTo>
                <a:lnTo>
                  <a:pt x="495" y="188083"/>
                </a:lnTo>
                <a:lnTo>
                  <a:pt x="147" y="192994"/>
                </a:lnTo>
                <a:lnTo>
                  <a:pt x="4" y="19705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12"/>
          <p:cNvSpPr/>
          <p:nvPr/>
        </p:nvSpPr>
        <p:spPr>
          <a:xfrm>
            <a:off x="5600700" y="2254599"/>
            <a:ext cx="240030" cy="128547"/>
          </a:xfrm>
          <a:custGeom>
            <a:avLst/>
            <a:gdLst/>
            <a:ahLst/>
            <a:cxnLst/>
            <a:rect l="0" t="0" r="0" b="0"/>
            <a:pathLst>
              <a:path w="240030" h="128547">
                <a:moveTo>
                  <a:pt x="0" y="42831"/>
                </a:moveTo>
                <a:lnTo>
                  <a:pt x="0" y="35450"/>
                </a:lnTo>
                <a:lnTo>
                  <a:pt x="2540" y="32248"/>
                </a:lnTo>
                <a:lnTo>
                  <a:pt x="8219" y="26070"/>
                </a:lnTo>
                <a:lnTo>
                  <a:pt x="15922" y="18339"/>
                </a:lnTo>
                <a:lnTo>
                  <a:pt x="19141" y="17658"/>
                </a:lnTo>
                <a:lnTo>
                  <a:pt x="21333" y="17476"/>
                </a:lnTo>
                <a:lnTo>
                  <a:pt x="22794" y="16403"/>
                </a:lnTo>
                <a:lnTo>
                  <a:pt x="23769" y="14734"/>
                </a:lnTo>
                <a:lnTo>
                  <a:pt x="24418" y="12670"/>
                </a:lnTo>
                <a:lnTo>
                  <a:pt x="26756" y="11293"/>
                </a:lnTo>
                <a:lnTo>
                  <a:pt x="30220" y="10376"/>
                </a:lnTo>
                <a:lnTo>
                  <a:pt x="34434" y="9764"/>
                </a:lnTo>
                <a:lnTo>
                  <a:pt x="41657" y="9084"/>
                </a:lnTo>
                <a:lnTo>
                  <a:pt x="44916" y="8903"/>
                </a:lnTo>
                <a:lnTo>
                  <a:pt x="48042" y="7830"/>
                </a:lnTo>
                <a:lnTo>
                  <a:pt x="54054" y="4097"/>
                </a:lnTo>
                <a:lnTo>
                  <a:pt x="57943" y="2721"/>
                </a:lnTo>
                <a:lnTo>
                  <a:pt x="62441" y="1803"/>
                </a:lnTo>
                <a:lnTo>
                  <a:pt x="67345" y="1192"/>
                </a:lnTo>
                <a:lnTo>
                  <a:pt x="71566" y="784"/>
                </a:lnTo>
                <a:lnTo>
                  <a:pt x="78797" y="331"/>
                </a:lnTo>
                <a:lnTo>
                  <a:pt x="85185" y="129"/>
                </a:lnTo>
                <a:lnTo>
                  <a:pt x="96678" y="16"/>
                </a:lnTo>
                <a:lnTo>
                  <a:pt x="101599" y="0"/>
                </a:lnTo>
                <a:lnTo>
                  <a:pt x="105833" y="942"/>
                </a:lnTo>
                <a:lnTo>
                  <a:pt x="116342" y="5866"/>
                </a:lnTo>
                <a:lnTo>
                  <a:pt x="122510" y="7352"/>
                </a:lnTo>
                <a:lnTo>
                  <a:pt x="124535" y="8701"/>
                </a:lnTo>
                <a:lnTo>
                  <a:pt x="125886" y="10552"/>
                </a:lnTo>
                <a:lnTo>
                  <a:pt x="126786" y="12739"/>
                </a:lnTo>
                <a:lnTo>
                  <a:pt x="128339" y="15150"/>
                </a:lnTo>
                <a:lnTo>
                  <a:pt x="130327" y="17709"/>
                </a:lnTo>
                <a:lnTo>
                  <a:pt x="132604" y="20368"/>
                </a:lnTo>
                <a:lnTo>
                  <a:pt x="134123" y="23093"/>
                </a:lnTo>
                <a:lnTo>
                  <a:pt x="135135" y="25862"/>
                </a:lnTo>
                <a:lnTo>
                  <a:pt x="135810" y="28661"/>
                </a:lnTo>
                <a:lnTo>
                  <a:pt x="136259" y="31479"/>
                </a:lnTo>
                <a:lnTo>
                  <a:pt x="136560" y="34310"/>
                </a:lnTo>
                <a:lnTo>
                  <a:pt x="136760" y="37150"/>
                </a:lnTo>
                <a:lnTo>
                  <a:pt x="135940" y="39996"/>
                </a:lnTo>
                <a:lnTo>
                  <a:pt x="134442" y="42846"/>
                </a:lnTo>
                <a:lnTo>
                  <a:pt x="132490" y="45698"/>
                </a:lnTo>
                <a:lnTo>
                  <a:pt x="131190" y="48553"/>
                </a:lnTo>
                <a:lnTo>
                  <a:pt x="130322" y="51408"/>
                </a:lnTo>
                <a:lnTo>
                  <a:pt x="129743" y="54264"/>
                </a:lnTo>
                <a:lnTo>
                  <a:pt x="128406" y="58073"/>
                </a:lnTo>
                <a:lnTo>
                  <a:pt x="126561" y="62517"/>
                </a:lnTo>
                <a:lnTo>
                  <a:pt x="124379" y="67385"/>
                </a:lnTo>
                <a:lnTo>
                  <a:pt x="121972" y="71583"/>
                </a:lnTo>
                <a:lnTo>
                  <a:pt x="119414" y="75334"/>
                </a:lnTo>
                <a:lnTo>
                  <a:pt x="116757" y="78787"/>
                </a:lnTo>
                <a:lnTo>
                  <a:pt x="114032" y="82041"/>
                </a:lnTo>
                <a:lnTo>
                  <a:pt x="111264" y="85163"/>
                </a:lnTo>
                <a:lnTo>
                  <a:pt x="105648" y="91173"/>
                </a:lnTo>
                <a:lnTo>
                  <a:pt x="99977" y="97018"/>
                </a:lnTo>
                <a:lnTo>
                  <a:pt x="97131" y="98958"/>
                </a:lnTo>
                <a:lnTo>
                  <a:pt x="91429" y="101114"/>
                </a:lnTo>
                <a:lnTo>
                  <a:pt x="85720" y="104612"/>
                </a:lnTo>
                <a:lnTo>
                  <a:pt x="78844" y="110067"/>
                </a:lnTo>
                <a:lnTo>
                  <a:pt x="75364" y="113354"/>
                </a:lnTo>
                <a:lnTo>
                  <a:pt x="68977" y="119595"/>
                </a:lnTo>
                <a:lnTo>
                  <a:pt x="68756" y="122351"/>
                </a:lnTo>
                <a:lnTo>
                  <a:pt x="68697" y="124419"/>
                </a:lnTo>
                <a:lnTo>
                  <a:pt x="69611" y="125798"/>
                </a:lnTo>
                <a:lnTo>
                  <a:pt x="71172" y="126717"/>
                </a:lnTo>
                <a:lnTo>
                  <a:pt x="75970" y="128192"/>
                </a:lnTo>
                <a:lnTo>
                  <a:pt x="81353" y="128448"/>
                </a:lnTo>
                <a:lnTo>
                  <a:pt x="97273" y="128546"/>
                </a:lnTo>
                <a:lnTo>
                  <a:pt x="101043" y="127597"/>
                </a:lnTo>
                <a:lnTo>
                  <a:pt x="105462" y="126011"/>
                </a:lnTo>
                <a:lnTo>
                  <a:pt x="110313" y="124002"/>
                </a:lnTo>
                <a:lnTo>
                  <a:pt x="114499" y="122662"/>
                </a:lnTo>
                <a:lnTo>
                  <a:pt x="121691" y="121174"/>
                </a:lnTo>
                <a:lnTo>
                  <a:pt x="125895" y="120777"/>
                </a:lnTo>
                <a:lnTo>
                  <a:pt x="130602" y="120512"/>
                </a:lnTo>
                <a:lnTo>
                  <a:pt x="135645" y="120336"/>
                </a:lnTo>
                <a:lnTo>
                  <a:pt x="140913" y="119266"/>
                </a:lnTo>
                <a:lnTo>
                  <a:pt x="146329" y="117600"/>
                </a:lnTo>
                <a:lnTo>
                  <a:pt x="151845" y="115537"/>
                </a:lnTo>
                <a:lnTo>
                  <a:pt x="157427" y="114161"/>
                </a:lnTo>
                <a:lnTo>
                  <a:pt x="163054" y="113245"/>
                </a:lnTo>
                <a:lnTo>
                  <a:pt x="168711" y="112633"/>
                </a:lnTo>
                <a:lnTo>
                  <a:pt x="174386" y="111273"/>
                </a:lnTo>
                <a:lnTo>
                  <a:pt x="180075" y="109414"/>
                </a:lnTo>
                <a:lnTo>
                  <a:pt x="185772" y="107222"/>
                </a:lnTo>
                <a:lnTo>
                  <a:pt x="191475" y="105761"/>
                </a:lnTo>
                <a:lnTo>
                  <a:pt x="197183" y="104787"/>
                </a:lnTo>
                <a:lnTo>
                  <a:pt x="202893" y="104137"/>
                </a:lnTo>
                <a:lnTo>
                  <a:pt x="207651" y="103704"/>
                </a:lnTo>
                <a:lnTo>
                  <a:pt x="211777" y="103415"/>
                </a:lnTo>
                <a:lnTo>
                  <a:pt x="218900" y="103095"/>
                </a:lnTo>
                <a:lnTo>
                  <a:pt x="228266" y="102914"/>
                </a:lnTo>
                <a:lnTo>
                  <a:pt x="234166" y="102872"/>
                </a:lnTo>
                <a:lnTo>
                  <a:pt x="236120" y="103813"/>
                </a:lnTo>
                <a:lnTo>
                  <a:pt x="237424" y="105393"/>
                </a:lnTo>
                <a:lnTo>
                  <a:pt x="240029" y="1114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13"/>
          <p:cNvSpPr/>
          <p:nvPr/>
        </p:nvSpPr>
        <p:spPr>
          <a:xfrm>
            <a:off x="3774757" y="3257584"/>
            <a:ext cx="265748" cy="291432"/>
          </a:xfrm>
          <a:custGeom>
            <a:avLst/>
            <a:gdLst/>
            <a:ahLst/>
            <a:cxnLst/>
            <a:rect l="0" t="0" r="0" b="0"/>
            <a:pathLst>
              <a:path w="265748" h="291432">
                <a:moveTo>
                  <a:pt x="0" y="59973"/>
                </a:moveTo>
                <a:lnTo>
                  <a:pt x="0" y="44050"/>
                </a:lnTo>
                <a:lnTo>
                  <a:pt x="5892" y="36226"/>
                </a:lnTo>
                <a:lnTo>
                  <a:pt x="7381" y="31004"/>
                </a:lnTo>
                <a:lnTo>
                  <a:pt x="9683" y="29230"/>
                </a:lnTo>
                <a:lnTo>
                  <a:pt x="17321" y="27260"/>
                </a:lnTo>
                <a:lnTo>
                  <a:pt x="24526" y="23843"/>
                </a:lnTo>
                <a:lnTo>
                  <a:pt x="27781" y="21599"/>
                </a:lnTo>
                <a:lnTo>
                  <a:pt x="32808" y="19151"/>
                </a:lnTo>
                <a:lnTo>
                  <a:pt x="39017" y="16566"/>
                </a:lnTo>
                <a:lnTo>
                  <a:pt x="46014" y="13889"/>
                </a:lnTo>
                <a:lnTo>
                  <a:pt x="52583" y="12106"/>
                </a:lnTo>
                <a:lnTo>
                  <a:pt x="58869" y="10917"/>
                </a:lnTo>
                <a:lnTo>
                  <a:pt x="64963" y="10124"/>
                </a:lnTo>
                <a:lnTo>
                  <a:pt x="70931" y="8643"/>
                </a:lnTo>
                <a:lnTo>
                  <a:pt x="76815" y="6703"/>
                </a:lnTo>
                <a:lnTo>
                  <a:pt x="82643" y="4457"/>
                </a:lnTo>
                <a:lnTo>
                  <a:pt x="88433" y="2960"/>
                </a:lnTo>
                <a:lnTo>
                  <a:pt x="94197" y="1962"/>
                </a:lnTo>
                <a:lnTo>
                  <a:pt x="99946" y="1296"/>
                </a:lnTo>
                <a:lnTo>
                  <a:pt x="105683" y="853"/>
                </a:lnTo>
                <a:lnTo>
                  <a:pt x="111413" y="557"/>
                </a:lnTo>
                <a:lnTo>
                  <a:pt x="122859" y="229"/>
                </a:lnTo>
                <a:lnTo>
                  <a:pt x="146895" y="0"/>
                </a:lnTo>
                <a:lnTo>
                  <a:pt x="151270" y="941"/>
                </a:lnTo>
                <a:lnTo>
                  <a:pt x="156092" y="2521"/>
                </a:lnTo>
                <a:lnTo>
                  <a:pt x="161211" y="4527"/>
                </a:lnTo>
                <a:lnTo>
                  <a:pt x="169440" y="9295"/>
                </a:lnTo>
                <a:lnTo>
                  <a:pt x="176271" y="14590"/>
                </a:lnTo>
                <a:lnTo>
                  <a:pt x="182483" y="20118"/>
                </a:lnTo>
                <a:lnTo>
                  <a:pt x="188419" y="25750"/>
                </a:lnTo>
                <a:lnTo>
                  <a:pt x="208587" y="45689"/>
                </a:lnTo>
                <a:lnTo>
                  <a:pt x="210495" y="49498"/>
                </a:lnTo>
                <a:lnTo>
                  <a:pt x="211768" y="53942"/>
                </a:lnTo>
                <a:lnTo>
                  <a:pt x="212616" y="58810"/>
                </a:lnTo>
                <a:lnTo>
                  <a:pt x="213182" y="63960"/>
                </a:lnTo>
                <a:lnTo>
                  <a:pt x="213558" y="69299"/>
                </a:lnTo>
                <a:lnTo>
                  <a:pt x="213978" y="79358"/>
                </a:lnTo>
                <a:lnTo>
                  <a:pt x="214164" y="87004"/>
                </a:lnTo>
                <a:lnTo>
                  <a:pt x="213261" y="91328"/>
                </a:lnTo>
                <a:lnTo>
                  <a:pt x="211706" y="96117"/>
                </a:lnTo>
                <a:lnTo>
                  <a:pt x="209718" y="101214"/>
                </a:lnTo>
                <a:lnTo>
                  <a:pt x="208392" y="106517"/>
                </a:lnTo>
                <a:lnTo>
                  <a:pt x="207508" y="111958"/>
                </a:lnTo>
                <a:lnTo>
                  <a:pt x="206919" y="117489"/>
                </a:lnTo>
                <a:lnTo>
                  <a:pt x="205573" y="123082"/>
                </a:lnTo>
                <a:lnTo>
                  <a:pt x="203724" y="128716"/>
                </a:lnTo>
                <a:lnTo>
                  <a:pt x="201539" y="134377"/>
                </a:lnTo>
                <a:lnTo>
                  <a:pt x="199129" y="140055"/>
                </a:lnTo>
                <a:lnTo>
                  <a:pt x="193912" y="151445"/>
                </a:lnTo>
                <a:lnTo>
                  <a:pt x="190235" y="157150"/>
                </a:lnTo>
                <a:lnTo>
                  <a:pt x="185878" y="162857"/>
                </a:lnTo>
                <a:lnTo>
                  <a:pt x="181068" y="168568"/>
                </a:lnTo>
                <a:lnTo>
                  <a:pt x="175958" y="173327"/>
                </a:lnTo>
                <a:lnTo>
                  <a:pt x="170645" y="177452"/>
                </a:lnTo>
                <a:lnTo>
                  <a:pt x="165199" y="181155"/>
                </a:lnTo>
                <a:lnTo>
                  <a:pt x="160615" y="185529"/>
                </a:lnTo>
                <a:lnTo>
                  <a:pt x="156607" y="190349"/>
                </a:lnTo>
                <a:lnTo>
                  <a:pt x="152982" y="195468"/>
                </a:lnTo>
                <a:lnTo>
                  <a:pt x="149613" y="200786"/>
                </a:lnTo>
                <a:lnTo>
                  <a:pt x="146415" y="206235"/>
                </a:lnTo>
                <a:lnTo>
                  <a:pt x="143329" y="211774"/>
                </a:lnTo>
                <a:lnTo>
                  <a:pt x="139368" y="216419"/>
                </a:lnTo>
                <a:lnTo>
                  <a:pt x="134822" y="220468"/>
                </a:lnTo>
                <a:lnTo>
                  <a:pt x="129886" y="224119"/>
                </a:lnTo>
                <a:lnTo>
                  <a:pt x="124691" y="227507"/>
                </a:lnTo>
                <a:lnTo>
                  <a:pt x="119322" y="230717"/>
                </a:lnTo>
                <a:lnTo>
                  <a:pt x="113838" y="233810"/>
                </a:lnTo>
                <a:lnTo>
                  <a:pt x="109230" y="236824"/>
                </a:lnTo>
                <a:lnTo>
                  <a:pt x="101569" y="242714"/>
                </a:lnTo>
                <a:lnTo>
                  <a:pt x="97240" y="245618"/>
                </a:lnTo>
                <a:lnTo>
                  <a:pt x="92449" y="248506"/>
                </a:lnTo>
                <a:lnTo>
                  <a:pt x="87350" y="251384"/>
                </a:lnTo>
                <a:lnTo>
                  <a:pt x="79145" y="257122"/>
                </a:lnTo>
                <a:lnTo>
                  <a:pt x="75623" y="259986"/>
                </a:lnTo>
                <a:lnTo>
                  <a:pt x="71370" y="261895"/>
                </a:lnTo>
                <a:lnTo>
                  <a:pt x="66631" y="263168"/>
                </a:lnTo>
                <a:lnTo>
                  <a:pt x="61565" y="264016"/>
                </a:lnTo>
                <a:lnTo>
                  <a:pt x="53398" y="264959"/>
                </a:lnTo>
                <a:lnTo>
                  <a:pt x="45640" y="265378"/>
                </a:lnTo>
                <a:lnTo>
                  <a:pt x="31515" y="265614"/>
                </a:lnTo>
                <a:lnTo>
                  <a:pt x="19225" y="265700"/>
                </a:lnTo>
                <a:lnTo>
                  <a:pt x="15530" y="263167"/>
                </a:lnTo>
                <a:lnTo>
                  <a:pt x="8094" y="256386"/>
                </a:lnTo>
                <a:lnTo>
                  <a:pt x="5396" y="253780"/>
                </a:lnTo>
                <a:lnTo>
                  <a:pt x="3597" y="251090"/>
                </a:lnTo>
                <a:lnTo>
                  <a:pt x="1599" y="245562"/>
                </a:lnTo>
                <a:lnTo>
                  <a:pt x="474" y="237094"/>
                </a:lnTo>
                <a:lnTo>
                  <a:pt x="1268" y="234251"/>
                </a:lnTo>
                <a:lnTo>
                  <a:pt x="4691" y="228553"/>
                </a:lnTo>
                <a:lnTo>
                  <a:pt x="11973" y="219989"/>
                </a:lnTo>
                <a:lnTo>
                  <a:pt x="20164" y="211419"/>
                </a:lnTo>
                <a:lnTo>
                  <a:pt x="33173" y="198297"/>
                </a:lnTo>
                <a:lnTo>
                  <a:pt x="38308" y="194099"/>
                </a:lnTo>
                <a:lnTo>
                  <a:pt x="43636" y="190348"/>
                </a:lnTo>
                <a:lnTo>
                  <a:pt x="49094" y="186895"/>
                </a:lnTo>
                <a:lnTo>
                  <a:pt x="54637" y="183640"/>
                </a:lnTo>
                <a:lnTo>
                  <a:pt x="60237" y="180518"/>
                </a:lnTo>
                <a:lnTo>
                  <a:pt x="65876" y="177484"/>
                </a:lnTo>
                <a:lnTo>
                  <a:pt x="71539" y="175461"/>
                </a:lnTo>
                <a:lnTo>
                  <a:pt x="77221" y="174113"/>
                </a:lnTo>
                <a:lnTo>
                  <a:pt x="82912" y="173213"/>
                </a:lnTo>
                <a:lnTo>
                  <a:pt x="88612" y="172614"/>
                </a:lnTo>
                <a:lnTo>
                  <a:pt x="94318" y="172215"/>
                </a:lnTo>
                <a:lnTo>
                  <a:pt x="100026" y="171948"/>
                </a:lnTo>
                <a:lnTo>
                  <a:pt x="113988" y="171652"/>
                </a:lnTo>
                <a:lnTo>
                  <a:pt x="121712" y="171573"/>
                </a:lnTo>
                <a:lnTo>
                  <a:pt x="128766" y="172473"/>
                </a:lnTo>
                <a:lnTo>
                  <a:pt x="135374" y="174026"/>
                </a:lnTo>
                <a:lnTo>
                  <a:pt x="141685" y="176013"/>
                </a:lnTo>
                <a:lnTo>
                  <a:pt x="146844" y="178291"/>
                </a:lnTo>
                <a:lnTo>
                  <a:pt x="155117" y="183361"/>
                </a:lnTo>
                <a:lnTo>
                  <a:pt x="159608" y="186047"/>
                </a:lnTo>
                <a:lnTo>
                  <a:pt x="164508" y="188790"/>
                </a:lnTo>
                <a:lnTo>
                  <a:pt x="175032" y="194378"/>
                </a:lnTo>
                <a:lnTo>
                  <a:pt x="186059" y="200036"/>
                </a:lnTo>
                <a:lnTo>
                  <a:pt x="189762" y="203831"/>
                </a:lnTo>
                <a:lnTo>
                  <a:pt x="192231" y="208266"/>
                </a:lnTo>
                <a:lnTo>
                  <a:pt x="193876" y="213127"/>
                </a:lnTo>
                <a:lnTo>
                  <a:pt x="196878" y="217321"/>
                </a:lnTo>
                <a:lnTo>
                  <a:pt x="200784" y="221069"/>
                </a:lnTo>
                <a:lnTo>
                  <a:pt x="205294" y="224520"/>
                </a:lnTo>
                <a:lnTo>
                  <a:pt x="212844" y="230895"/>
                </a:lnTo>
                <a:lnTo>
                  <a:pt x="216192" y="233929"/>
                </a:lnTo>
                <a:lnTo>
                  <a:pt x="222450" y="242379"/>
                </a:lnTo>
                <a:lnTo>
                  <a:pt x="225453" y="247300"/>
                </a:lnTo>
                <a:lnTo>
                  <a:pt x="231329" y="255307"/>
                </a:lnTo>
                <a:lnTo>
                  <a:pt x="237115" y="262041"/>
                </a:lnTo>
                <a:lnTo>
                  <a:pt x="242862" y="268208"/>
                </a:lnTo>
                <a:lnTo>
                  <a:pt x="255480" y="281133"/>
                </a:lnTo>
                <a:lnTo>
                  <a:pt x="256997" y="281708"/>
                </a:lnTo>
                <a:lnTo>
                  <a:pt x="261224" y="282347"/>
                </a:lnTo>
                <a:lnTo>
                  <a:pt x="262732" y="283470"/>
                </a:lnTo>
                <a:lnTo>
                  <a:pt x="263737" y="285171"/>
                </a:lnTo>
                <a:lnTo>
                  <a:pt x="265747" y="29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14"/>
          <p:cNvSpPr/>
          <p:nvPr/>
        </p:nvSpPr>
        <p:spPr>
          <a:xfrm>
            <a:off x="4100512" y="3334702"/>
            <a:ext cx="231459" cy="214314"/>
          </a:xfrm>
          <a:custGeom>
            <a:avLst/>
            <a:gdLst/>
            <a:ahLst/>
            <a:cxnLst/>
            <a:rect l="0" t="0" r="0" b="0"/>
            <a:pathLst>
              <a:path w="231459" h="214314">
                <a:moveTo>
                  <a:pt x="0" y="0"/>
                </a:moveTo>
                <a:lnTo>
                  <a:pt x="20400" y="20400"/>
                </a:lnTo>
                <a:lnTo>
                  <a:pt x="24077" y="22172"/>
                </a:lnTo>
                <a:lnTo>
                  <a:pt x="28434" y="23354"/>
                </a:lnTo>
                <a:lnTo>
                  <a:pt x="33244" y="24142"/>
                </a:lnTo>
                <a:lnTo>
                  <a:pt x="37403" y="25620"/>
                </a:lnTo>
                <a:lnTo>
                  <a:pt x="44563" y="29801"/>
                </a:lnTo>
                <a:lnTo>
                  <a:pt x="48759" y="33203"/>
                </a:lnTo>
                <a:lnTo>
                  <a:pt x="53461" y="37375"/>
                </a:lnTo>
                <a:lnTo>
                  <a:pt x="62813" y="46139"/>
                </a:lnTo>
                <a:lnTo>
                  <a:pt x="70145" y="53209"/>
                </a:lnTo>
                <a:lnTo>
                  <a:pt x="74385" y="56427"/>
                </a:lnTo>
                <a:lnTo>
                  <a:pt x="79118" y="59526"/>
                </a:lnTo>
                <a:lnTo>
                  <a:pt x="84178" y="62544"/>
                </a:lnTo>
                <a:lnTo>
                  <a:pt x="88503" y="66461"/>
                </a:lnTo>
                <a:lnTo>
                  <a:pt x="92340" y="70978"/>
                </a:lnTo>
                <a:lnTo>
                  <a:pt x="95850" y="75893"/>
                </a:lnTo>
                <a:lnTo>
                  <a:pt x="100095" y="80123"/>
                </a:lnTo>
                <a:lnTo>
                  <a:pt x="104830" y="83895"/>
                </a:lnTo>
                <a:lnTo>
                  <a:pt x="109892" y="87363"/>
                </a:lnTo>
                <a:lnTo>
                  <a:pt x="114219" y="91579"/>
                </a:lnTo>
                <a:lnTo>
                  <a:pt x="118056" y="96295"/>
                </a:lnTo>
                <a:lnTo>
                  <a:pt x="121566" y="101345"/>
                </a:lnTo>
                <a:lnTo>
                  <a:pt x="125812" y="106616"/>
                </a:lnTo>
                <a:lnTo>
                  <a:pt x="130547" y="112034"/>
                </a:lnTo>
                <a:lnTo>
                  <a:pt x="135609" y="117552"/>
                </a:lnTo>
                <a:lnTo>
                  <a:pt x="140888" y="122183"/>
                </a:lnTo>
                <a:lnTo>
                  <a:pt x="146313" y="126223"/>
                </a:lnTo>
                <a:lnTo>
                  <a:pt x="151834" y="129869"/>
                </a:lnTo>
                <a:lnTo>
                  <a:pt x="156468" y="134204"/>
                </a:lnTo>
                <a:lnTo>
                  <a:pt x="160509" y="138999"/>
                </a:lnTo>
                <a:lnTo>
                  <a:pt x="164157" y="144101"/>
                </a:lnTo>
                <a:lnTo>
                  <a:pt x="168493" y="148455"/>
                </a:lnTo>
                <a:lnTo>
                  <a:pt x="173289" y="152310"/>
                </a:lnTo>
                <a:lnTo>
                  <a:pt x="178391" y="155833"/>
                </a:lnTo>
                <a:lnTo>
                  <a:pt x="182745" y="159133"/>
                </a:lnTo>
                <a:lnTo>
                  <a:pt x="186600" y="162287"/>
                </a:lnTo>
                <a:lnTo>
                  <a:pt x="190122" y="165341"/>
                </a:lnTo>
                <a:lnTo>
                  <a:pt x="193423" y="169282"/>
                </a:lnTo>
                <a:lnTo>
                  <a:pt x="196576" y="173815"/>
                </a:lnTo>
                <a:lnTo>
                  <a:pt x="199631" y="178742"/>
                </a:lnTo>
                <a:lnTo>
                  <a:pt x="202620" y="182979"/>
                </a:lnTo>
                <a:lnTo>
                  <a:pt x="205565" y="186756"/>
                </a:lnTo>
                <a:lnTo>
                  <a:pt x="208481" y="190227"/>
                </a:lnTo>
                <a:lnTo>
                  <a:pt x="211377" y="192540"/>
                </a:lnTo>
                <a:lnTo>
                  <a:pt x="214261" y="194082"/>
                </a:lnTo>
                <a:lnTo>
                  <a:pt x="217135" y="195111"/>
                </a:lnTo>
                <a:lnTo>
                  <a:pt x="219052" y="196749"/>
                </a:lnTo>
                <a:lnTo>
                  <a:pt x="220330" y="198793"/>
                </a:lnTo>
                <a:lnTo>
                  <a:pt x="221181" y="201109"/>
                </a:lnTo>
                <a:lnTo>
                  <a:pt x="222702" y="202653"/>
                </a:lnTo>
                <a:lnTo>
                  <a:pt x="224668" y="203682"/>
                </a:lnTo>
                <a:lnTo>
                  <a:pt x="226931" y="204368"/>
                </a:lnTo>
                <a:lnTo>
                  <a:pt x="228440" y="205778"/>
                </a:lnTo>
                <a:lnTo>
                  <a:pt x="229446" y="207670"/>
                </a:lnTo>
                <a:lnTo>
                  <a:pt x="231458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15"/>
          <p:cNvSpPr/>
          <p:nvPr/>
        </p:nvSpPr>
        <p:spPr>
          <a:xfrm>
            <a:off x="4186237" y="3300412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137160" y="0"/>
                </a:moveTo>
                <a:lnTo>
                  <a:pt x="132609" y="0"/>
                </a:lnTo>
                <a:lnTo>
                  <a:pt x="131268" y="953"/>
                </a:lnTo>
                <a:lnTo>
                  <a:pt x="130375" y="2540"/>
                </a:lnTo>
                <a:lnTo>
                  <a:pt x="128941" y="7381"/>
                </a:lnTo>
                <a:lnTo>
                  <a:pt x="128692" y="12771"/>
                </a:lnTo>
                <a:lnTo>
                  <a:pt x="127705" y="15181"/>
                </a:lnTo>
                <a:lnTo>
                  <a:pt x="124068" y="20400"/>
                </a:lnTo>
                <a:lnTo>
                  <a:pt x="121764" y="23125"/>
                </a:lnTo>
                <a:lnTo>
                  <a:pt x="119276" y="25894"/>
                </a:lnTo>
                <a:lnTo>
                  <a:pt x="116665" y="28693"/>
                </a:lnTo>
                <a:lnTo>
                  <a:pt x="113972" y="32464"/>
                </a:lnTo>
                <a:lnTo>
                  <a:pt x="111224" y="36882"/>
                </a:lnTo>
                <a:lnTo>
                  <a:pt x="108439" y="41733"/>
                </a:lnTo>
                <a:lnTo>
                  <a:pt x="102805" y="52203"/>
                </a:lnTo>
                <a:lnTo>
                  <a:pt x="85719" y="85792"/>
                </a:lnTo>
                <a:lnTo>
                  <a:pt x="82864" y="91485"/>
                </a:lnTo>
                <a:lnTo>
                  <a:pt x="78103" y="98137"/>
                </a:lnTo>
                <a:lnTo>
                  <a:pt x="72071" y="105430"/>
                </a:lnTo>
                <a:lnTo>
                  <a:pt x="65192" y="113149"/>
                </a:lnTo>
                <a:lnTo>
                  <a:pt x="59654" y="120200"/>
                </a:lnTo>
                <a:lnTo>
                  <a:pt x="55010" y="126806"/>
                </a:lnTo>
                <a:lnTo>
                  <a:pt x="50960" y="133115"/>
                </a:lnTo>
                <a:lnTo>
                  <a:pt x="47308" y="139226"/>
                </a:lnTo>
                <a:lnTo>
                  <a:pt x="43921" y="145205"/>
                </a:lnTo>
                <a:lnTo>
                  <a:pt x="37618" y="156928"/>
                </a:lnTo>
                <a:lnTo>
                  <a:pt x="31642" y="168488"/>
                </a:lnTo>
                <a:lnTo>
                  <a:pt x="28715" y="173286"/>
                </a:lnTo>
                <a:lnTo>
                  <a:pt x="25810" y="177436"/>
                </a:lnTo>
                <a:lnTo>
                  <a:pt x="22922" y="181156"/>
                </a:lnTo>
                <a:lnTo>
                  <a:pt x="20044" y="184588"/>
                </a:lnTo>
                <a:lnTo>
                  <a:pt x="17173" y="187829"/>
                </a:lnTo>
                <a:lnTo>
                  <a:pt x="10271" y="195323"/>
                </a:lnTo>
                <a:lnTo>
                  <a:pt x="4525" y="201172"/>
                </a:lnTo>
                <a:lnTo>
                  <a:pt x="3969" y="202695"/>
                </a:lnTo>
                <a:lnTo>
                  <a:pt x="4551" y="203710"/>
                </a:lnTo>
                <a:lnTo>
                  <a:pt x="5892" y="204386"/>
                </a:lnTo>
                <a:lnTo>
                  <a:pt x="5833" y="204838"/>
                </a:lnTo>
                <a:lnTo>
                  <a:pt x="4841" y="20513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16"/>
          <p:cNvSpPr/>
          <p:nvPr/>
        </p:nvSpPr>
        <p:spPr>
          <a:xfrm>
            <a:off x="4366259" y="3197552"/>
            <a:ext cx="221149" cy="162855"/>
          </a:xfrm>
          <a:custGeom>
            <a:avLst/>
            <a:gdLst/>
            <a:ahLst/>
            <a:cxnLst/>
            <a:rect l="0" t="0" r="0" b="0"/>
            <a:pathLst>
              <a:path w="221149" h="162855">
                <a:moveTo>
                  <a:pt x="0" y="34280"/>
                </a:moveTo>
                <a:lnTo>
                  <a:pt x="0" y="26899"/>
                </a:lnTo>
                <a:lnTo>
                  <a:pt x="953" y="26502"/>
                </a:lnTo>
                <a:lnTo>
                  <a:pt x="4552" y="26060"/>
                </a:lnTo>
                <a:lnTo>
                  <a:pt x="6844" y="24991"/>
                </a:lnTo>
                <a:lnTo>
                  <a:pt x="11932" y="21261"/>
                </a:lnTo>
                <a:lnTo>
                  <a:pt x="14622" y="19886"/>
                </a:lnTo>
                <a:lnTo>
                  <a:pt x="20151" y="18358"/>
                </a:lnTo>
                <a:lnTo>
                  <a:pt x="23912" y="16998"/>
                </a:lnTo>
                <a:lnTo>
                  <a:pt x="28324" y="15138"/>
                </a:lnTo>
                <a:lnTo>
                  <a:pt x="33170" y="12946"/>
                </a:lnTo>
                <a:lnTo>
                  <a:pt x="37353" y="11485"/>
                </a:lnTo>
                <a:lnTo>
                  <a:pt x="41095" y="10511"/>
                </a:lnTo>
                <a:lnTo>
                  <a:pt x="44542" y="9861"/>
                </a:lnTo>
                <a:lnTo>
                  <a:pt x="48745" y="8476"/>
                </a:lnTo>
                <a:lnTo>
                  <a:pt x="53452" y="6600"/>
                </a:lnTo>
                <a:lnTo>
                  <a:pt x="58495" y="4397"/>
                </a:lnTo>
                <a:lnTo>
                  <a:pt x="63762" y="2928"/>
                </a:lnTo>
                <a:lnTo>
                  <a:pt x="69178" y="1949"/>
                </a:lnTo>
                <a:lnTo>
                  <a:pt x="74694" y="1296"/>
                </a:lnTo>
                <a:lnTo>
                  <a:pt x="80276" y="860"/>
                </a:lnTo>
                <a:lnTo>
                  <a:pt x="85903" y="570"/>
                </a:lnTo>
                <a:lnTo>
                  <a:pt x="100383" y="162"/>
                </a:lnTo>
                <a:lnTo>
                  <a:pt x="122337" y="5"/>
                </a:lnTo>
                <a:lnTo>
                  <a:pt x="127278" y="0"/>
                </a:lnTo>
                <a:lnTo>
                  <a:pt x="130573" y="949"/>
                </a:lnTo>
                <a:lnTo>
                  <a:pt x="132769" y="2535"/>
                </a:lnTo>
                <a:lnTo>
                  <a:pt x="134232" y="4544"/>
                </a:lnTo>
                <a:lnTo>
                  <a:pt x="135859" y="9316"/>
                </a:lnTo>
                <a:lnTo>
                  <a:pt x="136293" y="11923"/>
                </a:lnTo>
                <a:lnTo>
                  <a:pt x="136582" y="14613"/>
                </a:lnTo>
                <a:lnTo>
                  <a:pt x="136775" y="17358"/>
                </a:lnTo>
                <a:lnTo>
                  <a:pt x="136904" y="20141"/>
                </a:lnTo>
                <a:lnTo>
                  <a:pt x="136037" y="23902"/>
                </a:lnTo>
                <a:lnTo>
                  <a:pt x="134506" y="28314"/>
                </a:lnTo>
                <a:lnTo>
                  <a:pt x="132534" y="33160"/>
                </a:lnTo>
                <a:lnTo>
                  <a:pt x="130266" y="37343"/>
                </a:lnTo>
                <a:lnTo>
                  <a:pt x="127801" y="41085"/>
                </a:lnTo>
                <a:lnTo>
                  <a:pt x="125206" y="44532"/>
                </a:lnTo>
                <a:lnTo>
                  <a:pt x="122523" y="48734"/>
                </a:lnTo>
                <a:lnTo>
                  <a:pt x="119783" y="53441"/>
                </a:lnTo>
                <a:lnTo>
                  <a:pt x="117003" y="58484"/>
                </a:lnTo>
                <a:lnTo>
                  <a:pt x="113245" y="62798"/>
                </a:lnTo>
                <a:lnTo>
                  <a:pt x="108834" y="66628"/>
                </a:lnTo>
                <a:lnTo>
                  <a:pt x="103989" y="70133"/>
                </a:lnTo>
                <a:lnTo>
                  <a:pt x="99806" y="73421"/>
                </a:lnTo>
                <a:lnTo>
                  <a:pt x="96065" y="76567"/>
                </a:lnTo>
                <a:lnTo>
                  <a:pt x="92618" y="79616"/>
                </a:lnTo>
                <a:lnTo>
                  <a:pt x="86249" y="85544"/>
                </a:lnTo>
                <a:lnTo>
                  <a:pt x="78950" y="92561"/>
                </a:lnTo>
                <a:lnTo>
                  <a:pt x="77398" y="93136"/>
                </a:lnTo>
                <a:lnTo>
                  <a:pt x="70605" y="94060"/>
                </a:lnTo>
                <a:lnTo>
                  <a:pt x="68981" y="94243"/>
                </a:lnTo>
                <a:lnTo>
                  <a:pt x="75419" y="94282"/>
                </a:lnTo>
                <a:lnTo>
                  <a:pt x="75996" y="94284"/>
                </a:lnTo>
                <a:lnTo>
                  <a:pt x="81719" y="91746"/>
                </a:lnTo>
                <a:lnTo>
                  <a:pt x="100915" y="82356"/>
                </a:lnTo>
                <a:lnTo>
                  <a:pt x="106330" y="80618"/>
                </a:lnTo>
                <a:lnTo>
                  <a:pt x="111844" y="79459"/>
                </a:lnTo>
                <a:lnTo>
                  <a:pt x="117425" y="78687"/>
                </a:lnTo>
                <a:lnTo>
                  <a:pt x="123051" y="77220"/>
                </a:lnTo>
                <a:lnTo>
                  <a:pt x="128707" y="75289"/>
                </a:lnTo>
                <a:lnTo>
                  <a:pt x="134382" y="73049"/>
                </a:lnTo>
                <a:lnTo>
                  <a:pt x="140070" y="71556"/>
                </a:lnTo>
                <a:lnTo>
                  <a:pt x="145768" y="70561"/>
                </a:lnTo>
                <a:lnTo>
                  <a:pt x="151472" y="69897"/>
                </a:lnTo>
                <a:lnTo>
                  <a:pt x="157178" y="69455"/>
                </a:lnTo>
                <a:lnTo>
                  <a:pt x="162888" y="69160"/>
                </a:lnTo>
                <a:lnTo>
                  <a:pt x="174313" y="68832"/>
                </a:lnTo>
                <a:lnTo>
                  <a:pt x="185740" y="68687"/>
                </a:lnTo>
                <a:lnTo>
                  <a:pt x="190502" y="69600"/>
                </a:lnTo>
                <a:lnTo>
                  <a:pt x="194629" y="71162"/>
                </a:lnTo>
                <a:lnTo>
                  <a:pt x="198333" y="73156"/>
                </a:lnTo>
                <a:lnTo>
                  <a:pt x="204988" y="77911"/>
                </a:lnTo>
                <a:lnTo>
                  <a:pt x="208097" y="80512"/>
                </a:lnTo>
                <a:lnTo>
                  <a:pt x="211121" y="83199"/>
                </a:lnTo>
                <a:lnTo>
                  <a:pt x="217022" y="88724"/>
                </a:lnTo>
                <a:lnTo>
                  <a:pt x="218977" y="91531"/>
                </a:lnTo>
                <a:lnTo>
                  <a:pt x="220279" y="94355"/>
                </a:lnTo>
                <a:lnTo>
                  <a:pt x="221148" y="97190"/>
                </a:lnTo>
                <a:lnTo>
                  <a:pt x="220775" y="100033"/>
                </a:lnTo>
                <a:lnTo>
                  <a:pt x="219573" y="102880"/>
                </a:lnTo>
                <a:lnTo>
                  <a:pt x="217820" y="105731"/>
                </a:lnTo>
                <a:lnTo>
                  <a:pt x="215698" y="109536"/>
                </a:lnTo>
                <a:lnTo>
                  <a:pt x="210801" y="118845"/>
                </a:lnTo>
                <a:lnTo>
                  <a:pt x="207209" y="123042"/>
                </a:lnTo>
                <a:lnTo>
                  <a:pt x="202910" y="126792"/>
                </a:lnTo>
                <a:lnTo>
                  <a:pt x="198139" y="130244"/>
                </a:lnTo>
                <a:lnTo>
                  <a:pt x="194005" y="133499"/>
                </a:lnTo>
                <a:lnTo>
                  <a:pt x="190297" y="136621"/>
                </a:lnTo>
                <a:lnTo>
                  <a:pt x="186872" y="139655"/>
                </a:lnTo>
                <a:lnTo>
                  <a:pt x="182684" y="142630"/>
                </a:lnTo>
                <a:lnTo>
                  <a:pt x="177987" y="145566"/>
                </a:lnTo>
                <a:lnTo>
                  <a:pt x="172951" y="148475"/>
                </a:lnTo>
                <a:lnTo>
                  <a:pt x="168641" y="151368"/>
                </a:lnTo>
                <a:lnTo>
                  <a:pt x="164815" y="154249"/>
                </a:lnTo>
                <a:lnTo>
                  <a:pt x="161312" y="157121"/>
                </a:lnTo>
                <a:lnTo>
                  <a:pt x="157071" y="159037"/>
                </a:lnTo>
                <a:lnTo>
                  <a:pt x="152340" y="160314"/>
                </a:lnTo>
                <a:lnTo>
                  <a:pt x="147280" y="161165"/>
                </a:lnTo>
                <a:lnTo>
                  <a:pt x="142002" y="161733"/>
                </a:lnTo>
                <a:lnTo>
                  <a:pt x="136578" y="162111"/>
                </a:lnTo>
                <a:lnTo>
                  <a:pt x="126424" y="162532"/>
                </a:lnTo>
                <a:lnTo>
                  <a:pt x="115353" y="162768"/>
                </a:lnTo>
                <a:lnTo>
                  <a:pt x="104702" y="162854"/>
                </a:lnTo>
                <a:lnTo>
                  <a:pt x="101145" y="160322"/>
                </a:lnTo>
                <a:lnTo>
                  <a:pt x="98863" y="158313"/>
                </a:lnTo>
                <a:lnTo>
                  <a:pt x="96388" y="156974"/>
                </a:lnTo>
                <a:lnTo>
                  <a:pt x="91099" y="155485"/>
                </a:lnTo>
                <a:lnTo>
                  <a:pt x="86197" y="154400"/>
                </a:lnTo>
                <a:lnTo>
                  <a:pt x="83395" y="154342"/>
                </a:lnTo>
                <a:lnTo>
                  <a:pt x="77153" y="1542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17"/>
          <p:cNvSpPr/>
          <p:nvPr/>
        </p:nvSpPr>
        <p:spPr>
          <a:xfrm>
            <a:off x="4726304" y="337756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17368" y="2539"/>
                </a:lnTo>
                <a:lnTo>
                  <a:pt x="20152" y="4551"/>
                </a:lnTo>
                <a:lnTo>
                  <a:pt x="22959" y="5891"/>
                </a:lnTo>
                <a:lnTo>
                  <a:pt x="25784" y="6785"/>
                </a:lnTo>
                <a:lnTo>
                  <a:pt x="28620" y="7381"/>
                </a:lnTo>
                <a:lnTo>
                  <a:pt x="32415" y="7778"/>
                </a:lnTo>
                <a:lnTo>
                  <a:pt x="36850" y="8043"/>
                </a:lnTo>
                <a:lnTo>
                  <a:pt x="45905" y="8337"/>
                </a:lnTo>
                <a:lnTo>
                  <a:pt x="58264" y="8502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18"/>
          <p:cNvSpPr/>
          <p:nvPr/>
        </p:nvSpPr>
        <p:spPr>
          <a:xfrm>
            <a:off x="5034915" y="3257550"/>
            <a:ext cx="231458" cy="111443"/>
          </a:xfrm>
          <a:custGeom>
            <a:avLst/>
            <a:gdLst/>
            <a:ahLst/>
            <a:cxnLst/>
            <a:rect l="0" t="0" r="0" b="0"/>
            <a:pathLst>
              <a:path w="231458" h="111443">
                <a:moveTo>
                  <a:pt x="0" y="0"/>
                </a:moveTo>
                <a:lnTo>
                  <a:pt x="8467" y="0"/>
                </a:lnTo>
                <a:lnTo>
                  <a:pt x="13092" y="4550"/>
                </a:lnTo>
                <a:lnTo>
                  <a:pt x="15395" y="5891"/>
                </a:lnTo>
                <a:lnTo>
                  <a:pt x="20495" y="7380"/>
                </a:lnTo>
                <a:lnTo>
                  <a:pt x="22236" y="8730"/>
                </a:lnTo>
                <a:lnTo>
                  <a:pt x="23396" y="10583"/>
                </a:lnTo>
                <a:lnTo>
                  <a:pt x="24170" y="12770"/>
                </a:lnTo>
                <a:lnTo>
                  <a:pt x="24686" y="15181"/>
                </a:lnTo>
                <a:lnTo>
                  <a:pt x="25030" y="17740"/>
                </a:lnTo>
                <a:lnTo>
                  <a:pt x="25259" y="20399"/>
                </a:lnTo>
                <a:lnTo>
                  <a:pt x="25411" y="24077"/>
                </a:lnTo>
                <a:lnTo>
                  <a:pt x="25626" y="37402"/>
                </a:lnTo>
                <a:lnTo>
                  <a:pt x="25677" y="44563"/>
                </a:lnTo>
                <a:lnTo>
                  <a:pt x="24738" y="48759"/>
                </a:lnTo>
                <a:lnTo>
                  <a:pt x="23159" y="53461"/>
                </a:lnTo>
                <a:lnTo>
                  <a:pt x="21154" y="58500"/>
                </a:lnTo>
                <a:lnTo>
                  <a:pt x="18865" y="62813"/>
                </a:lnTo>
                <a:lnTo>
                  <a:pt x="16387" y="66640"/>
                </a:lnTo>
                <a:lnTo>
                  <a:pt x="13782" y="70144"/>
                </a:lnTo>
                <a:lnTo>
                  <a:pt x="12045" y="73433"/>
                </a:lnTo>
                <a:lnTo>
                  <a:pt x="10887" y="76577"/>
                </a:lnTo>
                <a:lnTo>
                  <a:pt x="10115" y="79626"/>
                </a:lnTo>
                <a:lnTo>
                  <a:pt x="9601" y="82612"/>
                </a:lnTo>
                <a:lnTo>
                  <a:pt x="9258" y="85554"/>
                </a:lnTo>
                <a:lnTo>
                  <a:pt x="8708" y="92570"/>
                </a:lnTo>
                <a:lnTo>
                  <a:pt x="8632" y="96070"/>
                </a:lnTo>
                <a:lnTo>
                  <a:pt x="8573" y="102752"/>
                </a:lnTo>
                <a:lnTo>
                  <a:pt x="11113" y="105357"/>
                </a:lnTo>
                <a:lnTo>
                  <a:pt x="15953" y="110240"/>
                </a:lnTo>
                <a:lnTo>
                  <a:pt x="19155" y="110908"/>
                </a:lnTo>
                <a:lnTo>
                  <a:pt x="21342" y="111086"/>
                </a:lnTo>
                <a:lnTo>
                  <a:pt x="24706" y="110252"/>
                </a:lnTo>
                <a:lnTo>
                  <a:pt x="28853" y="108744"/>
                </a:lnTo>
                <a:lnTo>
                  <a:pt x="33522" y="106786"/>
                </a:lnTo>
                <a:lnTo>
                  <a:pt x="37588" y="105480"/>
                </a:lnTo>
                <a:lnTo>
                  <a:pt x="44646" y="104030"/>
                </a:lnTo>
                <a:lnTo>
                  <a:pt x="48814" y="103643"/>
                </a:lnTo>
                <a:lnTo>
                  <a:pt x="53497" y="103385"/>
                </a:lnTo>
                <a:lnTo>
                  <a:pt x="58525" y="103213"/>
                </a:lnTo>
                <a:lnTo>
                  <a:pt x="86173" y="102937"/>
                </a:lnTo>
                <a:lnTo>
                  <a:pt x="116840" y="102878"/>
                </a:lnTo>
                <a:lnTo>
                  <a:pt x="122660" y="101923"/>
                </a:lnTo>
                <a:lnTo>
                  <a:pt x="128446" y="100334"/>
                </a:lnTo>
                <a:lnTo>
                  <a:pt x="134208" y="98321"/>
                </a:lnTo>
                <a:lnTo>
                  <a:pt x="139955" y="97932"/>
                </a:lnTo>
                <a:lnTo>
                  <a:pt x="145690" y="98626"/>
                </a:lnTo>
                <a:lnTo>
                  <a:pt x="151419" y="100040"/>
                </a:lnTo>
                <a:lnTo>
                  <a:pt x="157144" y="100983"/>
                </a:lnTo>
                <a:lnTo>
                  <a:pt x="162865" y="101612"/>
                </a:lnTo>
                <a:lnTo>
                  <a:pt x="168584" y="102031"/>
                </a:lnTo>
                <a:lnTo>
                  <a:pt x="177479" y="102497"/>
                </a:lnTo>
                <a:lnTo>
                  <a:pt x="181184" y="102621"/>
                </a:lnTo>
                <a:lnTo>
                  <a:pt x="199866" y="102820"/>
                </a:lnTo>
                <a:lnTo>
                  <a:pt x="216772" y="102863"/>
                </a:lnTo>
                <a:lnTo>
                  <a:pt x="219763" y="103818"/>
                </a:lnTo>
                <a:lnTo>
                  <a:pt x="222708" y="105407"/>
                </a:lnTo>
                <a:lnTo>
                  <a:pt x="231457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19"/>
          <p:cNvSpPr/>
          <p:nvPr/>
        </p:nvSpPr>
        <p:spPr>
          <a:xfrm>
            <a:off x="5206374" y="3248977"/>
            <a:ext cx="17136" cy="291466"/>
          </a:xfrm>
          <a:custGeom>
            <a:avLst/>
            <a:gdLst/>
            <a:ahLst/>
            <a:cxnLst/>
            <a:rect l="0" t="0" r="0" b="0"/>
            <a:pathLst>
              <a:path w="17136" h="291466">
                <a:moveTo>
                  <a:pt x="8563" y="0"/>
                </a:moveTo>
                <a:lnTo>
                  <a:pt x="1182" y="0"/>
                </a:lnTo>
                <a:lnTo>
                  <a:pt x="785" y="953"/>
                </a:lnTo>
                <a:lnTo>
                  <a:pt x="344" y="4551"/>
                </a:lnTo>
                <a:lnTo>
                  <a:pt x="21" y="12770"/>
                </a:lnTo>
                <a:lnTo>
                  <a:pt x="0" y="24951"/>
                </a:lnTo>
                <a:lnTo>
                  <a:pt x="949" y="29969"/>
                </a:lnTo>
                <a:lnTo>
                  <a:pt x="2535" y="35219"/>
                </a:lnTo>
                <a:lnTo>
                  <a:pt x="4544" y="40624"/>
                </a:lnTo>
                <a:lnTo>
                  <a:pt x="4931" y="46133"/>
                </a:lnTo>
                <a:lnTo>
                  <a:pt x="4237" y="51710"/>
                </a:lnTo>
                <a:lnTo>
                  <a:pt x="2821" y="57333"/>
                </a:lnTo>
                <a:lnTo>
                  <a:pt x="1878" y="62987"/>
                </a:lnTo>
                <a:lnTo>
                  <a:pt x="1249" y="68662"/>
                </a:lnTo>
                <a:lnTo>
                  <a:pt x="829" y="74349"/>
                </a:lnTo>
                <a:lnTo>
                  <a:pt x="550" y="80999"/>
                </a:lnTo>
                <a:lnTo>
                  <a:pt x="239" y="96007"/>
                </a:lnTo>
                <a:lnTo>
                  <a:pt x="12" y="141332"/>
                </a:lnTo>
                <a:lnTo>
                  <a:pt x="1910" y="148514"/>
                </a:lnTo>
                <a:lnTo>
                  <a:pt x="5080" y="156159"/>
                </a:lnTo>
                <a:lnTo>
                  <a:pt x="9099" y="164114"/>
                </a:lnTo>
                <a:lnTo>
                  <a:pt x="10825" y="172274"/>
                </a:lnTo>
                <a:lnTo>
                  <a:pt x="11024" y="180572"/>
                </a:lnTo>
                <a:lnTo>
                  <a:pt x="10203" y="188961"/>
                </a:lnTo>
                <a:lnTo>
                  <a:pt x="9656" y="196459"/>
                </a:lnTo>
                <a:lnTo>
                  <a:pt x="9292" y="203363"/>
                </a:lnTo>
                <a:lnTo>
                  <a:pt x="8887" y="216113"/>
                </a:lnTo>
                <a:lnTo>
                  <a:pt x="8627" y="239821"/>
                </a:lnTo>
                <a:lnTo>
                  <a:pt x="8563" y="290960"/>
                </a:lnTo>
                <a:lnTo>
                  <a:pt x="9516" y="291128"/>
                </a:lnTo>
                <a:lnTo>
                  <a:pt x="11103" y="291241"/>
                </a:lnTo>
                <a:lnTo>
                  <a:pt x="1713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20"/>
          <p:cNvSpPr/>
          <p:nvPr/>
        </p:nvSpPr>
        <p:spPr>
          <a:xfrm>
            <a:off x="5334952" y="3291840"/>
            <a:ext cx="180024" cy="248603"/>
          </a:xfrm>
          <a:custGeom>
            <a:avLst/>
            <a:gdLst/>
            <a:ahLst/>
            <a:cxnLst/>
            <a:rect l="0" t="0" r="0" b="0"/>
            <a:pathLst>
              <a:path w="180024" h="24860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89"/>
                </a:lnTo>
                <a:lnTo>
                  <a:pt x="6785" y="10955"/>
                </a:lnTo>
                <a:lnTo>
                  <a:pt x="7778" y="15346"/>
                </a:lnTo>
                <a:lnTo>
                  <a:pt x="8219" y="20473"/>
                </a:lnTo>
                <a:lnTo>
                  <a:pt x="8416" y="25926"/>
                </a:lnTo>
                <a:lnTo>
                  <a:pt x="8526" y="36892"/>
                </a:lnTo>
                <a:lnTo>
                  <a:pt x="8541" y="41739"/>
                </a:lnTo>
                <a:lnTo>
                  <a:pt x="9504" y="45924"/>
                </a:lnTo>
                <a:lnTo>
                  <a:pt x="13114" y="53113"/>
                </a:lnTo>
                <a:lnTo>
                  <a:pt x="15410" y="57316"/>
                </a:lnTo>
                <a:lnTo>
                  <a:pt x="20502" y="67066"/>
                </a:lnTo>
                <a:lnTo>
                  <a:pt x="22240" y="71381"/>
                </a:lnTo>
                <a:lnTo>
                  <a:pt x="24172" y="78714"/>
                </a:lnTo>
                <a:lnTo>
                  <a:pt x="26592" y="82956"/>
                </a:lnTo>
                <a:lnTo>
                  <a:pt x="30111" y="87689"/>
                </a:lnTo>
                <a:lnTo>
                  <a:pt x="34361" y="92749"/>
                </a:lnTo>
                <a:lnTo>
                  <a:pt x="38148" y="98028"/>
                </a:lnTo>
                <a:lnTo>
                  <a:pt x="41624" y="103451"/>
                </a:lnTo>
                <a:lnTo>
                  <a:pt x="44895" y="108973"/>
                </a:lnTo>
                <a:lnTo>
                  <a:pt x="48027" y="113606"/>
                </a:lnTo>
                <a:lnTo>
                  <a:pt x="51068" y="117647"/>
                </a:lnTo>
                <a:lnTo>
                  <a:pt x="54048" y="121294"/>
                </a:lnTo>
                <a:lnTo>
                  <a:pt x="59844" y="125630"/>
                </a:lnTo>
                <a:lnTo>
                  <a:pt x="67519" y="130426"/>
                </a:lnTo>
                <a:lnTo>
                  <a:pt x="76445" y="135528"/>
                </a:lnTo>
                <a:lnTo>
                  <a:pt x="83349" y="140834"/>
                </a:lnTo>
                <a:lnTo>
                  <a:pt x="88903" y="146277"/>
                </a:lnTo>
                <a:lnTo>
                  <a:pt x="93559" y="151811"/>
                </a:lnTo>
                <a:lnTo>
                  <a:pt x="98567" y="156452"/>
                </a:lnTo>
                <a:lnTo>
                  <a:pt x="103812" y="160498"/>
                </a:lnTo>
                <a:lnTo>
                  <a:pt x="109213" y="164149"/>
                </a:lnTo>
                <a:lnTo>
                  <a:pt x="113766" y="168487"/>
                </a:lnTo>
                <a:lnTo>
                  <a:pt x="117754" y="173285"/>
                </a:lnTo>
                <a:lnTo>
                  <a:pt x="121366" y="178388"/>
                </a:lnTo>
                <a:lnTo>
                  <a:pt x="124725" y="182743"/>
                </a:lnTo>
                <a:lnTo>
                  <a:pt x="127918" y="186598"/>
                </a:lnTo>
                <a:lnTo>
                  <a:pt x="130998" y="190121"/>
                </a:lnTo>
                <a:lnTo>
                  <a:pt x="134005" y="194375"/>
                </a:lnTo>
                <a:lnTo>
                  <a:pt x="136962" y="199115"/>
                </a:lnTo>
                <a:lnTo>
                  <a:pt x="139885" y="204181"/>
                </a:lnTo>
                <a:lnTo>
                  <a:pt x="142787" y="208511"/>
                </a:lnTo>
                <a:lnTo>
                  <a:pt x="145674" y="212349"/>
                </a:lnTo>
                <a:lnTo>
                  <a:pt x="148551" y="215861"/>
                </a:lnTo>
                <a:lnTo>
                  <a:pt x="151422" y="219155"/>
                </a:lnTo>
                <a:lnTo>
                  <a:pt x="154288" y="222303"/>
                </a:lnTo>
                <a:lnTo>
                  <a:pt x="157151" y="225355"/>
                </a:lnTo>
                <a:lnTo>
                  <a:pt x="159060" y="228341"/>
                </a:lnTo>
                <a:lnTo>
                  <a:pt x="161181" y="234200"/>
                </a:lnTo>
                <a:lnTo>
                  <a:pt x="162699" y="236143"/>
                </a:lnTo>
                <a:lnTo>
                  <a:pt x="164664" y="237439"/>
                </a:lnTo>
                <a:lnTo>
                  <a:pt x="169386" y="238878"/>
                </a:lnTo>
                <a:lnTo>
                  <a:pt x="174660" y="239518"/>
                </a:lnTo>
                <a:lnTo>
                  <a:pt x="176448" y="240641"/>
                </a:lnTo>
                <a:lnTo>
                  <a:pt x="177639" y="242342"/>
                </a:lnTo>
                <a:lnTo>
                  <a:pt x="180023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21"/>
          <p:cNvSpPr/>
          <p:nvPr/>
        </p:nvSpPr>
        <p:spPr>
          <a:xfrm>
            <a:off x="5369242" y="3300412"/>
            <a:ext cx="111443" cy="222886"/>
          </a:xfrm>
          <a:custGeom>
            <a:avLst/>
            <a:gdLst/>
            <a:ahLst/>
            <a:cxnLst/>
            <a:rect l="0" t="0" r="0" b="0"/>
            <a:pathLst>
              <a:path w="111443" h="222886">
                <a:moveTo>
                  <a:pt x="111442" y="0"/>
                </a:moveTo>
                <a:lnTo>
                  <a:pt x="111442" y="13019"/>
                </a:lnTo>
                <a:lnTo>
                  <a:pt x="110490" y="15347"/>
                </a:lnTo>
                <a:lnTo>
                  <a:pt x="108903" y="17851"/>
                </a:lnTo>
                <a:lnTo>
                  <a:pt x="106892" y="20473"/>
                </a:lnTo>
                <a:lnTo>
                  <a:pt x="104599" y="24126"/>
                </a:lnTo>
                <a:lnTo>
                  <a:pt x="102118" y="28467"/>
                </a:lnTo>
                <a:lnTo>
                  <a:pt x="99511" y="33265"/>
                </a:lnTo>
                <a:lnTo>
                  <a:pt x="96820" y="37417"/>
                </a:lnTo>
                <a:lnTo>
                  <a:pt x="94074" y="41137"/>
                </a:lnTo>
                <a:lnTo>
                  <a:pt x="91292" y="44570"/>
                </a:lnTo>
                <a:lnTo>
                  <a:pt x="87531" y="48763"/>
                </a:lnTo>
                <a:lnTo>
                  <a:pt x="78273" y="58503"/>
                </a:lnTo>
                <a:lnTo>
                  <a:pt x="74090" y="63767"/>
                </a:lnTo>
                <a:lnTo>
                  <a:pt x="70348" y="69181"/>
                </a:lnTo>
                <a:lnTo>
                  <a:pt x="66901" y="74696"/>
                </a:lnTo>
                <a:lnTo>
                  <a:pt x="63651" y="81230"/>
                </a:lnTo>
                <a:lnTo>
                  <a:pt x="60531" y="88443"/>
                </a:lnTo>
                <a:lnTo>
                  <a:pt x="57499" y="96110"/>
                </a:lnTo>
                <a:lnTo>
                  <a:pt x="56430" y="103125"/>
                </a:lnTo>
                <a:lnTo>
                  <a:pt x="56670" y="109708"/>
                </a:lnTo>
                <a:lnTo>
                  <a:pt x="57783" y="116001"/>
                </a:lnTo>
                <a:lnTo>
                  <a:pt x="56619" y="122102"/>
                </a:lnTo>
                <a:lnTo>
                  <a:pt x="53938" y="128074"/>
                </a:lnTo>
                <a:lnTo>
                  <a:pt x="50247" y="133960"/>
                </a:lnTo>
                <a:lnTo>
                  <a:pt x="46833" y="139789"/>
                </a:lnTo>
                <a:lnTo>
                  <a:pt x="43604" y="145580"/>
                </a:lnTo>
                <a:lnTo>
                  <a:pt x="37477" y="157095"/>
                </a:lnTo>
                <a:lnTo>
                  <a:pt x="31579" y="168563"/>
                </a:lnTo>
                <a:lnTo>
                  <a:pt x="28673" y="173335"/>
                </a:lnTo>
                <a:lnTo>
                  <a:pt x="25783" y="177469"/>
                </a:lnTo>
                <a:lnTo>
                  <a:pt x="22904" y="181178"/>
                </a:lnTo>
                <a:lnTo>
                  <a:pt x="19705" y="187839"/>
                </a:lnTo>
                <a:lnTo>
                  <a:pt x="18851" y="190948"/>
                </a:lnTo>
                <a:lnTo>
                  <a:pt x="17330" y="193974"/>
                </a:lnTo>
                <a:lnTo>
                  <a:pt x="15363" y="196943"/>
                </a:lnTo>
                <a:lnTo>
                  <a:pt x="13100" y="199876"/>
                </a:lnTo>
                <a:lnTo>
                  <a:pt x="10585" y="205673"/>
                </a:lnTo>
                <a:lnTo>
                  <a:pt x="8970" y="212606"/>
                </a:lnTo>
                <a:lnTo>
                  <a:pt x="6209" y="21609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22"/>
          <p:cNvSpPr/>
          <p:nvPr/>
        </p:nvSpPr>
        <p:spPr>
          <a:xfrm>
            <a:off x="5532120" y="3240522"/>
            <a:ext cx="248603" cy="102400"/>
          </a:xfrm>
          <a:custGeom>
            <a:avLst/>
            <a:gdLst/>
            <a:ahLst/>
            <a:cxnLst/>
            <a:rect l="0" t="0" r="0" b="0"/>
            <a:pathLst>
              <a:path w="248603" h="102400">
                <a:moveTo>
                  <a:pt x="0" y="51318"/>
                </a:moveTo>
                <a:lnTo>
                  <a:pt x="0" y="43937"/>
                </a:lnTo>
                <a:lnTo>
                  <a:pt x="952" y="42587"/>
                </a:lnTo>
                <a:lnTo>
                  <a:pt x="2540" y="40735"/>
                </a:lnTo>
                <a:lnTo>
                  <a:pt x="4550" y="38547"/>
                </a:lnTo>
                <a:lnTo>
                  <a:pt x="6843" y="37089"/>
                </a:lnTo>
                <a:lnTo>
                  <a:pt x="11931" y="35469"/>
                </a:lnTo>
                <a:lnTo>
                  <a:pt x="14622" y="34084"/>
                </a:lnTo>
                <a:lnTo>
                  <a:pt x="17368" y="32209"/>
                </a:lnTo>
                <a:lnTo>
                  <a:pt x="20151" y="30006"/>
                </a:lnTo>
                <a:lnTo>
                  <a:pt x="22006" y="27585"/>
                </a:lnTo>
                <a:lnTo>
                  <a:pt x="23243" y="25018"/>
                </a:lnTo>
                <a:lnTo>
                  <a:pt x="24068" y="22355"/>
                </a:lnTo>
                <a:lnTo>
                  <a:pt x="26523" y="19627"/>
                </a:lnTo>
                <a:lnTo>
                  <a:pt x="30064" y="16855"/>
                </a:lnTo>
                <a:lnTo>
                  <a:pt x="34330" y="14055"/>
                </a:lnTo>
                <a:lnTo>
                  <a:pt x="41610" y="10944"/>
                </a:lnTo>
                <a:lnTo>
                  <a:pt x="48973" y="8609"/>
                </a:lnTo>
                <a:lnTo>
                  <a:pt x="53604" y="6653"/>
                </a:lnTo>
                <a:lnTo>
                  <a:pt x="58596" y="4396"/>
                </a:lnTo>
                <a:lnTo>
                  <a:pt x="62876" y="2892"/>
                </a:lnTo>
                <a:lnTo>
                  <a:pt x="70172" y="1220"/>
                </a:lnTo>
                <a:lnTo>
                  <a:pt x="76590" y="477"/>
                </a:lnTo>
                <a:lnTo>
                  <a:pt x="82617" y="147"/>
                </a:lnTo>
                <a:lnTo>
                  <a:pt x="88471" y="0"/>
                </a:lnTo>
                <a:lnTo>
                  <a:pt x="91365" y="913"/>
                </a:lnTo>
                <a:lnTo>
                  <a:pt x="94248" y="2475"/>
                </a:lnTo>
                <a:lnTo>
                  <a:pt x="101166" y="7274"/>
                </a:lnTo>
                <a:lnTo>
                  <a:pt x="104652" y="10470"/>
                </a:lnTo>
                <a:lnTo>
                  <a:pt x="110101" y="15732"/>
                </a:lnTo>
                <a:lnTo>
                  <a:pt x="110548" y="17117"/>
                </a:lnTo>
                <a:lnTo>
                  <a:pt x="110846" y="18992"/>
                </a:lnTo>
                <a:lnTo>
                  <a:pt x="111045" y="21195"/>
                </a:lnTo>
                <a:lnTo>
                  <a:pt x="111177" y="23616"/>
                </a:lnTo>
                <a:lnTo>
                  <a:pt x="111325" y="28846"/>
                </a:lnTo>
                <a:lnTo>
                  <a:pt x="111408" y="37145"/>
                </a:lnTo>
                <a:lnTo>
                  <a:pt x="110466" y="39964"/>
                </a:lnTo>
                <a:lnTo>
                  <a:pt x="108887" y="42796"/>
                </a:lnTo>
                <a:lnTo>
                  <a:pt x="106881" y="45637"/>
                </a:lnTo>
                <a:lnTo>
                  <a:pt x="104591" y="48483"/>
                </a:lnTo>
                <a:lnTo>
                  <a:pt x="102112" y="51333"/>
                </a:lnTo>
                <a:lnTo>
                  <a:pt x="99507" y="54185"/>
                </a:lnTo>
                <a:lnTo>
                  <a:pt x="97771" y="57039"/>
                </a:lnTo>
                <a:lnTo>
                  <a:pt x="96613" y="59895"/>
                </a:lnTo>
                <a:lnTo>
                  <a:pt x="95841" y="62751"/>
                </a:lnTo>
                <a:lnTo>
                  <a:pt x="94374" y="65607"/>
                </a:lnTo>
                <a:lnTo>
                  <a:pt x="92443" y="68464"/>
                </a:lnTo>
                <a:lnTo>
                  <a:pt x="90204" y="71321"/>
                </a:lnTo>
                <a:lnTo>
                  <a:pt x="87758" y="74178"/>
                </a:lnTo>
                <a:lnTo>
                  <a:pt x="85175" y="77035"/>
                </a:lnTo>
                <a:lnTo>
                  <a:pt x="82501" y="79893"/>
                </a:lnTo>
                <a:lnTo>
                  <a:pt x="79766" y="81798"/>
                </a:lnTo>
                <a:lnTo>
                  <a:pt x="74186" y="83915"/>
                </a:lnTo>
                <a:lnTo>
                  <a:pt x="72317" y="85431"/>
                </a:lnTo>
                <a:lnTo>
                  <a:pt x="71072" y="87395"/>
                </a:lnTo>
                <a:lnTo>
                  <a:pt x="68593" y="94145"/>
                </a:lnTo>
                <a:lnTo>
                  <a:pt x="68584" y="98721"/>
                </a:lnTo>
                <a:lnTo>
                  <a:pt x="69535" y="100065"/>
                </a:lnTo>
                <a:lnTo>
                  <a:pt x="71121" y="100960"/>
                </a:lnTo>
                <a:lnTo>
                  <a:pt x="75960" y="102399"/>
                </a:lnTo>
                <a:lnTo>
                  <a:pt x="81702" y="100055"/>
                </a:lnTo>
                <a:lnTo>
                  <a:pt x="85901" y="98097"/>
                </a:lnTo>
                <a:lnTo>
                  <a:pt x="93106" y="95921"/>
                </a:lnTo>
                <a:lnTo>
                  <a:pt x="100435" y="94954"/>
                </a:lnTo>
                <a:lnTo>
                  <a:pt x="105057" y="94696"/>
                </a:lnTo>
                <a:lnTo>
                  <a:pt x="110042" y="94524"/>
                </a:lnTo>
                <a:lnTo>
                  <a:pt x="115272" y="93457"/>
                </a:lnTo>
                <a:lnTo>
                  <a:pt x="120663" y="91793"/>
                </a:lnTo>
                <a:lnTo>
                  <a:pt x="126161" y="89731"/>
                </a:lnTo>
                <a:lnTo>
                  <a:pt x="131733" y="88356"/>
                </a:lnTo>
                <a:lnTo>
                  <a:pt x="137352" y="87440"/>
                </a:lnTo>
                <a:lnTo>
                  <a:pt x="143003" y="86829"/>
                </a:lnTo>
                <a:lnTo>
                  <a:pt x="148675" y="85470"/>
                </a:lnTo>
                <a:lnTo>
                  <a:pt x="154361" y="83611"/>
                </a:lnTo>
                <a:lnTo>
                  <a:pt x="160057" y="81419"/>
                </a:lnTo>
                <a:lnTo>
                  <a:pt x="165760" y="79957"/>
                </a:lnTo>
                <a:lnTo>
                  <a:pt x="171466" y="78983"/>
                </a:lnTo>
                <a:lnTo>
                  <a:pt x="177176" y="78334"/>
                </a:lnTo>
                <a:lnTo>
                  <a:pt x="182887" y="77901"/>
                </a:lnTo>
                <a:lnTo>
                  <a:pt x="188600" y="77613"/>
                </a:lnTo>
                <a:lnTo>
                  <a:pt x="200027" y="77292"/>
                </a:lnTo>
                <a:lnTo>
                  <a:pt x="236838" y="77042"/>
                </a:lnTo>
                <a:lnTo>
                  <a:pt x="248602" y="770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23"/>
          <p:cNvSpPr/>
          <p:nvPr/>
        </p:nvSpPr>
        <p:spPr>
          <a:xfrm>
            <a:off x="2900393" y="3437572"/>
            <a:ext cx="334297" cy="17146"/>
          </a:xfrm>
          <a:custGeom>
            <a:avLst/>
            <a:gdLst/>
            <a:ahLst/>
            <a:cxnLst/>
            <a:rect l="0" t="0" r="0" b="0"/>
            <a:pathLst>
              <a:path w="334297" h="17146">
                <a:moveTo>
                  <a:pt x="8542" y="17145"/>
                </a:moveTo>
                <a:lnTo>
                  <a:pt x="0" y="17145"/>
                </a:lnTo>
                <a:lnTo>
                  <a:pt x="41432" y="17145"/>
                </a:lnTo>
                <a:lnTo>
                  <a:pt x="45708" y="16193"/>
                </a:lnTo>
                <a:lnTo>
                  <a:pt x="49512" y="14605"/>
                </a:lnTo>
                <a:lnTo>
                  <a:pt x="53000" y="12594"/>
                </a:lnTo>
                <a:lnTo>
                  <a:pt x="58183" y="11253"/>
                </a:lnTo>
                <a:lnTo>
                  <a:pt x="64496" y="10360"/>
                </a:lnTo>
                <a:lnTo>
                  <a:pt x="71562" y="9764"/>
                </a:lnTo>
                <a:lnTo>
                  <a:pt x="78178" y="9367"/>
                </a:lnTo>
                <a:lnTo>
                  <a:pt x="90608" y="8926"/>
                </a:lnTo>
                <a:lnTo>
                  <a:pt x="112868" y="8677"/>
                </a:lnTo>
                <a:lnTo>
                  <a:pt x="120002" y="7690"/>
                </a:lnTo>
                <a:lnTo>
                  <a:pt x="126664" y="6079"/>
                </a:lnTo>
                <a:lnTo>
                  <a:pt x="133010" y="4053"/>
                </a:lnTo>
                <a:lnTo>
                  <a:pt x="140098" y="2702"/>
                </a:lnTo>
                <a:lnTo>
                  <a:pt x="147681" y="1801"/>
                </a:lnTo>
                <a:lnTo>
                  <a:pt x="155593" y="1201"/>
                </a:lnTo>
                <a:lnTo>
                  <a:pt x="162773" y="801"/>
                </a:lnTo>
                <a:lnTo>
                  <a:pt x="175831" y="356"/>
                </a:lnTo>
                <a:lnTo>
                  <a:pt x="212323" y="47"/>
                </a:lnTo>
                <a:lnTo>
                  <a:pt x="3342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24"/>
          <p:cNvSpPr/>
          <p:nvPr/>
        </p:nvSpPr>
        <p:spPr>
          <a:xfrm>
            <a:off x="3449046" y="3223612"/>
            <a:ext cx="154262" cy="402190"/>
          </a:xfrm>
          <a:custGeom>
            <a:avLst/>
            <a:gdLst/>
            <a:ahLst/>
            <a:cxnLst/>
            <a:rect l="0" t="0" r="0" b="0"/>
            <a:pathLst>
              <a:path w="154262" h="402190">
                <a:moveTo>
                  <a:pt x="145688" y="8220"/>
                </a:moveTo>
                <a:lnTo>
                  <a:pt x="137469" y="8220"/>
                </a:lnTo>
                <a:lnTo>
                  <a:pt x="137147" y="839"/>
                </a:lnTo>
                <a:lnTo>
                  <a:pt x="136184" y="442"/>
                </a:lnTo>
                <a:lnTo>
                  <a:pt x="132574" y="0"/>
                </a:lnTo>
                <a:lnTo>
                  <a:pt x="131231" y="835"/>
                </a:lnTo>
                <a:lnTo>
                  <a:pt x="130335" y="2344"/>
                </a:lnTo>
                <a:lnTo>
                  <a:pt x="128897" y="7059"/>
                </a:lnTo>
                <a:lnTo>
                  <a:pt x="124098" y="12427"/>
                </a:lnTo>
                <a:lnTo>
                  <a:pt x="121769" y="13882"/>
                </a:lnTo>
                <a:lnTo>
                  <a:pt x="119265" y="14852"/>
                </a:lnTo>
                <a:lnTo>
                  <a:pt x="116643" y="15499"/>
                </a:lnTo>
                <a:lnTo>
                  <a:pt x="113942" y="16883"/>
                </a:lnTo>
                <a:lnTo>
                  <a:pt x="111189" y="18758"/>
                </a:lnTo>
                <a:lnTo>
                  <a:pt x="108401" y="20960"/>
                </a:lnTo>
                <a:lnTo>
                  <a:pt x="105591" y="24333"/>
                </a:lnTo>
                <a:lnTo>
                  <a:pt x="102764" y="28487"/>
                </a:lnTo>
                <a:lnTo>
                  <a:pt x="99927" y="33162"/>
                </a:lnTo>
                <a:lnTo>
                  <a:pt x="97084" y="37230"/>
                </a:lnTo>
                <a:lnTo>
                  <a:pt x="94235" y="40895"/>
                </a:lnTo>
                <a:lnTo>
                  <a:pt x="91384" y="44291"/>
                </a:lnTo>
                <a:lnTo>
                  <a:pt x="87578" y="48460"/>
                </a:lnTo>
                <a:lnTo>
                  <a:pt x="78269" y="58172"/>
                </a:lnTo>
                <a:lnTo>
                  <a:pt x="74072" y="63429"/>
                </a:lnTo>
                <a:lnTo>
                  <a:pt x="70322" y="68838"/>
                </a:lnTo>
                <a:lnTo>
                  <a:pt x="66869" y="74350"/>
                </a:lnTo>
                <a:lnTo>
                  <a:pt x="63615" y="79929"/>
                </a:lnTo>
                <a:lnTo>
                  <a:pt x="60492" y="85554"/>
                </a:lnTo>
                <a:lnTo>
                  <a:pt x="54484" y="96883"/>
                </a:lnTo>
                <a:lnTo>
                  <a:pt x="14244" y="176813"/>
                </a:lnTo>
                <a:lnTo>
                  <a:pt x="11386" y="183480"/>
                </a:lnTo>
                <a:lnTo>
                  <a:pt x="8529" y="190783"/>
                </a:lnTo>
                <a:lnTo>
                  <a:pt x="5671" y="198508"/>
                </a:lnTo>
                <a:lnTo>
                  <a:pt x="3766" y="205564"/>
                </a:lnTo>
                <a:lnTo>
                  <a:pt x="2496" y="212173"/>
                </a:lnTo>
                <a:lnTo>
                  <a:pt x="1085" y="224596"/>
                </a:lnTo>
                <a:lnTo>
                  <a:pt x="458" y="236467"/>
                </a:lnTo>
                <a:lnTo>
                  <a:pt x="179" y="250633"/>
                </a:lnTo>
                <a:lnTo>
                  <a:pt x="0" y="278460"/>
                </a:lnTo>
                <a:lnTo>
                  <a:pt x="938" y="283630"/>
                </a:lnTo>
                <a:lnTo>
                  <a:pt x="4520" y="291915"/>
                </a:lnTo>
                <a:lnTo>
                  <a:pt x="20108" y="322866"/>
                </a:lnTo>
                <a:lnTo>
                  <a:pt x="22916" y="327522"/>
                </a:lnTo>
                <a:lnTo>
                  <a:pt x="25740" y="331578"/>
                </a:lnTo>
                <a:lnTo>
                  <a:pt x="28575" y="335235"/>
                </a:lnTo>
                <a:lnTo>
                  <a:pt x="32371" y="338625"/>
                </a:lnTo>
                <a:lnTo>
                  <a:pt x="36805" y="341837"/>
                </a:lnTo>
                <a:lnTo>
                  <a:pt x="41667" y="344932"/>
                </a:lnTo>
                <a:lnTo>
                  <a:pt x="45861" y="348900"/>
                </a:lnTo>
                <a:lnTo>
                  <a:pt x="49609" y="353450"/>
                </a:lnTo>
                <a:lnTo>
                  <a:pt x="53061" y="358388"/>
                </a:lnTo>
                <a:lnTo>
                  <a:pt x="56314" y="361681"/>
                </a:lnTo>
                <a:lnTo>
                  <a:pt x="59435" y="363876"/>
                </a:lnTo>
                <a:lnTo>
                  <a:pt x="75840" y="371949"/>
                </a:lnTo>
                <a:lnTo>
                  <a:pt x="80073" y="374531"/>
                </a:lnTo>
                <a:lnTo>
                  <a:pt x="83847" y="377205"/>
                </a:lnTo>
                <a:lnTo>
                  <a:pt x="87316" y="379940"/>
                </a:lnTo>
                <a:lnTo>
                  <a:pt x="90581" y="382716"/>
                </a:lnTo>
                <a:lnTo>
                  <a:pt x="93711" y="385519"/>
                </a:lnTo>
                <a:lnTo>
                  <a:pt x="96749" y="388340"/>
                </a:lnTo>
                <a:lnTo>
                  <a:pt x="99727" y="390221"/>
                </a:lnTo>
                <a:lnTo>
                  <a:pt x="102665" y="391475"/>
                </a:lnTo>
                <a:lnTo>
                  <a:pt x="105576" y="392311"/>
                </a:lnTo>
                <a:lnTo>
                  <a:pt x="108469" y="392868"/>
                </a:lnTo>
                <a:lnTo>
                  <a:pt x="111351" y="393240"/>
                </a:lnTo>
                <a:lnTo>
                  <a:pt x="114224" y="393487"/>
                </a:lnTo>
                <a:lnTo>
                  <a:pt x="118045" y="394605"/>
                </a:lnTo>
                <a:lnTo>
                  <a:pt x="122497" y="396303"/>
                </a:lnTo>
                <a:lnTo>
                  <a:pt x="134228" y="401320"/>
                </a:lnTo>
                <a:lnTo>
                  <a:pt x="138373" y="402006"/>
                </a:lnTo>
                <a:lnTo>
                  <a:pt x="140812" y="402189"/>
                </a:lnTo>
                <a:lnTo>
                  <a:pt x="143389" y="401359"/>
                </a:lnTo>
                <a:lnTo>
                  <a:pt x="146061" y="399853"/>
                </a:lnTo>
                <a:lnTo>
                  <a:pt x="154261" y="3939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25"/>
          <p:cNvSpPr/>
          <p:nvPr/>
        </p:nvSpPr>
        <p:spPr>
          <a:xfrm>
            <a:off x="5772150" y="3146107"/>
            <a:ext cx="155501" cy="420054"/>
          </a:xfrm>
          <a:custGeom>
            <a:avLst/>
            <a:gdLst/>
            <a:ahLst/>
            <a:cxnLst/>
            <a:rect l="0" t="0" r="0" b="0"/>
            <a:pathLst>
              <a:path w="155501" h="420054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0" y="13019"/>
                </a:lnTo>
                <a:lnTo>
                  <a:pt x="10583" y="17851"/>
                </a:lnTo>
                <a:lnTo>
                  <a:pt x="15181" y="24127"/>
                </a:lnTo>
                <a:lnTo>
                  <a:pt x="17740" y="28467"/>
                </a:lnTo>
                <a:lnTo>
                  <a:pt x="20399" y="33265"/>
                </a:lnTo>
                <a:lnTo>
                  <a:pt x="23124" y="37417"/>
                </a:lnTo>
                <a:lnTo>
                  <a:pt x="25894" y="41137"/>
                </a:lnTo>
                <a:lnTo>
                  <a:pt x="28693" y="44570"/>
                </a:lnTo>
                <a:lnTo>
                  <a:pt x="31511" y="47811"/>
                </a:lnTo>
                <a:lnTo>
                  <a:pt x="34342" y="50924"/>
                </a:lnTo>
                <a:lnTo>
                  <a:pt x="40028" y="56923"/>
                </a:lnTo>
                <a:lnTo>
                  <a:pt x="70246" y="87382"/>
                </a:lnTo>
                <a:lnTo>
                  <a:pt x="73501" y="91592"/>
                </a:lnTo>
                <a:lnTo>
                  <a:pt x="76623" y="96304"/>
                </a:lnTo>
                <a:lnTo>
                  <a:pt x="79657" y="101350"/>
                </a:lnTo>
                <a:lnTo>
                  <a:pt x="83584" y="106620"/>
                </a:lnTo>
                <a:lnTo>
                  <a:pt x="88108" y="112037"/>
                </a:lnTo>
                <a:lnTo>
                  <a:pt x="97261" y="122184"/>
                </a:lnTo>
                <a:lnTo>
                  <a:pt x="104505" y="129869"/>
                </a:lnTo>
                <a:lnTo>
                  <a:pt x="118488" y="144101"/>
                </a:lnTo>
                <a:lnTo>
                  <a:pt x="122807" y="149408"/>
                </a:lnTo>
                <a:lnTo>
                  <a:pt x="126639" y="154850"/>
                </a:lnTo>
                <a:lnTo>
                  <a:pt x="130146" y="160383"/>
                </a:lnTo>
                <a:lnTo>
                  <a:pt x="134042" y="171612"/>
                </a:lnTo>
                <a:lnTo>
                  <a:pt x="136727" y="182952"/>
                </a:lnTo>
                <a:lnTo>
                  <a:pt x="141095" y="194342"/>
                </a:lnTo>
                <a:lnTo>
                  <a:pt x="143671" y="205754"/>
                </a:lnTo>
                <a:lnTo>
                  <a:pt x="144816" y="217176"/>
                </a:lnTo>
                <a:lnTo>
                  <a:pt x="145325" y="228603"/>
                </a:lnTo>
                <a:lnTo>
                  <a:pt x="145612" y="245746"/>
                </a:lnTo>
                <a:lnTo>
                  <a:pt x="143138" y="257175"/>
                </a:lnTo>
                <a:lnTo>
                  <a:pt x="141146" y="262891"/>
                </a:lnTo>
                <a:lnTo>
                  <a:pt x="142674" y="267653"/>
                </a:lnTo>
                <a:lnTo>
                  <a:pt x="146551" y="271780"/>
                </a:lnTo>
                <a:lnTo>
                  <a:pt x="151993" y="275484"/>
                </a:lnTo>
                <a:lnTo>
                  <a:pt x="154669" y="279859"/>
                </a:lnTo>
                <a:lnTo>
                  <a:pt x="155500" y="284680"/>
                </a:lnTo>
                <a:lnTo>
                  <a:pt x="155101" y="289799"/>
                </a:lnTo>
                <a:lnTo>
                  <a:pt x="152931" y="295117"/>
                </a:lnTo>
                <a:lnTo>
                  <a:pt x="149579" y="300567"/>
                </a:lnTo>
                <a:lnTo>
                  <a:pt x="145439" y="306106"/>
                </a:lnTo>
                <a:lnTo>
                  <a:pt x="141727" y="311703"/>
                </a:lnTo>
                <a:lnTo>
                  <a:pt x="138300" y="317340"/>
                </a:lnTo>
                <a:lnTo>
                  <a:pt x="135062" y="323002"/>
                </a:lnTo>
                <a:lnTo>
                  <a:pt x="130998" y="328682"/>
                </a:lnTo>
                <a:lnTo>
                  <a:pt x="126385" y="334374"/>
                </a:lnTo>
                <a:lnTo>
                  <a:pt x="121404" y="340074"/>
                </a:lnTo>
                <a:lnTo>
                  <a:pt x="113330" y="348947"/>
                </a:lnTo>
                <a:lnTo>
                  <a:pt x="105613" y="357017"/>
                </a:lnTo>
                <a:lnTo>
                  <a:pt x="95834" y="366954"/>
                </a:lnTo>
                <a:lnTo>
                  <a:pt x="92464" y="371319"/>
                </a:lnTo>
                <a:lnTo>
                  <a:pt x="88720" y="378708"/>
                </a:lnTo>
                <a:lnTo>
                  <a:pt x="85817" y="382012"/>
                </a:lnTo>
                <a:lnTo>
                  <a:pt x="81976" y="385167"/>
                </a:lnTo>
                <a:lnTo>
                  <a:pt x="71226" y="392524"/>
                </a:lnTo>
                <a:lnTo>
                  <a:pt x="67216" y="396070"/>
                </a:lnTo>
                <a:lnTo>
                  <a:pt x="64813" y="398349"/>
                </a:lnTo>
                <a:lnTo>
                  <a:pt x="62258" y="399869"/>
                </a:lnTo>
                <a:lnTo>
                  <a:pt x="59603" y="400882"/>
                </a:lnTo>
                <a:lnTo>
                  <a:pt x="56880" y="401557"/>
                </a:lnTo>
                <a:lnTo>
                  <a:pt x="54112" y="402960"/>
                </a:lnTo>
                <a:lnTo>
                  <a:pt x="51315" y="404847"/>
                </a:lnTo>
                <a:lnTo>
                  <a:pt x="44532" y="410170"/>
                </a:lnTo>
                <a:lnTo>
                  <a:pt x="41064" y="410898"/>
                </a:lnTo>
                <a:lnTo>
                  <a:pt x="35628" y="411365"/>
                </a:lnTo>
                <a:lnTo>
                  <a:pt x="32344" y="413969"/>
                </a:lnTo>
                <a:lnTo>
                  <a:pt x="25717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26"/>
          <p:cNvSpPr/>
          <p:nvPr/>
        </p:nvSpPr>
        <p:spPr>
          <a:xfrm>
            <a:off x="3380422" y="3626168"/>
            <a:ext cx="2666049" cy="68580"/>
          </a:xfrm>
          <a:custGeom>
            <a:avLst/>
            <a:gdLst/>
            <a:ahLst/>
            <a:cxnLst/>
            <a:rect l="0" t="0" r="0" b="0"/>
            <a:pathLst>
              <a:path w="2666049" h="68580">
                <a:moveTo>
                  <a:pt x="0" y="68579"/>
                </a:moveTo>
                <a:lnTo>
                  <a:pt x="0" y="60038"/>
                </a:lnTo>
                <a:lnTo>
                  <a:pt x="11932" y="60010"/>
                </a:lnTo>
                <a:lnTo>
                  <a:pt x="15574" y="59056"/>
                </a:lnTo>
                <a:lnTo>
                  <a:pt x="19908" y="57468"/>
                </a:lnTo>
                <a:lnTo>
                  <a:pt x="24702" y="55457"/>
                </a:lnTo>
                <a:lnTo>
                  <a:pt x="28850" y="54116"/>
                </a:lnTo>
                <a:lnTo>
                  <a:pt x="40192" y="52229"/>
                </a:lnTo>
                <a:lnTo>
                  <a:pt x="55195" y="50717"/>
                </a:lnTo>
                <a:lnTo>
                  <a:pt x="60609" y="49051"/>
                </a:lnTo>
                <a:lnTo>
                  <a:pt x="66123" y="46988"/>
                </a:lnTo>
                <a:lnTo>
                  <a:pt x="71705" y="45612"/>
                </a:lnTo>
                <a:lnTo>
                  <a:pt x="82986" y="44084"/>
                </a:lnTo>
                <a:lnTo>
                  <a:pt x="89614" y="42724"/>
                </a:lnTo>
                <a:lnTo>
                  <a:pt x="96890" y="40865"/>
                </a:lnTo>
                <a:lnTo>
                  <a:pt x="104598" y="38673"/>
                </a:lnTo>
                <a:lnTo>
                  <a:pt x="112595" y="37212"/>
                </a:lnTo>
                <a:lnTo>
                  <a:pt x="137502" y="35155"/>
                </a:lnTo>
                <a:lnTo>
                  <a:pt x="162979" y="33593"/>
                </a:lnTo>
                <a:lnTo>
                  <a:pt x="171517" y="31920"/>
                </a:lnTo>
                <a:lnTo>
                  <a:pt x="180068" y="29853"/>
                </a:lnTo>
                <a:lnTo>
                  <a:pt x="188625" y="28474"/>
                </a:lnTo>
                <a:lnTo>
                  <a:pt x="214321" y="26534"/>
                </a:lnTo>
                <a:lnTo>
                  <a:pt x="240986" y="25006"/>
                </a:lnTo>
                <a:lnTo>
                  <a:pt x="251144" y="23338"/>
                </a:lnTo>
                <a:lnTo>
                  <a:pt x="261727" y="21273"/>
                </a:lnTo>
                <a:lnTo>
                  <a:pt x="272592" y="19897"/>
                </a:lnTo>
                <a:lnTo>
                  <a:pt x="305135" y="17960"/>
                </a:lnTo>
                <a:lnTo>
                  <a:pt x="334250" y="16433"/>
                </a:lnTo>
                <a:lnTo>
                  <a:pt x="344754" y="14765"/>
                </a:lnTo>
                <a:lnTo>
                  <a:pt x="355566" y="12700"/>
                </a:lnTo>
                <a:lnTo>
                  <a:pt x="367536" y="11324"/>
                </a:lnTo>
                <a:lnTo>
                  <a:pt x="406186" y="9387"/>
                </a:lnTo>
                <a:lnTo>
                  <a:pt x="476989" y="7691"/>
                </a:lnTo>
                <a:lnTo>
                  <a:pt x="488490" y="6080"/>
                </a:lnTo>
                <a:lnTo>
                  <a:pt x="499967" y="4053"/>
                </a:lnTo>
                <a:lnTo>
                  <a:pt x="512382" y="2701"/>
                </a:lnTo>
                <a:lnTo>
                  <a:pt x="552608" y="800"/>
                </a:lnTo>
                <a:lnTo>
                  <a:pt x="623081" y="104"/>
                </a:lnTo>
                <a:lnTo>
                  <a:pt x="794386" y="0"/>
                </a:lnTo>
                <a:lnTo>
                  <a:pt x="809626" y="952"/>
                </a:lnTo>
                <a:lnTo>
                  <a:pt x="825501" y="2539"/>
                </a:lnTo>
                <a:lnTo>
                  <a:pt x="841798" y="4550"/>
                </a:lnTo>
                <a:lnTo>
                  <a:pt x="857427" y="5890"/>
                </a:lnTo>
                <a:lnTo>
                  <a:pt x="901223" y="7777"/>
                </a:lnTo>
                <a:lnTo>
                  <a:pt x="971473" y="8467"/>
                </a:lnTo>
                <a:lnTo>
                  <a:pt x="1153216" y="8571"/>
                </a:lnTo>
                <a:lnTo>
                  <a:pt x="1168861" y="7619"/>
                </a:lnTo>
                <a:lnTo>
                  <a:pt x="1185005" y="6032"/>
                </a:lnTo>
                <a:lnTo>
                  <a:pt x="1201483" y="4020"/>
                </a:lnTo>
                <a:lnTo>
                  <a:pt x="1251980" y="5742"/>
                </a:lnTo>
                <a:lnTo>
                  <a:pt x="1307688" y="7733"/>
                </a:lnTo>
                <a:lnTo>
                  <a:pt x="1406739" y="8498"/>
                </a:lnTo>
                <a:lnTo>
                  <a:pt x="1713340" y="8572"/>
                </a:lnTo>
                <a:lnTo>
                  <a:pt x="1730872" y="9524"/>
                </a:lnTo>
                <a:lnTo>
                  <a:pt x="1748275" y="11111"/>
                </a:lnTo>
                <a:lnTo>
                  <a:pt x="1765591" y="13123"/>
                </a:lnTo>
                <a:lnTo>
                  <a:pt x="1782851" y="14463"/>
                </a:lnTo>
                <a:lnTo>
                  <a:pt x="1835400" y="16350"/>
                </a:lnTo>
                <a:lnTo>
                  <a:pt x="2087637" y="17141"/>
                </a:lnTo>
                <a:lnTo>
                  <a:pt x="2106133" y="18095"/>
                </a:lnTo>
                <a:lnTo>
                  <a:pt x="2124179" y="19683"/>
                </a:lnTo>
                <a:lnTo>
                  <a:pt x="2141924" y="21694"/>
                </a:lnTo>
                <a:lnTo>
                  <a:pt x="2159470" y="23035"/>
                </a:lnTo>
                <a:lnTo>
                  <a:pt x="2211468" y="24922"/>
                </a:lnTo>
                <a:lnTo>
                  <a:pt x="2329166" y="25670"/>
                </a:lnTo>
                <a:lnTo>
                  <a:pt x="2359160" y="26648"/>
                </a:lnTo>
                <a:lnTo>
                  <a:pt x="2373826" y="28243"/>
                </a:lnTo>
                <a:lnTo>
                  <a:pt x="2388366" y="30258"/>
                </a:lnTo>
                <a:lnTo>
                  <a:pt x="2402821" y="31602"/>
                </a:lnTo>
                <a:lnTo>
                  <a:pt x="2444968" y="33493"/>
                </a:lnTo>
                <a:lnTo>
                  <a:pt x="2481057" y="35006"/>
                </a:lnTo>
                <a:lnTo>
                  <a:pt x="2491285" y="36672"/>
                </a:lnTo>
                <a:lnTo>
                  <a:pt x="2500962" y="38735"/>
                </a:lnTo>
                <a:lnTo>
                  <a:pt x="2511223" y="40110"/>
                </a:lnTo>
                <a:lnTo>
                  <a:pt x="2541963" y="42046"/>
                </a:lnTo>
                <a:lnTo>
                  <a:pt x="2564935" y="43573"/>
                </a:lnTo>
                <a:lnTo>
                  <a:pt x="2572921" y="45241"/>
                </a:lnTo>
                <a:lnTo>
                  <a:pt x="2581104" y="47305"/>
                </a:lnTo>
                <a:lnTo>
                  <a:pt x="2588463" y="48681"/>
                </a:lnTo>
                <a:lnTo>
                  <a:pt x="2607923" y="50619"/>
                </a:lnTo>
                <a:lnTo>
                  <a:pt x="2619895" y="51072"/>
                </a:lnTo>
                <a:lnTo>
                  <a:pt x="2624801" y="52145"/>
                </a:lnTo>
                <a:lnTo>
                  <a:pt x="2629025" y="53813"/>
                </a:lnTo>
                <a:lnTo>
                  <a:pt x="2632793" y="55878"/>
                </a:lnTo>
                <a:lnTo>
                  <a:pt x="2636258" y="57254"/>
                </a:lnTo>
                <a:lnTo>
                  <a:pt x="2645685" y="59191"/>
                </a:lnTo>
                <a:lnTo>
                  <a:pt x="2666048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27"/>
          <p:cNvSpPr/>
          <p:nvPr/>
        </p:nvSpPr>
        <p:spPr>
          <a:xfrm>
            <a:off x="5241116" y="3747409"/>
            <a:ext cx="368029" cy="264511"/>
          </a:xfrm>
          <a:custGeom>
            <a:avLst/>
            <a:gdLst/>
            <a:ahLst/>
            <a:cxnLst/>
            <a:rect l="0" t="0" r="0" b="0"/>
            <a:pathLst>
              <a:path w="368029" h="264511">
                <a:moveTo>
                  <a:pt x="179561" y="50208"/>
                </a:moveTo>
                <a:lnTo>
                  <a:pt x="179561" y="45657"/>
                </a:lnTo>
                <a:lnTo>
                  <a:pt x="178609" y="44316"/>
                </a:lnTo>
                <a:lnTo>
                  <a:pt x="177021" y="43423"/>
                </a:lnTo>
                <a:lnTo>
                  <a:pt x="175011" y="42827"/>
                </a:lnTo>
                <a:lnTo>
                  <a:pt x="173670" y="41477"/>
                </a:lnTo>
                <a:lnTo>
                  <a:pt x="172776" y="39625"/>
                </a:lnTo>
                <a:lnTo>
                  <a:pt x="172180" y="37438"/>
                </a:lnTo>
                <a:lnTo>
                  <a:pt x="170830" y="35979"/>
                </a:lnTo>
                <a:lnTo>
                  <a:pt x="168978" y="35007"/>
                </a:lnTo>
                <a:lnTo>
                  <a:pt x="164380" y="33927"/>
                </a:lnTo>
                <a:lnTo>
                  <a:pt x="153667" y="33234"/>
                </a:lnTo>
                <a:lnTo>
                  <a:pt x="144471" y="33086"/>
                </a:lnTo>
                <a:lnTo>
                  <a:pt x="126104" y="33066"/>
                </a:lnTo>
                <a:lnTo>
                  <a:pt x="122968" y="34018"/>
                </a:lnTo>
                <a:lnTo>
                  <a:pt x="114004" y="38955"/>
                </a:lnTo>
                <a:lnTo>
                  <a:pt x="104363" y="41794"/>
                </a:lnTo>
                <a:lnTo>
                  <a:pt x="95022" y="45833"/>
                </a:lnTo>
                <a:lnTo>
                  <a:pt x="83604" y="53463"/>
                </a:lnTo>
                <a:lnTo>
                  <a:pt x="77224" y="58957"/>
                </a:lnTo>
                <a:lnTo>
                  <a:pt x="71213" y="64574"/>
                </a:lnTo>
                <a:lnTo>
                  <a:pt x="65366" y="70245"/>
                </a:lnTo>
                <a:lnTo>
                  <a:pt x="57053" y="75941"/>
                </a:lnTo>
                <a:lnTo>
                  <a:pt x="47960" y="81647"/>
                </a:lnTo>
                <a:lnTo>
                  <a:pt x="40744" y="87359"/>
                </a:lnTo>
                <a:lnTo>
                  <a:pt x="34362" y="93072"/>
                </a:lnTo>
                <a:lnTo>
                  <a:pt x="28351" y="98786"/>
                </a:lnTo>
                <a:lnTo>
                  <a:pt x="22504" y="104501"/>
                </a:lnTo>
                <a:lnTo>
                  <a:pt x="20564" y="107358"/>
                </a:lnTo>
                <a:lnTo>
                  <a:pt x="18408" y="113073"/>
                </a:lnTo>
                <a:lnTo>
                  <a:pt x="17450" y="118788"/>
                </a:lnTo>
                <a:lnTo>
                  <a:pt x="17195" y="121646"/>
                </a:lnTo>
                <a:lnTo>
                  <a:pt x="14371" y="129901"/>
                </a:lnTo>
                <a:lnTo>
                  <a:pt x="12284" y="134769"/>
                </a:lnTo>
                <a:lnTo>
                  <a:pt x="7426" y="142718"/>
                </a:lnTo>
                <a:lnTo>
                  <a:pt x="4797" y="146171"/>
                </a:lnTo>
                <a:lnTo>
                  <a:pt x="3044" y="150379"/>
                </a:lnTo>
                <a:lnTo>
                  <a:pt x="1876" y="155089"/>
                </a:lnTo>
                <a:lnTo>
                  <a:pt x="1096" y="160133"/>
                </a:lnTo>
                <a:lnTo>
                  <a:pt x="231" y="168279"/>
                </a:lnTo>
                <a:lnTo>
                  <a:pt x="0" y="171785"/>
                </a:lnTo>
                <a:lnTo>
                  <a:pt x="799" y="176027"/>
                </a:lnTo>
                <a:lnTo>
                  <a:pt x="2284" y="180760"/>
                </a:lnTo>
                <a:lnTo>
                  <a:pt x="4226" y="185820"/>
                </a:lnTo>
                <a:lnTo>
                  <a:pt x="6385" y="193982"/>
                </a:lnTo>
                <a:lnTo>
                  <a:pt x="6960" y="197493"/>
                </a:lnTo>
                <a:lnTo>
                  <a:pt x="10140" y="203933"/>
                </a:lnTo>
                <a:lnTo>
                  <a:pt x="12321" y="206984"/>
                </a:lnTo>
                <a:lnTo>
                  <a:pt x="14744" y="212914"/>
                </a:lnTo>
                <a:lnTo>
                  <a:pt x="15391" y="215828"/>
                </a:lnTo>
                <a:lnTo>
                  <a:pt x="18649" y="221607"/>
                </a:lnTo>
                <a:lnTo>
                  <a:pt x="23272" y="227351"/>
                </a:lnTo>
                <a:lnTo>
                  <a:pt x="28501" y="233078"/>
                </a:lnTo>
                <a:lnTo>
                  <a:pt x="36541" y="238799"/>
                </a:lnTo>
                <a:lnTo>
                  <a:pt x="45512" y="244516"/>
                </a:lnTo>
                <a:lnTo>
                  <a:pt x="55917" y="252137"/>
                </a:lnTo>
                <a:lnTo>
                  <a:pt x="65985" y="255771"/>
                </a:lnTo>
                <a:lnTo>
                  <a:pt x="75425" y="259997"/>
                </a:lnTo>
                <a:lnTo>
                  <a:pt x="85971" y="262510"/>
                </a:lnTo>
                <a:lnTo>
                  <a:pt x="97008" y="263627"/>
                </a:lnTo>
                <a:lnTo>
                  <a:pt x="108263" y="264124"/>
                </a:lnTo>
                <a:lnTo>
                  <a:pt x="125310" y="264403"/>
                </a:lnTo>
                <a:lnTo>
                  <a:pt x="159562" y="264510"/>
                </a:lnTo>
                <a:lnTo>
                  <a:pt x="170990" y="261976"/>
                </a:lnTo>
                <a:lnTo>
                  <a:pt x="198400" y="252588"/>
                </a:lnTo>
                <a:lnTo>
                  <a:pt x="205455" y="250851"/>
                </a:lnTo>
                <a:lnTo>
                  <a:pt x="212064" y="249692"/>
                </a:lnTo>
                <a:lnTo>
                  <a:pt x="218374" y="248920"/>
                </a:lnTo>
                <a:lnTo>
                  <a:pt x="224487" y="247453"/>
                </a:lnTo>
                <a:lnTo>
                  <a:pt x="230467" y="245522"/>
                </a:lnTo>
                <a:lnTo>
                  <a:pt x="236358" y="243283"/>
                </a:lnTo>
                <a:lnTo>
                  <a:pt x="242190" y="239884"/>
                </a:lnTo>
                <a:lnTo>
                  <a:pt x="247984" y="235714"/>
                </a:lnTo>
                <a:lnTo>
                  <a:pt x="253752" y="231029"/>
                </a:lnTo>
                <a:lnTo>
                  <a:pt x="265239" y="223283"/>
                </a:lnTo>
                <a:lnTo>
                  <a:pt x="276696" y="216665"/>
                </a:lnTo>
                <a:lnTo>
                  <a:pt x="288137" y="210549"/>
                </a:lnTo>
                <a:lnTo>
                  <a:pt x="293855" y="206632"/>
                </a:lnTo>
                <a:lnTo>
                  <a:pt x="299572" y="202116"/>
                </a:lnTo>
                <a:lnTo>
                  <a:pt x="305288" y="197200"/>
                </a:lnTo>
                <a:lnTo>
                  <a:pt x="311004" y="192017"/>
                </a:lnTo>
                <a:lnTo>
                  <a:pt x="322435" y="181180"/>
                </a:lnTo>
                <a:lnTo>
                  <a:pt x="344226" y="159801"/>
                </a:lnTo>
                <a:lnTo>
                  <a:pt x="349345" y="154702"/>
                </a:lnTo>
                <a:lnTo>
                  <a:pt x="352758" y="149398"/>
                </a:lnTo>
                <a:lnTo>
                  <a:pt x="355033" y="143958"/>
                </a:lnTo>
                <a:lnTo>
                  <a:pt x="356550" y="138425"/>
                </a:lnTo>
                <a:lnTo>
                  <a:pt x="358513" y="132832"/>
                </a:lnTo>
                <a:lnTo>
                  <a:pt x="360775" y="127198"/>
                </a:lnTo>
                <a:lnTo>
                  <a:pt x="363236" y="121537"/>
                </a:lnTo>
                <a:lnTo>
                  <a:pt x="364875" y="116811"/>
                </a:lnTo>
                <a:lnTo>
                  <a:pt x="366698" y="109019"/>
                </a:lnTo>
                <a:lnTo>
                  <a:pt x="367508" y="102381"/>
                </a:lnTo>
                <a:lnTo>
                  <a:pt x="367868" y="95304"/>
                </a:lnTo>
                <a:lnTo>
                  <a:pt x="368028" y="85808"/>
                </a:lnTo>
                <a:lnTo>
                  <a:pt x="367118" y="81561"/>
                </a:lnTo>
                <a:lnTo>
                  <a:pt x="363567" y="74303"/>
                </a:lnTo>
                <a:lnTo>
                  <a:pt x="362240" y="70082"/>
                </a:lnTo>
                <a:lnTo>
                  <a:pt x="361354" y="65362"/>
                </a:lnTo>
                <a:lnTo>
                  <a:pt x="360764" y="60310"/>
                </a:lnTo>
                <a:lnTo>
                  <a:pt x="359418" y="55991"/>
                </a:lnTo>
                <a:lnTo>
                  <a:pt x="355383" y="48651"/>
                </a:lnTo>
                <a:lnTo>
                  <a:pt x="350414" y="42213"/>
                </a:lnTo>
                <a:lnTo>
                  <a:pt x="347756" y="39163"/>
                </a:lnTo>
                <a:lnTo>
                  <a:pt x="339722" y="33235"/>
                </a:lnTo>
                <a:lnTo>
                  <a:pt x="329801" y="27424"/>
                </a:lnTo>
                <a:lnTo>
                  <a:pt x="319042" y="21667"/>
                </a:lnTo>
                <a:lnTo>
                  <a:pt x="310450" y="18473"/>
                </a:lnTo>
                <a:lnTo>
                  <a:pt x="302504" y="16101"/>
                </a:lnTo>
                <a:lnTo>
                  <a:pt x="292622" y="11872"/>
                </a:lnTo>
                <a:lnTo>
                  <a:pt x="286368" y="10363"/>
                </a:lnTo>
                <a:lnTo>
                  <a:pt x="279340" y="9357"/>
                </a:lnTo>
                <a:lnTo>
                  <a:pt x="271798" y="8687"/>
                </a:lnTo>
                <a:lnTo>
                  <a:pt x="264865" y="8240"/>
                </a:lnTo>
                <a:lnTo>
                  <a:pt x="252082" y="7743"/>
                </a:lnTo>
                <a:lnTo>
                  <a:pt x="246006" y="6658"/>
                </a:lnTo>
                <a:lnTo>
                  <a:pt x="240050" y="4982"/>
                </a:lnTo>
                <a:lnTo>
                  <a:pt x="234174" y="2912"/>
                </a:lnTo>
                <a:lnTo>
                  <a:pt x="228353" y="1533"/>
                </a:lnTo>
                <a:lnTo>
                  <a:pt x="222566" y="613"/>
                </a:lnTo>
                <a:lnTo>
                  <a:pt x="216803" y="0"/>
                </a:lnTo>
                <a:lnTo>
                  <a:pt x="205321" y="1858"/>
                </a:lnTo>
                <a:lnTo>
                  <a:pt x="193868" y="4907"/>
                </a:lnTo>
                <a:lnTo>
                  <a:pt x="182427" y="6262"/>
                </a:lnTo>
                <a:lnTo>
                  <a:pt x="175757" y="7576"/>
                </a:lnTo>
                <a:lnTo>
                  <a:pt x="168453" y="9404"/>
                </a:lnTo>
                <a:lnTo>
                  <a:pt x="145271" y="159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28"/>
          <p:cNvSpPr/>
          <p:nvPr/>
        </p:nvSpPr>
        <p:spPr>
          <a:xfrm>
            <a:off x="6586537" y="3180397"/>
            <a:ext cx="102871" cy="462916"/>
          </a:xfrm>
          <a:custGeom>
            <a:avLst/>
            <a:gdLst/>
            <a:ahLst/>
            <a:cxnLst/>
            <a:rect l="0" t="0" r="0" b="0"/>
            <a:pathLst>
              <a:path w="102871" h="462916">
                <a:moveTo>
                  <a:pt x="0" y="0"/>
                </a:moveTo>
                <a:lnTo>
                  <a:pt x="0" y="53112"/>
                </a:lnTo>
                <a:lnTo>
                  <a:pt x="2540" y="62023"/>
                </a:lnTo>
                <a:lnTo>
                  <a:pt x="4551" y="67066"/>
                </a:lnTo>
                <a:lnTo>
                  <a:pt x="6785" y="77749"/>
                </a:lnTo>
                <a:lnTo>
                  <a:pt x="7779" y="88848"/>
                </a:lnTo>
                <a:lnTo>
                  <a:pt x="8220" y="100131"/>
                </a:lnTo>
                <a:lnTo>
                  <a:pt x="10956" y="111495"/>
                </a:lnTo>
                <a:lnTo>
                  <a:pt x="13019" y="117193"/>
                </a:lnTo>
                <a:lnTo>
                  <a:pt x="15311" y="128603"/>
                </a:lnTo>
                <a:lnTo>
                  <a:pt x="16330" y="140025"/>
                </a:lnTo>
                <a:lnTo>
                  <a:pt x="16783" y="151451"/>
                </a:lnTo>
                <a:lnTo>
                  <a:pt x="17038" y="164043"/>
                </a:lnTo>
                <a:lnTo>
                  <a:pt x="19638" y="173238"/>
                </a:lnTo>
                <a:lnTo>
                  <a:pt x="21664" y="178357"/>
                </a:lnTo>
                <a:lnTo>
                  <a:pt x="23916" y="189125"/>
                </a:lnTo>
                <a:lnTo>
                  <a:pt x="24917" y="200260"/>
                </a:lnTo>
                <a:lnTo>
                  <a:pt x="25362" y="211560"/>
                </a:lnTo>
                <a:lnTo>
                  <a:pt x="29290" y="218192"/>
                </a:lnTo>
                <a:lnTo>
                  <a:pt x="35720" y="225472"/>
                </a:lnTo>
                <a:lnTo>
                  <a:pt x="43816" y="233182"/>
                </a:lnTo>
                <a:lnTo>
                  <a:pt x="50166" y="240227"/>
                </a:lnTo>
                <a:lnTo>
                  <a:pt x="55352" y="246829"/>
                </a:lnTo>
                <a:lnTo>
                  <a:pt x="59761" y="253135"/>
                </a:lnTo>
                <a:lnTo>
                  <a:pt x="62701" y="259244"/>
                </a:lnTo>
                <a:lnTo>
                  <a:pt x="64660" y="265222"/>
                </a:lnTo>
                <a:lnTo>
                  <a:pt x="66839" y="276944"/>
                </a:lnTo>
                <a:lnTo>
                  <a:pt x="67806" y="288504"/>
                </a:lnTo>
                <a:lnTo>
                  <a:pt x="68351" y="301171"/>
                </a:lnTo>
                <a:lnTo>
                  <a:pt x="71018" y="310384"/>
                </a:lnTo>
                <a:lnTo>
                  <a:pt x="73063" y="315508"/>
                </a:lnTo>
                <a:lnTo>
                  <a:pt x="75335" y="326281"/>
                </a:lnTo>
                <a:lnTo>
                  <a:pt x="76345" y="337419"/>
                </a:lnTo>
                <a:lnTo>
                  <a:pt x="76794" y="348719"/>
                </a:lnTo>
                <a:lnTo>
                  <a:pt x="77046" y="361240"/>
                </a:lnTo>
                <a:lnTo>
                  <a:pt x="77121" y="375533"/>
                </a:lnTo>
                <a:lnTo>
                  <a:pt x="78084" y="379896"/>
                </a:lnTo>
                <a:lnTo>
                  <a:pt x="79679" y="383756"/>
                </a:lnTo>
                <a:lnTo>
                  <a:pt x="81694" y="387282"/>
                </a:lnTo>
                <a:lnTo>
                  <a:pt x="83934" y="393741"/>
                </a:lnTo>
                <a:lnTo>
                  <a:pt x="85372" y="405648"/>
                </a:lnTo>
                <a:lnTo>
                  <a:pt x="86442" y="408544"/>
                </a:lnTo>
                <a:lnTo>
                  <a:pt x="88108" y="411428"/>
                </a:lnTo>
                <a:lnTo>
                  <a:pt x="90170" y="414303"/>
                </a:lnTo>
                <a:lnTo>
                  <a:pt x="92463" y="420037"/>
                </a:lnTo>
                <a:lnTo>
                  <a:pt x="93935" y="431480"/>
                </a:lnTo>
                <a:lnTo>
                  <a:pt x="94276" y="445594"/>
                </a:lnTo>
                <a:lnTo>
                  <a:pt x="94297" y="461326"/>
                </a:lnTo>
                <a:lnTo>
                  <a:pt x="95249" y="461856"/>
                </a:lnTo>
                <a:lnTo>
                  <a:pt x="96838" y="462209"/>
                </a:lnTo>
                <a:lnTo>
                  <a:pt x="102870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29"/>
          <p:cNvSpPr/>
          <p:nvPr/>
        </p:nvSpPr>
        <p:spPr>
          <a:xfrm>
            <a:off x="6517957" y="3497579"/>
            <a:ext cx="317184" cy="188587"/>
          </a:xfrm>
          <a:custGeom>
            <a:avLst/>
            <a:gdLst/>
            <a:ahLst/>
            <a:cxnLst/>
            <a:rect l="0" t="0" r="0" b="0"/>
            <a:pathLst>
              <a:path w="317184" h="188587">
                <a:moveTo>
                  <a:pt x="0" y="85725"/>
                </a:moveTo>
                <a:lnTo>
                  <a:pt x="4551" y="85725"/>
                </a:lnTo>
                <a:lnTo>
                  <a:pt x="5892" y="86678"/>
                </a:lnTo>
                <a:lnTo>
                  <a:pt x="6785" y="88266"/>
                </a:lnTo>
                <a:lnTo>
                  <a:pt x="7381" y="90277"/>
                </a:lnTo>
                <a:lnTo>
                  <a:pt x="8730" y="91617"/>
                </a:lnTo>
                <a:lnTo>
                  <a:pt x="10584" y="92511"/>
                </a:lnTo>
                <a:lnTo>
                  <a:pt x="12770" y="93106"/>
                </a:lnTo>
                <a:lnTo>
                  <a:pt x="17741" y="96308"/>
                </a:lnTo>
                <a:lnTo>
                  <a:pt x="20400" y="98496"/>
                </a:lnTo>
                <a:lnTo>
                  <a:pt x="23125" y="99954"/>
                </a:lnTo>
                <a:lnTo>
                  <a:pt x="31511" y="102959"/>
                </a:lnTo>
                <a:lnTo>
                  <a:pt x="37183" y="107037"/>
                </a:lnTo>
                <a:lnTo>
                  <a:pt x="42878" y="112025"/>
                </a:lnTo>
                <a:lnTo>
                  <a:pt x="48584" y="117417"/>
                </a:lnTo>
                <a:lnTo>
                  <a:pt x="62866" y="131480"/>
                </a:lnTo>
                <a:lnTo>
                  <a:pt x="65724" y="133373"/>
                </a:lnTo>
                <a:lnTo>
                  <a:pt x="74295" y="136991"/>
                </a:lnTo>
                <a:lnTo>
                  <a:pt x="82868" y="142720"/>
                </a:lnTo>
                <a:lnTo>
                  <a:pt x="92393" y="145793"/>
                </a:lnTo>
                <a:lnTo>
                  <a:pt x="101706" y="149887"/>
                </a:lnTo>
                <a:lnTo>
                  <a:pt x="104951" y="152312"/>
                </a:lnTo>
                <a:lnTo>
                  <a:pt x="107115" y="154882"/>
                </a:lnTo>
                <a:lnTo>
                  <a:pt x="110472" y="160277"/>
                </a:lnTo>
                <a:lnTo>
                  <a:pt x="115138" y="165850"/>
                </a:lnTo>
                <a:lnTo>
                  <a:pt x="118669" y="167717"/>
                </a:lnTo>
                <a:lnTo>
                  <a:pt x="127672" y="169791"/>
                </a:lnTo>
                <a:lnTo>
                  <a:pt x="130835" y="171297"/>
                </a:lnTo>
                <a:lnTo>
                  <a:pt x="132944" y="173253"/>
                </a:lnTo>
                <a:lnTo>
                  <a:pt x="134349" y="175510"/>
                </a:lnTo>
                <a:lnTo>
                  <a:pt x="136239" y="177014"/>
                </a:lnTo>
                <a:lnTo>
                  <a:pt x="138451" y="178017"/>
                </a:lnTo>
                <a:lnTo>
                  <a:pt x="140878" y="178686"/>
                </a:lnTo>
                <a:lnTo>
                  <a:pt x="146115" y="181969"/>
                </a:lnTo>
                <a:lnTo>
                  <a:pt x="148845" y="184178"/>
                </a:lnTo>
                <a:lnTo>
                  <a:pt x="151618" y="185650"/>
                </a:lnTo>
                <a:lnTo>
                  <a:pt x="157238" y="187287"/>
                </a:lnTo>
                <a:lnTo>
                  <a:pt x="165757" y="188208"/>
                </a:lnTo>
                <a:lnTo>
                  <a:pt x="174314" y="188481"/>
                </a:lnTo>
                <a:lnTo>
                  <a:pt x="191453" y="188586"/>
                </a:lnTo>
                <a:lnTo>
                  <a:pt x="194311" y="187637"/>
                </a:lnTo>
                <a:lnTo>
                  <a:pt x="200025" y="184042"/>
                </a:lnTo>
                <a:lnTo>
                  <a:pt x="201931" y="181750"/>
                </a:lnTo>
                <a:lnTo>
                  <a:pt x="203200" y="179269"/>
                </a:lnTo>
                <a:lnTo>
                  <a:pt x="204047" y="176663"/>
                </a:lnTo>
                <a:lnTo>
                  <a:pt x="207527" y="171227"/>
                </a:lnTo>
                <a:lnTo>
                  <a:pt x="212250" y="165636"/>
                </a:lnTo>
                <a:lnTo>
                  <a:pt x="217523" y="159977"/>
                </a:lnTo>
                <a:lnTo>
                  <a:pt x="220263" y="156181"/>
                </a:lnTo>
                <a:lnTo>
                  <a:pt x="223042" y="151746"/>
                </a:lnTo>
                <a:lnTo>
                  <a:pt x="225847" y="146884"/>
                </a:lnTo>
                <a:lnTo>
                  <a:pt x="231504" y="136402"/>
                </a:lnTo>
                <a:lnTo>
                  <a:pt x="242896" y="114151"/>
                </a:lnTo>
                <a:lnTo>
                  <a:pt x="246704" y="108486"/>
                </a:lnTo>
                <a:lnTo>
                  <a:pt x="251147" y="102804"/>
                </a:lnTo>
                <a:lnTo>
                  <a:pt x="256014" y="97111"/>
                </a:lnTo>
                <a:lnTo>
                  <a:pt x="260211" y="91411"/>
                </a:lnTo>
                <a:lnTo>
                  <a:pt x="263961" y="85706"/>
                </a:lnTo>
                <a:lnTo>
                  <a:pt x="267414" y="79997"/>
                </a:lnTo>
                <a:lnTo>
                  <a:pt x="270669" y="74287"/>
                </a:lnTo>
                <a:lnTo>
                  <a:pt x="276825" y="62862"/>
                </a:lnTo>
                <a:lnTo>
                  <a:pt x="280752" y="57148"/>
                </a:lnTo>
                <a:lnTo>
                  <a:pt x="285276" y="51434"/>
                </a:lnTo>
                <a:lnTo>
                  <a:pt x="290196" y="45720"/>
                </a:lnTo>
                <a:lnTo>
                  <a:pt x="298204" y="36830"/>
                </a:lnTo>
                <a:lnTo>
                  <a:pt x="304938" y="29704"/>
                </a:lnTo>
                <a:lnTo>
                  <a:pt x="311106" y="23362"/>
                </a:lnTo>
                <a:lnTo>
                  <a:pt x="313131" y="20338"/>
                </a:lnTo>
                <a:lnTo>
                  <a:pt x="314481" y="17368"/>
                </a:lnTo>
                <a:lnTo>
                  <a:pt x="315982" y="11530"/>
                </a:lnTo>
                <a:lnTo>
                  <a:pt x="316649" y="576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30"/>
          <p:cNvSpPr/>
          <p:nvPr/>
        </p:nvSpPr>
        <p:spPr>
          <a:xfrm>
            <a:off x="6012179" y="3874770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28963" y="17145"/>
                </a:lnTo>
                <a:lnTo>
                  <a:pt x="31692" y="16192"/>
                </a:lnTo>
                <a:lnTo>
                  <a:pt x="34463" y="14605"/>
                </a:lnTo>
                <a:lnTo>
                  <a:pt x="37263" y="12594"/>
                </a:lnTo>
                <a:lnTo>
                  <a:pt x="41035" y="11253"/>
                </a:lnTo>
                <a:lnTo>
                  <a:pt x="45454" y="10359"/>
                </a:lnTo>
                <a:lnTo>
                  <a:pt x="50305" y="9764"/>
                </a:lnTo>
                <a:lnTo>
                  <a:pt x="54492" y="9366"/>
                </a:lnTo>
                <a:lnTo>
                  <a:pt x="61684" y="8925"/>
                </a:lnTo>
                <a:lnTo>
                  <a:pt x="70595" y="8729"/>
                </a:lnTo>
                <a:lnTo>
                  <a:pt x="135505" y="8573"/>
                </a:lnTo>
                <a:lnTo>
                  <a:pt x="139867" y="7620"/>
                </a:lnTo>
                <a:lnTo>
                  <a:pt x="143727" y="6033"/>
                </a:lnTo>
                <a:lnTo>
                  <a:pt x="147253" y="4021"/>
                </a:lnTo>
                <a:lnTo>
                  <a:pt x="151509" y="2681"/>
                </a:lnTo>
                <a:lnTo>
                  <a:pt x="156251" y="1787"/>
                </a:lnTo>
                <a:lnTo>
                  <a:pt x="161318" y="1191"/>
                </a:lnTo>
                <a:lnTo>
                  <a:pt x="165648" y="794"/>
                </a:lnTo>
                <a:lnTo>
                  <a:pt x="169487" y="529"/>
                </a:lnTo>
                <a:lnTo>
                  <a:pt x="176293" y="235"/>
                </a:lnTo>
                <a:lnTo>
                  <a:pt x="185480" y="69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31"/>
          <p:cNvSpPr/>
          <p:nvPr/>
        </p:nvSpPr>
        <p:spPr>
          <a:xfrm>
            <a:off x="6372225" y="3780472"/>
            <a:ext cx="25718" cy="248604"/>
          </a:xfrm>
          <a:custGeom>
            <a:avLst/>
            <a:gdLst/>
            <a:ahLst/>
            <a:cxnLst/>
            <a:rect l="0" t="0" r="0" b="0"/>
            <a:pathLst>
              <a:path w="25718" h="248604">
                <a:moveTo>
                  <a:pt x="0" y="0"/>
                </a:moveTo>
                <a:lnTo>
                  <a:pt x="0" y="50281"/>
                </a:lnTo>
                <a:lnTo>
                  <a:pt x="952" y="55428"/>
                </a:lnTo>
                <a:lnTo>
                  <a:pt x="2540" y="60765"/>
                </a:lnTo>
                <a:lnTo>
                  <a:pt x="4550" y="66228"/>
                </a:lnTo>
                <a:lnTo>
                  <a:pt x="5891" y="70821"/>
                </a:lnTo>
                <a:lnTo>
                  <a:pt x="6785" y="74837"/>
                </a:lnTo>
                <a:lnTo>
                  <a:pt x="7380" y="78466"/>
                </a:lnTo>
                <a:lnTo>
                  <a:pt x="8730" y="82791"/>
                </a:lnTo>
                <a:lnTo>
                  <a:pt x="10583" y="87579"/>
                </a:lnTo>
                <a:lnTo>
                  <a:pt x="12770" y="92676"/>
                </a:lnTo>
                <a:lnTo>
                  <a:pt x="14228" y="98931"/>
                </a:lnTo>
                <a:lnTo>
                  <a:pt x="15200" y="105959"/>
                </a:lnTo>
                <a:lnTo>
                  <a:pt x="15849" y="113502"/>
                </a:lnTo>
                <a:lnTo>
                  <a:pt x="16281" y="120436"/>
                </a:lnTo>
                <a:lnTo>
                  <a:pt x="16760" y="133220"/>
                </a:lnTo>
                <a:lnTo>
                  <a:pt x="17031" y="146576"/>
                </a:lnTo>
                <a:lnTo>
                  <a:pt x="17145" y="229647"/>
                </a:lnTo>
                <a:lnTo>
                  <a:pt x="18097" y="231203"/>
                </a:lnTo>
                <a:lnTo>
                  <a:pt x="19685" y="233193"/>
                </a:lnTo>
                <a:lnTo>
                  <a:pt x="21695" y="235472"/>
                </a:lnTo>
                <a:lnTo>
                  <a:pt x="23036" y="237944"/>
                </a:lnTo>
                <a:lnTo>
                  <a:pt x="23930" y="240544"/>
                </a:lnTo>
                <a:lnTo>
                  <a:pt x="25717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32"/>
          <p:cNvSpPr/>
          <p:nvPr/>
        </p:nvSpPr>
        <p:spPr>
          <a:xfrm>
            <a:off x="6544984" y="3746182"/>
            <a:ext cx="213003" cy="244873"/>
          </a:xfrm>
          <a:custGeom>
            <a:avLst/>
            <a:gdLst/>
            <a:ahLst/>
            <a:cxnLst/>
            <a:rect l="0" t="0" r="0" b="0"/>
            <a:pathLst>
              <a:path w="213003" h="244873">
                <a:moveTo>
                  <a:pt x="75843" y="51435"/>
                </a:moveTo>
                <a:lnTo>
                  <a:pt x="67624" y="43216"/>
                </a:lnTo>
                <a:lnTo>
                  <a:pt x="61449" y="42932"/>
                </a:lnTo>
                <a:lnTo>
                  <a:pt x="59060" y="42872"/>
                </a:lnTo>
                <a:lnTo>
                  <a:pt x="58805" y="47416"/>
                </a:lnTo>
                <a:lnTo>
                  <a:pt x="57817" y="48756"/>
                </a:lnTo>
                <a:lnTo>
                  <a:pt x="56206" y="49649"/>
                </a:lnTo>
                <a:lnTo>
                  <a:pt x="54179" y="50244"/>
                </a:lnTo>
                <a:lnTo>
                  <a:pt x="49387" y="53446"/>
                </a:lnTo>
                <a:lnTo>
                  <a:pt x="46776" y="55633"/>
                </a:lnTo>
                <a:lnTo>
                  <a:pt x="45035" y="58996"/>
                </a:lnTo>
                <a:lnTo>
                  <a:pt x="43874" y="63144"/>
                </a:lnTo>
                <a:lnTo>
                  <a:pt x="43101" y="67813"/>
                </a:lnTo>
                <a:lnTo>
                  <a:pt x="41632" y="71879"/>
                </a:lnTo>
                <a:lnTo>
                  <a:pt x="37461" y="78936"/>
                </a:lnTo>
                <a:lnTo>
                  <a:pt x="32432" y="85248"/>
                </a:lnTo>
                <a:lnTo>
                  <a:pt x="27021" y="92180"/>
                </a:lnTo>
                <a:lnTo>
                  <a:pt x="24246" y="96696"/>
                </a:lnTo>
                <a:lnTo>
                  <a:pt x="21442" y="101612"/>
                </a:lnTo>
                <a:lnTo>
                  <a:pt x="19574" y="105841"/>
                </a:lnTo>
                <a:lnTo>
                  <a:pt x="17497" y="113080"/>
                </a:lnTo>
                <a:lnTo>
                  <a:pt x="15990" y="117297"/>
                </a:lnTo>
                <a:lnTo>
                  <a:pt x="14034" y="122013"/>
                </a:lnTo>
                <a:lnTo>
                  <a:pt x="11777" y="127062"/>
                </a:lnTo>
                <a:lnTo>
                  <a:pt x="10272" y="132333"/>
                </a:lnTo>
                <a:lnTo>
                  <a:pt x="9269" y="137752"/>
                </a:lnTo>
                <a:lnTo>
                  <a:pt x="8601" y="143270"/>
                </a:lnTo>
                <a:lnTo>
                  <a:pt x="7202" y="147901"/>
                </a:lnTo>
                <a:lnTo>
                  <a:pt x="5318" y="151941"/>
                </a:lnTo>
                <a:lnTo>
                  <a:pt x="1636" y="158969"/>
                </a:lnTo>
                <a:lnTo>
                  <a:pt x="0" y="165268"/>
                </a:lnTo>
                <a:lnTo>
                  <a:pt x="516" y="168281"/>
                </a:lnTo>
                <a:lnTo>
                  <a:pt x="3629" y="174169"/>
                </a:lnTo>
                <a:lnTo>
                  <a:pt x="5792" y="178025"/>
                </a:lnTo>
                <a:lnTo>
                  <a:pt x="10737" y="187390"/>
                </a:lnTo>
                <a:lnTo>
                  <a:pt x="12437" y="191602"/>
                </a:lnTo>
                <a:lnTo>
                  <a:pt x="14325" y="198822"/>
                </a:lnTo>
                <a:lnTo>
                  <a:pt x="17705" y="205205"/>
                </a:lnTo>
                <a:lnTo>
                  <a:pt x="19939" y="208241"/>
                </a:lnTo>
                <a:lnTo>
                  <a:pt x="22381" y="210265"/>
                </a:lnTo>
                <a:lnTo>
                  <a:pt x="24962" y="211614"/>
                </a:lnTo>
                <a:lnTo>
                  <a:pt x="27634" y="212514"/>
                </a:lnTo>
                <a:lnTo>
                  <a:pt x="33145" y="216053"/>
                </a:lnTo>
                <a:lnTo>
                  <a:pt x="38769" y="220801"/>
                </a:lnTo>
                <a:lnTo>
                  <a:pt x="44444" y="226086"/>
                </a:lnTo>
                <a:lnTo>
                  <a:pt x="48243" y="228830"/>
                </a:lnTo>
                <a:lnTo>
                  <a:pt x="52680" y="231610"/>
                </a:lnTo>
                <a:lnTo>
                  <a:pt x="57543" y="234417"/>
                </a:lnTo>
                <a:lnTo>
                  <a:pt x="61739" y="236288"/>
                </a:lnTo>
                <a:lnTo>
                  <a:pt x="65487" y="237535"/>
                </a:lnTo>
                <a:lnTo>
                  <a:pt x="68939" y="238367"/>
                </a:lnTo>
                <a:lnTo>
                  <a:pt x="75315" y="239291"/>
                </a:lnTo>
                <a:lnTo>
                  <a:pt x="78348" y="239537"/>
                </a:lnTo>
                <a:lnTo>
                  <a:pt x="81323" y="240654"/>
                </a:lnTo>
                <a:lnTo>
                  <a:pt x="87169" y="244435"/>
                </a:lnTo>
                <a:lnTo>
                  <a:pt x="91014" y="244872"/>
                </a:lnTo>
                <a:lnTo>
                  <a:pt x="95481" y="244210"/>
                </a:lnTo>
                <a:lnTo>
                  <a:pt x="100366" y="242817"/>
                </a:lnTo>
                <a:lnTo>
                  <a:pt x="104574" y="241888"/>
                </a:lnTo>
                <a:lnTo>
                  <a:pt x="108332" y="241269"/>
                </a:lnTo>
                <a:lnTo>
                  <a:pt x="111790" y="240856"/>
                </a:lnTo>
                <a:lnTo>
                  <a:pt x="116000" y="240580"/>
                </a:lnTo>
                <a:lnTo>
                  <a:pt x="120712" y="240397"/>
                </a:lnTo>
                <a:lnTo>
                  <a:pt x="125758" y="240275"/>
                </a:lnTo>
                <a:lnTo>
                  <a:pt x="131027" y="239241"/>
                </a:lnTo>
                <a:lnTo>
                  <a:pt x="136445" y="237599"/>
                </a:lnTo>
                <a:lnTo>
                  <a:pt x="141962" y="235552"/>
                </a:lnTo>
                <a:lnTo>
                  <a:pt x="146592" y="233235"/>
                </a:lnTo>
                <a:lnTo>
                  <a:pt x="150632" y="230738"/>
                </a:lnTo>
                <a:lnTo>
                  <a:pt x="154277" y="228120"/>
                </a:lnTo>
                <a:lnTo>
                  <a:pt x="160867" y="222672"/>
                </a:lnTo>
                <a:lnTo>
                  <a:pt x="163959" y="219885"/>
                </a:lnTo>
                <a:lnTo>
                  <a:pt x="167924" y="217075"/>
                </a:lnTo>
                <a:lnTo>
                  <a:pt x="172473" y="214249"/>
                </a:lnTo>
                <a:lnTo>
                  <a:pt x="177411" y="211413"/>
                </a:lnTo>
                <a:lnTo>
                  <a:pt x="181655" y="207617"/>
                </a:lnTo>
                <a:lnTo>
                  <a:pt x="185437" y="203181"/>
                </a:lnTo>
                <a:lnTo>
                  <a:pt x="188911" y="198319"/>
                </a:lnTo>
                <a:lnTo>
                  <a:pt x="192179" y="194125"/>
                </a:lnTo>
                <a:lnTo>
                  <a:pt x="198350" y="186925"/>
                </a:lnTo>
                <a:lnTo>
                  <a:pt x="204269" y="180551"/>
                </a:lnTo>
                <a:lnTo>
                  <a:pt x="207180" y="177517"/>
                </a:lnTo>
                <a:lnTo>
                  <a:pt x="209121" y="173590"/>
                </a:lnTo>
                <a:lnTo>
                  <a:pt x="210415" y="169067"/>
                </a:lnTo>
                <a:lnTo>
                  <a:pt x="211278" y="164146"/>
                </a:lnTo>
                <a:lnTo>
                  <a:pt x="211853" y="159913"/>
                </a:lnTo>
                <a:lnTo>
                  <a:pt x="212492" y="152670"/>
                </a:lnTo>
                <a:lnTo>
                  <a:pt x="212663" y="148453"/>
                </a:lnTo>
                <a:lnTo>
                  <a:pt x="212852" y="138687"/>
                </a:lnTo>
                <a:lnTo>
                  <a:pt x="213002" y="87028"/>
                </a:lnTo>
                <a:lnTo>
                  <a:pt x="212050" y="82783"/>
                </a:lnTo>
                <a:lnTo>
                  <a:pt x="208452" y="75528"/>
                </a:lnTo>
                <a:lnTo>
                  <a:pt x="203678" y="69128"/>
                </a:lnTo>
                <a:lnTo>
                  <a:pt x="198381" y="62156"/>
                </a:lnTo>
                <a:lnTo>
                  <a:pt x="195635" y="57630"/>
                </a:lnTo>
                <a:lnTo>
                  <a:pt x="192852" y="52708"/>
                </a:lnTo>
                <a:lnTo>
                  <a:pt x="190044" y="48473"/>
                </a:lnTo>
                <a:lnTo>
                  <a:pt x="184385" y="41229"/>
                </a:lnTo>
                <a:lnTo>
                  <a:pt x="178693" y="34834"/>
                </a:lnTo>
                <a:lnTo>
                  <a:pt x="172989" y="28817"/>
                </a:lnTo>
                <a:lnTo>
                  <a:pt x="150138" y="5725"/>
                </a:lnTo>
                <a:lnTo>
                  <a:pt x="147281" y="3817"/>
                </a:lnTo>
                <a:lnTo>
                  <a:pt x="141566" y="1696"/>
                </a:lnTo>
                <a:lnTo>
                  <a:pt x="135850" y="754"/>
                </a:lnTo>
                <a:lnTo>
                  <a:pt x="130135" y="335"/>
                </a:lnTo>
                <a:lnTo>
                  <a:pt x="124421" y="149"/>
                </a:lnTo>
                <a:lnTo>
                  <a:pt x="929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33"/>
          <p:cNvSpPr/>
          <p:nvPr/>
        </p:nvSpPr>
        <p:spPr>
          <a:xfrm>
            <a:off x="6800850" y="3771900"/>
            <a:ext cx="222885" cy="180023"/>
          </a:xfrm>
          <a:custGeom>
            <a:avLst/>
            <a:gdLst/>
            <a:ahLst/>
            <a:cxnLst/>
            <a:rect l="0" t="0" r="0" b="0"/>
            <a:pathLst>
              <a:path w="222885" h="180023">
                <a:moveTo>
                  <a:pt x="0" y="0"/>
                </a:moveTo>
                <a:lnTo>
                  <a:pt x="7380" y="0"/>
                </a:lnTo>
                <a:lnTo>
                  <a:pt x="12770" y="4550"/>
                </a:lnTo>
                <a:lnTo>
                  <a:pt x="15181" y="5891"/>
                </a:lnTo>
                <a:lnTo>
                  <a:pt x="20400" y="7380"/>
                </a:lnTo>
                <a:lnTo>
                  <a:pt x="25894" y="10583"/>
                </a:lnTo>
                <a:lnTo>
                  <a:pt x="28692" y="12770"/>
                </a:lnTo>
                <a:lnTo>
                  <a:pt x="34342" y="15200"/>
                </a:lnTo>
                <a:lnTo>
                  <a:pt x="37182" y="15848"/>
                </a:lnTo>
                <a:lnTo>
                  <a:pt x="42878" y="19108"/>
                </a:lnTo>
                <a:lnTo>
                  <a:pt x="48584" y="23733"/>
                </a:lnTo>
                <a:lnTo>
                  <a:pt x="54295" y="28962"/>
                </a:lnTo>
                <a:lnTo>
                  <a:pt x="62865" y="37262"/>
                </a:lnTo>
                <a:lnTo>
                  <a:pt x="71437" y="45754"/>
                </a:lnTo>
                <a:lnTo>
                  <a:pt x="74295" y="47647"/>
                </a:lnTo>
                <a:lnTo>
                  <a:pt x="80009" y="49752"/>
                </a:lnTo>
                <a:lnTo>
                  <a:pt x="83819" y="52218"/>
                </a:lnTo>
                <a:lnTo>
                  <a:pt x="88265" y="55767"/>
                </a:lnTo>
                <a:lnTo>
                  <a:pt x="93133" y="60038"/>
                </a:lnTo>
                <a:lnTo>
                  <a:pt x="98283" y="63837"/>
                </a:lnTo>
                <a:lnTo>
                  <a:pt x="103623" y="67323"/>
                </a:lnTo>
                <a:lnTo>
                  <a:pt x="109087" y="70599"/>
                </a:lnTo>
                <a:lnTo>
                  <a:pt x="113682" y="73736"/>
                </a:lnTo>
                <a:lnTo>
                  <a:pt x="117698" y="76780"/>
                </a:lnTo>
                <a:lnTo>
                  <a:pt x="121327" y="79761"/>
                </a:lnTo>
                <a:lnTo>
                  <a:pt x="124700" y="82702"/>
                </a:lnTo>
                <a:lnTo>
                  <a:pt x="127900" y="85614"/>
                </a:lnTo>
                <a:lnTo>
                  <a:pt x="133998" y="91390"/>
                </a:lnTo>
                <a:lnTo>
                  <a:pt x="139882" y="97133"/>
                </a:lnTo>
                <a:lnTo>
                  <a:pt x="143736" y="99998"/>
                </a:lnTo>
                <a:lnTo>
                  <a:pt x="148211" y="102860"/>
                </a:lnTo>
                <a:lnTo>
                  <a:pt x="153100" y="105721"/>
                </a:lnTo>
                <a:lnTo>
                  <a:pt x="157312" y="108580"/>
                </a:lnTo>
                <a:lnTo>
                  <a:pt x="161072" y="111439"/>
                </a:lnTo>
                <a:lnTo>
                  <a:pt x="164531" y="114298"/>
                </a:lnTo>
                <a:lnTo>
                  <a:pt x="167789" y="117156"/>
                </a:lnTo>
                <a:lnTo>
                  <a:pt x="170915" y="120014"/>
                </a:lnTo>
                <a:lnTo>
                  <a:pt x="176927" y="125729"/>
                </a:lnTo>
                <a:lnTo>
                  <a:pt x="208595" y="157162"/>
                </a:lnTo>
                <a:lnTo>
                  <a:pt x="210501" y="160020"/>
                </a:lnTo>
                <a:lnTo>
                  <a:pt x="211771" y="162877"/>
                </a:lnTo>
                <a:lnTo>
                  <a:pt x="212618" y="165735"/>
                </a:lnTo>
                <a:lnTo>
                  <a:pt x="214135" y="167640"/>
                </a:lnTo>
                <a:lnTo>
                  <a:pt x="216099" y="168910"/>
                </a:lnTo>
                <a:lnTo>
                  <a:pt x="218361" y="169757"/>
                </a:lnTo>
                <a:lnTo>
                  <a:pt x="219869" y="171273"/>
                </a:lnTo>
                <a:lnTo>
                  <a:pt x="220874" y="173237"/>
                </a:lnTo>
                <a:lnTo>
                  <a:pt x="222884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34"/>
          <p:cNvSpPr/>
          <p:nvPr/>
        </p:nvSpPr>
        <p:spPr>
          <a:xfrm>
            <a:off x="6835140" y="3771900"/>
            <a:ext cx="180023" cy="197168"/>
          </a:xfrm>
          <a:custGeom>
            <a:avLst/>
            <a:gdLst/>
            <a:ahLst/>
            <a:cxnLst/>
            <a:rect l="0" t="0" r="0" b="0"/>
            <a:pathLst>
              <a:path w="180023" h="197168">
                <a:moveTo>
                  <a:pt x="180022" y="0"/>
                </a:moveTo>
                <a:lnTo>
                  <a:pt x="121522" y="58500"/>
                </a:lnTo>
                <a:lnTo>
                  <a:pt x="116257" y="64717"/>
                </a:lnTo>
                <a:lnTo>
                  <a:pt x="110842" y="71720"/>
                </a:lnTo>
                <a:lnTo>
                  <a:pt x="105327" y="79245"/>
                </a:lnTo>
                <a:lnTo>
                  <a:pt x="100698" y="86168"/>
                </a:lnTo>
                <a:lnTo>
                  <a:pt x="96660" y="92688"/>
                </a:lnTo>
                <a:lnTo>
                  <a:pt x="93015" y="98939"/>
                </a:lnTo>
                <a:lnTo>
                  <a:pt x="87727" y="105012"/>
                </a:lnTo>
                <a:lnTo>
                  <a:pt x="81344" y="110965"/>
                </a:lnTo>
                <a:lnTo>
                  <a:pt x="74232" y="116839"/>
                </a:lnTo>
                <a:lnTo>
                  <a:pt x="68537" y="122660"/>
                </a:lnTo>
                <a:lnTo>
                  <a:pt x="63790" y="128446"/>
                </a:lnTo>
                <a:lnTo>
                  <a:pt x="59671" y="134208"/>
                </a:lnTo>
                <a:lnTo>
                  <a:pt x="55973" y="139955"/>
                </a:lnTo>
                <a:lnTo>
                  <a:pt x="52555" y="145690"/>
                </a:lnTo>
                <a:lnTo>
                  <a:pt x="49325" y="151419"/>
                </a:lnTo>
                <a:lnTo>
                  <a:pt x="45265" y="156191"/>
                </a:lnTo>
                <a:lnTo>
                  <a:pt x="40654" y="160325"/>
                </a:lnTo>
                <a:lnTo>
                  <a:pt x="35675" y="164033"/>
                </a:lnTo>
                <a:lnTo>
                  <a:pt x="31403" y="167457"/>
                </a:lnTo>
                <a:lnTo>
                  <a:pt x="27603" y="170693"/>
                </a:lnTo>
                <a:lnTo>
                  <a:pt x="24117" y="173803"/>
                </a:lnTo>
                <a:lnTo>
                  <a:pt x="17703" y="179798"/>
                </a:lnTo>
                <a:lnTo>
                  <a:pt x="8822" y="188389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35"/>
          <p:cNvSpPr/>
          <p:nvPr/>
        </p:nvSpPr>
        <p:spPr>
          <a:xfrm>
            <a:off x="5257848" y="4046223"/>
            <a:ext cx="377143" cy="68578"/>
          </a:xfrm>
          <a:custGeom>
            <a:avLst/>
            <a:gdLst/>
            <a:ahLst/>
            <a:cxnLst/>
            <a:rect l="0" t="0" r="0" b="0"/>
            <a:pathLst>
              <a:path w="377143" h="68578">
                <a:moveTo>
                  <a:pt x="25669" y="68577"/>
                </a:moveTo>
                <a:lnTo>
                  <a:pt x="30220" y="68577"/>
                </a:lnTo>
                <a:lnTo>
                  <a:pt x="32513" y="67624"/>
                </a:lnTo>
                <a:lnTo>
                  <a:pt x="34994" y="66037"/>
                </a:lnTo>
                <a:lnTo>
                  <a:pt x="37601" y="64026"/>
                </a:lnTo>
                <a:lnTo>
                  <a:pt x="40291" y="62685"/>
                </a:lnTo>
                <a:lnTo>
                  <a:pt x="45820" y="61196"/>
                </a:lnTo>
                <a:lnTo>
                  <a:pt x="53993" y="60534"/>
                </a:lnTo>
                <a:lnTo>
                  <a:pt x="58839" y="60357"/>
                </a:lnTo>
                <a:lnTo>
                  <a:pt x="63975" y="59287"/>
                </a:lnTo>
                <a:lnTo>
                  <a:pt x="69304" y="57621"/>
                </a:lnTo>
                <a:lnTo>
                  <a:pt x="74762" y="55558"/>
                </a:lnTo>
                <a:lnTo>
                  <a:pt x="79352" y="54182"/>
                </a:lnTo>
                <a:lnTo>
                  <a:pt x="86993" y="52654"/>
                </a:lnTo>
                <a:lnTo>
                  <a:pt x="92270" y="51294"/>
                </a:lnTo>
                <a:lnTo>
                  <a:pt x="98645" y="49435"/>
                </a:lnTo>
                <a:lnTo>
                  <a:pt x="105752" y="47243"/>
                </a:lnTo>
                <a:lnTo>
                  <a:pt x="112395" y="45782"/>
                </a:lnTo>
                <a:lnTo>
                  <a:pt x="118729" y="44807"/>
                </a:lnTo>
                <a:lnTo>
                  <a:pt x="124857" y="44158"/>
                </a:lnTo>
                <a:lnTo>
                  <a:pt x="130846" y="42773"/>
                </a:lnTo>
                <a:lnTo>
                  <a:pt x="136745" y="40896"/>
                </a:lnTo>
                <a:lnTo>
                  <a:pt x="142582" y="38693"/>
                </a:lnTo>
                <a:lnTo>
                  <a:pt x="148378" y="37224"/>
                </a:lnTo>
                <a:lnTo>
                  <a:pt x="159899" y="35592"/>
                </a:lnTo>
                <a:lnTo>
                  <a:pt x="171370" y="34867"/>
                </a:lnTo>
                <a:lnTo>
                  <a:pt x="182817" y="34544"/>
                </a:lnTo>
                <a:lnTo>
                  <a:pt x="228551" y="34297"/>
                </a:lnTo>
                <a:lnTo>
                  <a:pt x="299830" y="34287"/>
                </a:lnTo>
                <a:lnTo>
                  <a:pt x="279834" y="34287"/>
                </a:lnTo>
                <a:lnTo>
                  <a:pt x="276075" y="35239"/>
                </a:lnTo>
                <a:lnTo>
                  <a:pt x="271664" y="36827"/>
                </a:lnTo>
                <a:lnTo>
                  <a:pt x="266818" y="38837"/>
                </a:lnTo>
                <a:lnTo>
                  <a:pt x="261683" y="40178"/>
                </a:lnTo>
                <a:lnTo>
                  <a:pt x="250897" y="41667"/>
                </a:lnTo>
                <a:lnTo>
                  <a:pt x="244401" y="43017"/>
                </a:lnTo>
                <a:lnTo>
                  <a:pt x="237213" y="44869"/>
                </a:lnTo>
                <a:lnTo>
                  <a:pt x="229563" y="47057"/>
                </a:lnTo>
                <a:lnTo>
                  <a:pt x="221606" y="48515"/>
                </a:lnTo>
                <a:lnTo>
                  <a:pt x="213444" y="49487"/>
                </a:lnTo>
                <a:lnTo>
                  <a:pt x="205145" y="50135"/>
                </a:lnTo>
                <a:lnTo>
                  <a:pt x="196754" y="51520"/>
                </a:lnTo>
                <a:lnTo>
                  <a:pt x="188304" y="53396"/>
                </a:lnTo>
                <a:lnTo>
                  <a:pt x="179812" y="55599"/>
                </a:lnTo>
                <a:lnTo>
                  <a:pt x="171293" y="57067"/>
                </a:lnTo>
                <a:lnTo>
                  <a:pt x="162757" y="58046"/>
                </a:lnTo>
                <a:lnTo>
                  <a:pt x="154208" y="58699"/>
                </a:lnTo>
                <a:lnTo>
                  <a:pt x="145652" y="59134"/>
                </a:lnTo>
                <a:lnTo>
                  <a:pt x="128525" y="59617"/>
                </a:lnTo>
                <a:lnTo>
                  <a:pt x="119957" y="60699"/>
                </a:lnTo>
                <a:lnTo>
                  <a:pt x="111388" y="62372"/>
                </a:lnTo>
                <a:lnTo>
                  <a:pt x="102817" y="64440"/>
                </a:lnTo>
                <a:lnTo>
                  <a:pt x="95199" y="65819"/>
                </a:lnTo>
                <a:lnTo>
                  <a:pt x="88215" y="66738"/>
                </a:lnTo>
                <a:lnTo>
                  <a:pt x="81653" y="67351"/>
                </a:lnTo>
                <a:lnTo>
                  <a:pt x="75375" y="67759"/>
                </a:lnTo>
                <a:lnTo>
                  <a:pt x="69283" y="68032"/>
                </a:lnTo>
                <a:lnTo>
                  <a:pt x="57436" y="68335"/>
                </a:lnTo>
                <a:lnTo>
                  <a:pt x="28571" y="68545"/>
                </a:lnTo>
                <a:lnTo>
                  <a:pt x="23793" y="67603"/>
                </a:lnTo>
                <a:lnTo>
                  <a:pt x="19656" y="66022"/>
                </a:lnTo>
                <a:lnTo>
                  <a:pt x="15945" y="64016"/>
                </a:lnTo>
                <a:lnTo>
                  <a:pt x="12519" y="62679"/>
                </a:lnTo>
                <a:lnTo>
                  <a:pt x="4099" y="60796"/>
                </a:lnTo>
                <a:lnTo>
                  <a:pt x="0" y="60013"/>
                </a:lnTo>
                <a:lnTo>
                  <a:pt x="4517" y="55456"/>
                </a:lnTo>
                <a:lnTo>
                  <a:pt x="7758" y="54115"/>
                </a:lnTo>
                <a:lnTo>
                  <a:pt x="16438" y="52624"/>
                </a:lnTo>
                <a:lnTo>
                  <a:pt x="21420" y="51274"/>
                </a:lnTo>
                <a:lnTo>
                  <a:pt x="26646" y="49421"/>
                </a:lnTo>
                <a:lnTo>
                  <a:pt x="32036" y="47234"/>
                </a:lnTo>
                <a:lnTo>
                  <a:pt x="38486" y="44823"/>
                </a:lnTo>
                <a:lnTo>
                  <a:pt x="61217" y="36880"/>
                </a:lnTo>
                <a:lnTo>
                  <a:pt x="77663" y="31311"/>
                </a:lnTo>
                <a:lnTo>
                  <a:pt x="87002" y="29446"/>
                </a:lnTo>
                <a:lnTo>
                  <a:pt x="97038" y="28202"/>
                </a:lnTo>
                <a:lnTo>
                  <a:pt x="107538" y="27373"/>
                </a:lnTo>
                <a:lnTo>
                  <a:pt x="118349" y="25867"/>
                </a:lnTo>
                <a:lnTo>
                  <a:pt x="129365" y="23911"/>
                </a:lnTo>
                <a:lnTo>
                  <a:pt x="140520" y="21655"/>
                </a:lnTo>
                <a:lnTo>
                  <a:pt x="163074" y="16608"/>
                </a:lnTo>
                <a:lnTo>
                  <a:pt x="174423" y="13928"/>
                </a:lnTo>
                <a:lnTo>
                  <a:pt x="185798" y="12142"/>
                </a:lnTo>
                <a:lnTo>
                  <a:pt x="197192" y="10951"/>
                </a:lnTo>
                <a:lnTo>
                  <a:pt x="208597" y="10157"/>
                </a:lnTo>
                <a:lnTo>
                  <a:pt x="220011" y="8675"/>
                </a:lnTo>
                <a:lnTo>
                  <a:pt x="231430" y="6735"/>
                </a:lnTo>
                <a:lnTo>
                  <a:pt x="242853" y="4489"/>
                </a:lnTo>
                <a:lnTo>
                  <a:pt x="253326" y="2991"/>
                </a:lnTo>
                <a:lnTo>
                  <a:pt x="263166" y="1993"/>
                </a:lnTo>
                <a:lnTo>
                  <a:pt x="272583" y="1328"/>
                </a:lnTo>
                <a:lnTo>
                  <a:pt x="281718" y="884"/>
                </a:lnTo>
                <a:lnTo>
                  <a:pt x="299489" y="391"/>
                </a:lnTo>
                <a:lnTo>
                  <a:pt x="353265" y="7"/>
                </a:lnTo>
                <a:lnTo>
                  <a:pt x="367104" y="0"/>
                </a:lnTo>
                <a:lnTo>
                  <a:pt x="370449" y="951"/>
                </a:lnTo>
                <a:lnTo>
                  <a:pt x="372680" y="2538"/>
                </a:lnTo>
                <a:lnTo>
                  <a:pt x="377142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36"/>
          <p:cNvSpPr/>
          <p:nvPr/>
        </p:nvSpPr>
        <p:spPr>
          <a:xfrm>
            <a:off x="2205993" y="3266154"/>
            <a:ext cx="367295" cy="34259"/>
          </a:xfrm>
          <a:custGeom>
            <a:avLst/>
            <a:gdLst/>
            <a:ahLst/>
            <a:cxnLst/>
            <a:rect l="0" t="0" r="0" b="0"/>
            <a:pathLst>
              <a:path w="367295" h="34259">
                <a:moveTo>
                  <a:pt x="25714" y="34258"/>
                </a:moveTo>
                <a:lnTo>
                  <a:pt x="0" y="34258"/>
                </a:lnTo>
                <a:lnTo>
                  <a:pt x="4548" y="29708"/>
                </a:lnTo>
                <a:lnTo>
                  <a:pt x="6841" y="28366"/>
                </a:lnTo>
                <a:lnTo>
                  <a:pt x="9322" y="27473"/>
                </a:lnTo>
                <a:lnTo>
                  <a:pt x="15597" y="26038"/>
                </a:lnTo>
                <a:lnTo>
                  <a:pt x="21235" y="25790"/>
                </a:lnTo>
                <a:lnTo>
                  <a:pt x="24633" y="24803"/>
                </a:lnTo>
                <a:lnTo>
                  <a:pt x="28803" y="23192"/>
                </a:lnTo>
                <a:lnTo>
                  <a:pt x="33489" y="21166"/>
                </a:lnTo>
                <a:lnTo>
                  <a:pt x="37565" y="19815"/>
                </a:lnTo>
                <a:lnTo>
                  <a:pt x="41234" y="18914"/>
                </a:lnTo>
                <a:lnTo>
                  <a:pt x="49757" y="17914"/>
                </a:lnTo>
                <a:lnTo>
                  <a:pt x="56030" y="17647"/>
                </a:lnTo>
                <a:lnTo>
                  <a:pt x="63070" y="17469"/>
                </a:lnTo>
                <a:lnTo>
                  <a:pt x="70620" y="16398"/>
                </a:lnTo>
                <a:lnTo>
                  <a:pt x="78512" y="14731"/>
                </a:lnTo>
                <a:lnTo>
                  <a:pt x="86630" y="12668"/>
                </a:lnTo>
                <a:lnTo>
                  <a:pt x="93947" y="11292"/>
                </a:lnTo>
                <a:lnTo>
                  <a:pt x="100730" y="10375"/>
                </a:lnTo>
                <a:lnTo>
                  <a:pt x="107157" y="9763"/>
                </a:lnTo>
                <a:lnTo>
                  <a:pt x="114300" y="9356"/>
                </a:lnTo>
                <a:lnTo>
                  <a:pt x="129855" y="8903"/>
                </a:lnTo>
                <a:lnTo>
                  <a:pt x="138004" y="7829"/>
                </a:lnTo>
                <a:lnTo>
                  <a:pt x="146294" y="6162"/>
                </a:lnTo>
                <a:lnTo>
                  <a:pt x="154678" y="4097"/>
                </a:lnTo>
                <a:lnTo>
                  <a:pt x="163125" y="2721"/>
                </a:lnTo>
                <a:lnTo>
                  <a:pt x="171614" y="1803"/>
                </a:lnTo>
                <a:lnTo>
                  <a:pt x="180131" y="1192"/>
                </a:lnTo>
                <a:lnTo>
                  <a:pt x="188666" y="784"/>
                </a:lnTo>
                <a:lnTo>
                  <a:pt x="205769" y="331"/>
                </a:lnTo>
                <a:lnTo>
                  <a:pt x="249793" y="0"/>
                </a:lnTo>
                <a:lnTo>
                  <a:pt x="257015" y="942"/>
                </a:lnTo>
                <a:lnTo>
                  <a:pt x="263735" y="2522"/>
                </a:lnTo>
                <a:lnTo>
                  <a:pt x="270119" y="4528"/>
                </a:lnTo>
                <a:lnTo>
                  <a:pt x="277233" y="5866"/>
                </a:lnTo>
                <a:lnTo>
                  <a:pt x="284834" y="6757"/>
                </a:lnTo>
                <a:lnTo>
                  <a:pt x="292758" y="7352"/>
                </a:lnTo>
                <a:lnTo>
                  <a:pt x="299946" y="7748"/>
                </a:lnTo>
                <a:lnTo>
                  <a:pt x="313012" y="8188"/>
                </a:lnTo>
                <a:lnTo>
                  <a:pt x="326528" y="8436"/>
                </a:lnTo>
                <a:lnTo>
                  <a:pt x="367294" y="8541"/>
                </a:lnTo>
                <a:lnTo>
                  <a:pt x="361117" y="8541"/>
                </a:lnTo>
                <a:lnTo>
                  <a:pt x="359806" y="9493"/>
                </a:lnTo>
                <a:lnTo>
                  <a:pt x="357980" y="11081"/>
                </a:lnTo>
                <a:lnTo>
                  <a:pt x="355809" y="13091"/>
                </a:lnTo>
                <a:lnTo>
                  <a:pt x="353410" y="14432"/>
                </a:lnTo>
                <a:lnTo>
                  <a:pt x="350858" y="15326"/>
                </a:lnTo>
                <a:lnTo>
                  <a:pt x="344530" y="16319"/>
                </a:lnTo>
                <a:lnTo>
                  <a:pt x="335367" y="16760"/>
                </a:lnTo>
                <a:lnTo>
                  <a:pt x="314948" y="17008"/>
                </a:lnTo>
                <a:lnTo>
                  <a:pt x="222760" y="17112"/>
                </a:lnTo>
                <a:lnTo>
                  <a:pt x="214228" y="18065"/>
                </a:lnTo>
                <a:lnTo>
                  <a:pt x="205682" y="19653"/>
                </a:lnTo>
                <a:lnTo>
                  <a:pt x="197128" y="21663"/>
                </a:lnTo>
                <a:lnTo>
                  <a:pt x="188567" y="23004"/>
                </a:lnTo>
                <a:lnTo>
                  <a:pt x="180003" y="23898"/>
                </a:lnTo>
                <a:lnTo>
                  <a:pt x="171436" y="24494"/>
                </a:lnTo>
                <a:lnTo>
                  <a:pt x="162867" y="24891"/>
                </a:lnTo>
                <a:lnTo>
                  <a:pt x="145726" y="25332"/>
                </a:lnTo>
                <a:lnTo>
                  <a:pt x="138107" y="24498"/>
                </a:lnTo>
                <a:lnTo>
                  <a:pt x="131123" y="22989"/>
                </a:lnTo>
                <a:lnTo>
                  <a:pt x="124561" y="21030"/>
                </a:lnTo>
                <a:lnTo>
                  <a:pt x="118282" y="19724"/>
                </a:lnTo>
                <a:lnTo>
                  <a:pt x="112191" y="18854"/>
                </a:lnTo>
                <a:lnTo>
                  <a:pt x="101296" y="17887"/>
                </a:lnTo>
                <a:lnTo>
                  <a:pt x="93278" y="17457"/>
                </a:lnTo>
                <a:lnTo>
                  <a:pt x="83410" y="17215"/>
                </a:lnTo>
                <a:lnTo>
                  <a:pt x="68576" y="171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37"/>
          <p:cNvSpPr/>
          <p:nvPr/>
        </p:nvSpPr>
        <p:spPr>
          <a:xfrm>
            <a:off x="7529513" y="3137535"/>
            <a:ext cx="60007" cy="531495"/>
          </a:xfrm>
          <a:custGeom>
            <a:avLst/>
            <a:gdLst/>
            <a:ahLst/>
            <a:cxnLst/>
            <a:rect l="0" t="0" r="0" b="0"/>
            <a:pathLst>
              <a:path w="60007" h="531495">
                <a:moveTo>
                  <a:pt x="60006" y="0"/>
                </a:moveTo>
                <a:lnTo>
                  <a:pt x="44085" y="0"/>
                </a:lnTo>
                <a:lnTo>
                  <a:pt x="42724" y="952"/>
                </a:lnTo>
                <a:lnTo>
                  <a:pt x="40865" y="2540"/>
                </a:lnTo>
                <a:lnTo>
                  <a:pt x="35588" y="7380"/>
                </a:lnTo>
                <a:lnTo>
                  <a:pt x="35155" y="8730"/>
                </a:lnTo>
                <a:lnTo>
                  <a:pt x="34403" y="20399"/>
                </a:lnTo>
                <a:lnTo>
                  <a:pt x="33412" y="23124"/>
                </a:lnTo>
                <a:lnTo>
                  <a:pt x="31800" y="25894"/>
                </a:lnTo>
                <a:lnTo>
                  <a:pt x="29772" y="28692"/>
                </a:lnTo>
                <a:lnTo>
                  <a:pt x="28421" y="32463"/>
                </a:lnTo>
                <a:lnTo>
                  <a:pt x="26918" y="41733"/>
                </a:lnTo>
                <a:lnTo>
                  <a:pt x="25566" y="46872"/>
                </a:lnTo>
                <a:lnTo>
                  <a:pt x="23711" y="52203"/>
                </a:lnTo>
                <a:lnTo>
                  <a:pt x="21522" y="57662"/>
                </a:lnTo>
                <a:lnTo>
                  <a:pt x="19110" y="62253"/>
                </a:lnTo>
                <a:lnTo>
                  <a:pt x="16550" y="66267"/>
                </a:lnTo>
                <a:lnTo>
                  <a:pt x="13890" y="69895"/>
                </a:lnTo>
                <a:lnTo>
                  <a:pt x="12118" y="74219"/>
                </a:lnTo>
                <a:lnTo>
                  <a:pt x="10936" y="79007"/>
                </a:lnTo>
                <a:lnTo>
                  <a:pt x="10147" y="84104"/>
                </a:lnTo>
                <a:lnTo>
                  <a:pt x="8669" y="90359"/>
                </a:lnTo>
                <a:lnTo>
                  <a:pt x="6732" y="97387"/>
                </a:lnTo>
                <a:lnTo>
                  <a:pt x="4487" y="104929"/>
                </a:lnTo>
                <a:lnTo>
                  <a:pt x="2991" y="111863"/>
                </a:lnTo>
                <a:lnTo>
                  <a:pt x="1329" y="124647"/>
                </a:lnTo>
                <a:lnTo>
                  <a:pt x="590" y="136678"/>
                </a:lnTo>
                <a:lnTo>
                  <a:pt x="263" y="149328"/>
                </a:lnTo>
                <a:lnTo>
                  <a:pt x="0" y="257291"/>
                </a:lnTo>
                <a:lnTo>
                  <a:pt x="3810" y="265825"/>
                </a:lnTo>
                <a:lnTo>
                  <a:pt x="10160" y="274372"/>
                </a:lnTo>
                <a:lnTo>
                  <a:pt x="18203" y="282927"/>
                </a:lnTo>
                <a:lnTo>
                  <a:pt x="23565" y="292440"/>
                </a:lnTo>
                <a:lnTo>
                  <a:pt x="27140" y="302593"/>
                </a:lnTo>
                <a:lnTo>
                  <a:pt x="29523" y="313171"/>
                </a:lnTo>
                <a:lnTo>
                  <a:pt x="32064" y="323080"/>
                </a:lnTo>
                <a:lnTo>
                  <a:pt x="34711" y="332544"/>
                </a:lnTo>
                <a:lnTo>
                  <a:pt x="37427" y="341711"/>
                </a:lnTo>
                <a:lnTo>
                  <a:pt x="39238" y="350679"/>
                </a:lnTo>
                <a:lnTo>
                  <a:pt x="40446" y="359517"/>
                </a:lnTo>
                <a:lnTo>
                  <a:pt x="41252" y="368265"/>
                </a:lnTo>
                <a:lnTo>
                  <a:pt x="41789" y="377907"/>
                </a:lnTo>
                <a:lnTo>
                  <a:pt x="42385" y="398781"/>
                </a:lnTo>
                <a:lnTo>
                  <a:pt x="42720" y="422851"/>
                </a:lnTo>
                <a:lnTo>
                  <a:pt x="41815" y="430491"/>
                </a:lnTo>
                <a:lnTo>
                  <a:pt x="40259" y="438441"/>
                </a:lnTo>
                <a:lnTo>
                  <a:pt x="38270" y="446599"/>
                </a:lnTo>
                <a:lnTo>
                  <a:pt x="36942" y="454895"/>
                </a:lnTo>
                <a:lnTo>
                  <a:pt x="36058" y="463283"/>
                </a:lnTo>
                <a:lnTo>
                  <a:pt x="35468" y="471733"/>
                </a:lnTo>
                <a:lnTo>
                  <a:pt x="34122" y="479271"/>
                </a:lnTo>
                <a:lnTo>
                  <a:pt x="32274" y="486201"/>
                </a:lnTo>
                <a:lnTo>
                  <a:pt x="30088" y="492727"/>
                </a:lnTo>
                <a:lnTo>
                  <a:pt x="28631" y="498029"/>
                </a:lnTo>
                <a:lnTo>
                  <a:pt x="27012" y="506461"/>
                </a:lnTo>
                <a:lnTo>
                  <a:pt x="25887" y="522636"/>
                </a:lnTo>
                <a:lnTo>
                  <a:pt x="25717" y="5314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38"/>
          <p:cNvSpPr/>
          <p:nvPr/>
        </p:nvSpPr>
        <p:spPr>
          <a:xfrm>
            <a:off x="7392352" y="3566558"/>
            <a:ext cx="409883" cy="145221"/>
          </a:xfrm>
          <a:custGeom>
            <a:avLst/>
            <a:gdLst/>
            <a:ahLst/>
            <a:cxnLst/>
            <a:rect l="0" t="0" r="0" b="0"/>
            <a:pathLst>
              <a:path w="409883" h="145221">
                <a:moveTo>
                  <a:pt x="0" y="33892"/>
                </a:moveTo>
                <a:lnTo>
                  <a:pt x="0" y="46910"/>
                </a:lnTo>
                <a:lnTo>
                  <a:pt x="953" y="48286"/>
                </a:lnTo>
                <a:lnTo>
                  <a:pt x="2540" y="49203"/>
                </a:lnTo>
                <a:lnTo>
                  <a:pt x="7381" y="50675"/>
                </a:lnTo>
                <a:lnTo>
                  <a:pt x="7778" y="51748"/>
                </a:lnTo>
                <a:lnTo>
                  <a:pt x="8220" y="55480"/>
                </a:lnTo>
                <a:lnTo>
                  <a:pt x="9290" y="57809"/>
                </a:lnTo>
                <a:lnTo>
                  <a:pt x="10956" y="60314"/>
                </a:lnTo>
                <a:lnTo>
                  <a:pt x="13019" y="62937"/>
                </a:lnTo>
                <a:lnTo>
                  <a:pt x="15347" y="64685"/>
                </a:lnTo>
                <a:lnTo>
                  <a:pt x="17851" y="65851"/>
                </a:lnTo>
                <a:lnTo>
                  <a:pt x="20473" y="66627"/>
                </a:lnTo>
                <a:lnTo>
                  <a:pt x="25926" y="70031"/>
                </a:lnTo>
                <a:lnTo>
                  <a:pt x="28715" y="72272"/>
                </a:lnTo>
                <a:lnTo>
                  <a:pt x="32478" y="73766"/>
                </a:lnTo>
                <a:lnTo>
                  <a:pt x="41739" y="75426"/>
                </a:lnTo>
                <a:lnTo>
                  <a:pt x="49666" y="78704"/>
                </a:lnTo>
                <a:lnTo>
                  <a:pt x="53113" y="80911"/>
                </a:lnTo>
                <a:lnTo>
                  <a:pt x="62024" y="83364"/>
                </a:lnTo>
                <a:lnTo>
                  <a:pt x="72334" y="85407"/>
                </a:lnTo>
                <a:lnTo>
                  <a:pt x="83266" y="89490"/>
                </a:lnTo>
                <a:lnTo>
                  <a:pt x="87896" y="91912"/>
                </a:lnTo>
                <a:lnTo>
                  <a:pt x="91935" y="94480"/>
                </a:lnTo>
                <a:lnTo>
                  <a:pt x="95580" y="97143"/>
                </a:lnTo>
                <a:lnTo>
                  <a:pt x="100868" y="99872"/>
                </a:lnTo>
                <a:lnTo>
                  <a:pt x="107250" y="102644"/>
                </a:lnTo>
                <a:lnTo>
                  <a:pt x="114363" y="105444"/>
                </a:lnTo>
                <a:lnTo>
                  <a:pt x="120057" y="108263"/>
                </a:lnTo>
                <a:lnTo>
                  <a:pt x="124806" y="111095"/>
                </a:lnTo>
                <a:lnTo>
                  <a:pt x="128923" y="113936"/>
                </a:lnTo>
                <a:lnTo>
                  <a:pt x="138579" y="117092"/>
                </a:lnTo>
                <a:lnTo>
                  <a:pt x="149221" y="119447"/>
                </a:lnTo>
                <a:lnTo>
                  <a:pt x="160300" y="123669"/>
                </a:lnTo>
                <a:lnTo>
                  <a:pt x="177044" y="128249"/>
                </a:lnTo>
                <a:lnTo>
                  <a:pt x="186954" y="132343"/>
                </a:lnTo>
                <a:lnTo>
                  <a:pt x="197708" y="134798"/>
                </a:lnTo>
                <a:lnTo>
                  <a:pt x="203243" y="135452"/>
                </a:lnTo>
                <a:lnTo>
                  <a:pt x="211933" y="138720"/>
                </a:lnTo>
                <a:lnTo>
                  <a:pt x="218971" y="142394"/>
                </a:lnTo>
                <a:lnTo>
                  <a:pt x="225272" y="144027"/>
                </a:lnTo>
                <a:lnTo>
                  <a:pt x="238032" y="145076"/>
                </a:lnTo>
                <a:lnTo>
                  <a:pt x="247397" y="145220"/>
                </a:lnTo>
                <a:lnTo>
                  <a:pt x="251609" y="144305"/>
                </a:lnTo>
                <a:lnTo>
                  <a:pt x="258829" y="140749"/>
                </a:lnTo>
                <a:lnTo>
                  <a:pt x="266286" y="136597"/>
                </a:lnTo>
                <a:lnTo>
                  <a:pt x="280330" y="129485"/>
                </a:lnTo>
                <a:lnTo>
                  <a:pt x="284294" y="126225"/>
                </a:lnTo>
                <a:lnTo>
                  <a:pt x="286683" y="124022"/>
                </a:lnTo>
                <a:lnTo>
                  <a:pt x="299150" y="111820"/>
                </a:lnTo>
                <a:lnTo>
                  <a:pt x="302303" y="107752"/>
                </a:lnTo>
                <a:lnTo>
                  <a:pt x="304406" y="104086"/>
                </a:lnTo>
                <a:lnTo>
                  <a:pt x="305807" y="100691"/>
                </a:lnTo>
                <a:lnTo>
                  <a:pt x="308646" y="96522"/>
                </a:lnTo>
                <a:lnTo>
                  <a:pt x="312444" y="91838"/>
                </a:lnTo>
                <a:lnTo>
                  <a:pt x="316881" y="86810"/>
                </a:lnTo>
                <a:lnTo>
                  <a:pt x="320791" y="81553"/>
                </a:lnTo>
                <a:lnTo>
                  <a:pt x="324351" y="76143"/>
                </a:lnTo>
                <a:lnTo>
                  <a:pt x="327677" y="70632"/>
                </a:lnTo>
                <a:lnTo>
                  <a:pt x="331799" y="66005"/>
                </a:lnTo>
                <a:lnTo>
                  <a:pt x="336452" y="61968"/>
                </a:lnTo>
                <a:lnTo>
                  <a:pt x="341459" y="58324"/>
                </a:lnTo>
                <a:lnTo>
                  <a:pt x="345750" y="53990"/>
                </a:lnTo>
                <a:lnTo>
                  <a:pt x="349563" y="49196"/>
                </a:lnTo>
                <a:lnTo>
                  <a:pt x="353056" y="44094"/>
                </a:lnTo>
                <a:lnTo>
                  <a:pt x="356339" y="39741"/>
                </a:lnTo>
                <a:lnTo>
                  <a:pt x="359479" y="35886"/>
                </a:lnTo>
                <a:lnTo>
                  <a:pt x="362525" y="32364"/>
                </a:lnTo>
                <a:lnTo>
                  <a:pt x="366461" y="29063"/>
                </a:lnTo>
                <a:lnTo>
                  <a:pt x="370990" y="25910"/>
                </a:lnTo>
                <a:lnTo>
                  <a:pt x="375914" y="22855"/>
                </a:lnTo>
                <a:lnTo>
                  <a:pt x="380149" y="19867"/>
                </a:lnTo>
                <a:lnTo>
                  <a:pt x="383926" y="16922"/>
                </a:lnTo>
                <a:lnTo>
                  <a:pt x="392279" y="9902"/>
                </a:lnTo>
                <a:lnTo>
                  <a:pt x="395961" y="6402"/>
                </a:lnTo>
                <a:lnTo>
                  <a:pt x="398277" y="4135"/>
                </a:lnTo>
                <a:lnTo>
                  <a:pt x="400773" y="2624"/>
                </a:lnTo>
                <a:lnTo>
                  <a:pt x="409882" y="0"/>
                </a:lnTo>
                <a:lnTo>
                  <a:pt x="409463" y="819"/>
                </a:lnTo>
                <a:lnTo>
                  <a:pt x="406456" y="4270"/>
                </a:lnTo>
                <a:lnTo>
                  <a:pt x="402907" y="8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39"/>
          <p:cNvSpPr/>
          <p:nvPr/>
        </p:nvSpPr>
        <p:spPr>
          <a:xfrm>
            <a:off x="7323772" y="3840584"/>
            <a:ext cx="51436" cy="171346"/>
          </a:xfrm>
          <a:custGeom>
            <a:avLst/>
            <a:gdLst/>
            <a:ahLst/>
            <a:cxnLst/>
            <a:rect l="0" t="0" r="0" b="0"/>
            <a:pathLst>
              <a:path w="51436" h="171346">
                <a:moveTo>
                  <a:pt x="0" y="8468"/>
                </a:moveTo>
                <a:lnTo>
                  <a:pt x="0" y="0"/>
                </a:lnTo>
                <a:lnTo>
                  <a:pt x="0" y="12915"/>
                </a:lnTo>
                <a:lnTo>
                  <a:pt x="953" y="15243"/>
                </a:lnTo>
                <a:lnTo>
                  <a:pt x="2540" y="17747"/>
                </a:lnTo>
                <a:lnTo>
                  <a:pt x="4551" y="20369"/>
                </a:lnTo>
                <a:lnTo>
                  <a:pt x="5892" y="23070"/>
                </a:lnTo>
                <a:lnTo>
                  <a:pt x="6785" y="25823"/>
                </a:lnTo>
                <a:lnTo>
                  <a:pt x="7381" y="28610"/>
                </a:lnTo>
                <a:lnTo>
                  <a:pt x="8731" y="31421"/>
                </a:lnTo>
                <a:lnTo>
                  <a:pt x="10583" y="34248"/>
                </a:lnTo>
                <a:lnTo>
                  <a:pt x="12771" y="37085"/>
                </a:lnTo>
                <a:lnTo>
                  <a:pt x="14229" y="40881"/>
                </a:lnTo>
                <a:lnTo>
                  <a:pt x="15201" y="45317"/>
                </a:lnTo>
                <a:lnTo>
                  <a:pt x="15849" y="50179"/>
                </a:lnTo>
                <a:lnTo>
                  <a:pt x="16281" y="54373"/>
                </a:lnTo>
                <a:lnTo>
                  <a:pt x="16569" y="58121"/>
                </a:lnTo>
                <a:lnTo>
                  <a:pt x="16761" y="61573"/>
                </a:lnTo>
                <a:lnTo>
                  <a:pt x="17841" y="65779"/>
                </a:lnTo>
                <a:lnTo>
                  <a:pt x="19515" y="70488"/>
                </a:lnTo>
                <a:lnTo>
                  <a:pt x="21582" y="75532"/>
                </a:lnTo>
                <a:lnTo>
                  <a:pt x="22960" y="80800"/>
                </a:lnTo>
                <a:lnTo>
                  <a:pt x="23880" y="86217"/>
                </a:lnTo>
                <a:lnTo>
                  <a:pt x="24492" y="91733"/>
                </a:lnTo>
                <a:lnTo>
                  <a:pt x="25853" y="96363"/>
                </a:lnTo>
                <a:lnTo>
                  <a:pt x="27713" y="100402"/>
                </a:lnTo>
                <a:lnTo>
                  <a:pt x="29906" y="104048"/>
                </a:lnTo>
                <a:lnTo>
                  <a:pt x="31367" y="108383"/>
                </a:lnTo>
                <a:lnTo>
                  <a:pt x="32341" y="113178"/>
                </a:lnTo>
                <a:lnTo>
                  <a:pt x="32991" y="118280"/>
                </a:lnTo>
                <a:lnTo>
                  <a:pt x="33424" y="122633"/>
                </a:lnTo>
                <a:lnTo>
                  <a:pt x="33713" y="126488"/>
                </a:lnTo>
                <a:lnTo>
                  <a:pt x="33905" y="130011"/>
                </a:lnTo>
                <a:lnTo>
                  <a:pt x="34119" y="136465"/>
                </a:lnTo>
                <a:lnTo>
                  <a:pt x="34176" y="139519"/>
                </a:lnTo>
                <a:lnTo>
                  <a:pt x="35167" y="142508"/>
                </a:lnTo>
                <a:lnTo>
                  <a:pt x="36780" y="145453"/>
                </a:lnTo>
                <a:lnTo>
                  <a:pt x="38807" y="148369"/>
                </a:lnTo>
                <a:lnTo>
                  <a:pt x="40159" y="151265"/>
                </a:lnTo>
                <a:lnTo>
                  <a:pt x="41060" y="154149"/>
                </a:lnTo>
                <a:lnTo>
                  <a:pt x="41661" y="157023"/>
                </a:lnTo>
                <a:lnTo>
                  <a:pt x="42062" y="159893"/>
                </a:lnTo>
                <a:lnTo>
                  <a:pt x="42328" y="162758"/>
                </a:lnTo>
                <a:lnTo>
                  <a:pt x="42507" y="165621"/>
                </a:lnTo>
                <a:lnTo>
                  <a:pt x="43578" y="167529"/>
                </a:lnTo>
                <a:lnTo>
                  <a:pt x="45244" y="168801"/>
                </a:lnTo>
                <a:lnTo>
                  <a:pt x="51435" y="1713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40"/>
          <p:cNvSpPr/>
          <p:nvPr/>
        </p:nvSpPr>
        <p:spPr>
          <a:xfrm>
            <a:off x="7478077" y="3806231"/>
            <a:ext cx="342901" cy="171400"/>
          </a:xfrm>
          <a:custGeom>
            <a:avLst/>
            <a:gdLst/>
            <a:ahLst/>
            <a:cxnLst/>
            <a:rect l="0" t="0" r="0" b="0"/>
            <a:pathLst>
              <a:path w="342901" h="171400">
                <a:moveTo>
                  <a:pt x="0" y="51394"/>
                </a:moveTo>
                <a:lnTo>
                  <a:pt x="0" y="43174"/>
                </a:lnTo>
                <a:lnTo>
                  <a:pt x="4551" y="38375"/>
                </a:lnTo>
                <a:lnTo>
                  <a:pt x="7381" y="35471"/>
                </a:lnTo>
                <a:lnTo>
                  <a:pt x="8731" y="35064"/>
                </a:lnTo>
                <a:lnTo>
                  <a:pt x="12771" y="34611"/>
                </a:lnTo>
                <a:lnTo>
                  <a:pt x="15181" y="33538"/>
                </a:lnTo>
                <a:lnTo>
                  <a:pt x="20400" y="29805"/>
                </a:lnTo>
                <a:lnTo>
                  <a:pt x="25895" y="24971"/>
                </a:lnTo>
                <a:lnTo>
                  <a:pt x="28693" y="22349"/>
                </a:lnTo>
                <a:lnTo>
                  <a:pt x="32463" y="20600"/>
                </a:lnTo>
                <a:lnTo>
                  <a:pt x="41733" y="18658"/>
                </a:lnTo>
                <a:lnTo>
                  <a:pt x="49663" y="15255"/>
                </a:lnTo>
                <a:lnTo>
                  <a:pt x="57315" y="10567"/>
                </a:lnTo>
                <a:lnTo>
                  <a:pt x="67066" y="5308"/>
                </a:lnTo>
                <a:lnTo>
                  <a:pt x="77750" y="2336"/>
                </a:lnTo>
                <a:lnTo>
                  <a:pt x="87896" y="1016"/>
                </a:lnTo>
                <a:lnTo>
                  <a:pt x="95580" y="428"/>
                </a:lnTo>
                <a:lnTo>
                  <a:pt x="104710" y="167"/>
                </a:lnTo>
                <a:lnTo>
                  <a:pt x="121542" y="0"/>
                </a:lnTo>
                <a:lnTo>
                  <a:pt x="130536" y="2517"/>
                </a:lnTo>
                <a:lnTo>
                  <a:pt x="139931" y="5858"/>
                </a:lnTo>
                <a:lnTo>
                  <a:pt x="147282" y="7343"/>
                </a:lnTo>
                <a:lnTo>
                  <a:pt x="153724" y="10543"/>
                </a:lnTo>
                <a:lnTo>
                  <a:pt x="159762" y="15140"/>
                </a:lnTo>
                <a:lnTo>
                  <a:pt x="165620" y="20359"/>
                </a:lnTo>
                <a:lnTo>
                  <a:pt x="167564" y="23084"/>
                </a:lnTo>
                <a:lnTo>
                  <a:pt x="168859" y="25853"/>
                </a:lnTo>
                <a:lnTo>
                  <a:pt x="169723" y="28651"/>
                </a:lnTo>
                <a:lnTo>
                  <a:pt x="170299" y="32422"/>
                </a:lnTo>
                <a:lnTo>
                  <a:pt x="170683" y="36841"/>
                </a:lnTo>
                <a:lnTo>
                  <a:pt x="170939" y="41692"/>
                </a:lnTo>
                <a:lnTo>
                  <a:pt x="170156" y="45878"/>
                </a:lnTo>
                <a:lnTo>
                  <a:pt x="168683" y="49622"/>
                </a:lnTo>
                <a:lnTo>
                  <a:pt x="166748" y="53070"/>
                </a:lnTo>
                <a:lnTo>
                  <a:pt x="162058" y="61981"/>
                </a:lnTo>
                <a:lnTo>
                  <a:pt x="151285" y="83224"/>
                </a:lnTo>
                <a:lnTo>
                  <a:pt x="148482" y="87854"/>
                </a:lnTo>
                <a:lnTo>
                  <a:pt x="145661" y="91893"/>
                </a:lnTo>
                <a:lnTo>
                  <a:pt x="142828" y="95538"/>
                </a:lnTo>
                <a:lnTo>
                  <a:pt x="139986" y="99873"/>
                </a:lnTo>
                <a:lnTo>
                  <a:pt x="137139" y="104669"/>
                </a:lnTo>
                <a:lnTo>
                  <a:pt x="134289" y="109770"/>
                </a:lnTo>
                <a:lnTo>
                  <a:pt x="131436" y="114124"/>
                </a:lnTo>
                <a:lnTo>
                  <a:pt x="128581" y="117979"/>
                </a:lnTo>
                <a:lnTo>
                  <a:pt x="125726" y="121501"/>
                </a:lnTo>
                <a:lnTo>
                  <a:pt x="122869" y="124802"/>
                </a:lnTo>
                <a:lnTo>
                  <a:pt x="120014" y="127955"/>
                </a:lnTo>
                <a:lnTo>
                  <a:pt x="114299" y="133998"/>
                </a:lnTo>
                <a:lnTo>
                  <a:pt x="95991" y="152560"/>
                </a:lnTo>
                <a:lnTo>
                  <a:pt x="94474" y="153128"/>
                </a:lnTo>
                <a:lnTo>
                  <a:pt x="90249" y="153759"/>
                </a:lnTo>
                <a:lnTo>
                  <a:pt x="87789" y="154880"/>
                </a:lnTo>
                <a:lnTo>
                  <a:pt x="80727" y="160055"/>
                </a:lnTo>
                <a:lnTo>
                  <a:pt x="77195" y="162804"/>
                </a:lnTo>
                <a:lnTo>
                  <a:pt x="81716" y="167378"/>
                </a:lnTo>
                <a:lnTo>
                  <a:pt x="84004" y="168721"/>
                </a:lnTo>
                <a:lnTo>
                  <a:pt x="92754" y="171055"/>
                </a:lnTo>
                <a:lnTo>
                  <a:pt x="103419" y="171362"/>
                </a:lnTo>
                <a:lnTo>
                  <a:pt x="114409" y="171399"/>
                </a:lnTo>
                <a:lnTo>
                  <a:pt x="122604" y="168864"/>
                </a:lnTo>
                <a:lnTo>
                  <a:pt x="132595" y="165516"/>
                </a:lnTo>
                <a:lnTo>
                  <a:pt x="137927" y="164622"/>
                </a:lnTo>
                <a:lnTo>
                  <a:pt x="143387" y="164027"/>
                </a:lnTo>
                <a:lnTo>
                  <a:pt x="148931" y="163630"/>
                </a:lnTo>
                <a:lnTo>
                  <a:pt x="154533" y="163365"/>
                </a:lnTo>
                <a:lnTo>
                  <a:pt x="160172" y="163189"/>
                </a:lnTo>
                <a:lnTo>
                  <a:pt x="165837" y="162119"/>
                </a:lnTo>
                <a:lnTo>
                  <a:pt x="171518" y="160453"/>
                </a:lnTo>
                <a:lnTo>
                  <a:pt x="177210" y="158390"/>
                </a:lnTo>
                <a:lnTo>
                  <a:pt x="182910" y="157015"/>
                </a:lnTo>
                <a:lnTo>
                  <a:pt x="188616" y="156098"/>
                </a:lnTo>
                <a:lnTo>
                  <a:pt x="194324" y="155486"/>
                </a:lnTo>
                <a:lnTo>
                  <a:pt x="200034" y="154126"/>
                </a:lnTo>
                <a:lnTo>
                  <a:pt x="205747" y="152267"/>
                </a:lnTo>
                <a:lnTo>
                  <a:pt x="211459" y="150075"/>
                </a:lnTo>
                <a:lnTo>
                  <a:pt x="218126" y="148614"/>
                </a:lnTo>
                <a:lnTo>
                  <a:pt x="225427" y="147640"/>
                </a:lnTo>
                <a:lnTo>
                  <a:pt x="233153" y="146990"/>
                </a:lnTo>
                <a:lnTo>
                  <a:pt x="240207" y="146557"/>
                </a:lnTo>
                <a:lnTo>
                  <a:pt x="253127" y="146076"/>
                </a:lnTo>
                <a:lnTo>
                  <a:pt x="271109" y="145805"/>
                </a:lnTo>
                <a:lnTo>
                  <a:pt x="332236" y="145691"/>
                </a:lnTo>
                <a:lnTo>
                  <a:pt x="335939" y="148231"/>
                </a:lnTo>
                <a:lnTo>
                  <a:pt x="342900" y="1542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41"/>
          <p:cNvSpPr/>
          <p:nvPr/>
        </p:nvSpPr>
        <p:spPr>
          <a:xfrm>
            <a:off x="7160894" y="3857625"/>
            <a:ext cx="8574" cy="137161"/>
          </a:xfrm>
          <a:custGeom>
            <a:avLst/>
            <a:gdLst/>
            <a:ahLst/>
            <a:cxnLst/>
            <a:rect l="0" t="0" r="0" b="0"/>
            <a:pathLst>
              <a:path w="8574" h="137161">
                <a:moveTo>
                  <a:pt x="0" y="0"/>
                </a:moveTo>
                <a:lnTo>
                  <a:pt x="0" y="11931"/>
                </a:lnTo>
                <a:lnTo>
                  <a:pt x="954" y="14621"/>
                </a:lnTo>
                <a:lnTo>
                  <a:pt x="2541" y="17368"/>
                </a:lnTo>
                <a:lnTo>
                  <a:pt x="4552" y="20151"/>
                </a:lnTo>
                <a:lnTo>
                  <a:pt x="5892" y="22959"/>
                </a:lnTo>
                <a:lnTo>
                  <a:pt x="6786" y="25783"/>
                </a:lnTo>
                <a:lnTo>
                  <a:pt x="7382" y="28619"/>
                </a:lnTo>
                <a:lnTo>
                  <a:pt x="7779" y="31462"/>
                </a:lnTo>
                <a:lnTo>
                  <a:pt x="8044" y="34309"/>
                </a:lnTo>
                <a:lnTo>
                  <a:pt x="8221" y="37160"/>
                </a:lnTo>
                <a:lnTo>
                  <a:pt x="8417" y="42868"/>
                </a:lnTo>
                <a:lnTo>
                  <a:pt x="8527" y="53976"/>
                </a:lnTo>
                <a:lnTo>
                  <a:pt x="8573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42"/>
          <p:cNvSpPr/>
          <p:nvPr/>
        </p:nvSpPr>
        <p:spPr>
          <a:xfrm>
            <a:off x="7075274" y="3926204"/>
            <a:ext cx="154202" cy="1"/>
          </a:xfrm>
          <a:custGeom>
            <a:avLst/>
            <a:gdLst/>
            <a:ahLst/>
            <a:cxnLst/>
            <a:rect l="0" t="0" r="0" b="0"/>
            <a:pathLst>
              <a:path w="154202" h="1">
                <a:moveTo>
                  <a:pt x="8468" y="0"/>
                </a:moveTo>
                <a:lnTo>
                  <a:pt x="0" y="0"/>
                </a:lnTo>
                <a:lnTo>
                  <a:pt x="15420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43"/>
          <p:cNvSpPr/>
          <p:nvPr/>
        </p:nvSpPr>
        <p:spPr>
          <a:xfrm>
            <a:off x="6286500" y="2451735"/>
            <a:ext cx="385763" cy="17146"/>
          </a:xfrm>
          <a:custGeom>
            <a:avLst/>
            <a:gdLst/>
            <a:ahLst/>
            <a:cxnLst/>
            <a:rect l="0" t="0" r="0" b="0"/>
            <a:pathLst>
              <a:path w="385763" h="17146">
                <a:moveTo>
                  <a:pt x="0" y="17145"/>
                </a:moveTo>
                <a:lnTo>
                  <a:pt x="16482" y="17145"/>
                </a:lnTo>
                <a:lnTo>
                  <a:pt x="20513" y="16192"/>
                </a:lnTo>
                <a:lnTo>
                  <a:pt x="24153" y="14604"/>
                </a:lnTo>
                <a:lnTo>
                  <a:pt x="27532" y="12594"/>
                </a:lnTo>
                <a:lnTo>
                  <a:pt x="31689" y="11253"/>
                </a:lnTo>
                <a:lnTo>
                  <a:pt x="36366" y="10359"/>
                </a:lnTo>
                <a:lnTo>
                  <a:pt x="41389" y="9764"/>
                </a:lnTo>
                <a:lnTo>
                  <a:pt x="46642" y="9367"/>
                </a:lnTo>
                <a:lnTo>
                  <a:pt x="57560" y="8925"/>
                </a:lnTo>
                <a:lnTo>
                  <a:pt x="74416" y="8677"/>
                </a:lnTo>
                <a:lnTo>
                  <a:pt x="115976" y="8581"/>
                </a:lnTo>
                <a:lnTo>
                  <a:pt x="123037" y="7626"/>
                </a:lnTo>
                <a:lnTo>
                  <a:pt x="130602" y="6036"/>
                </a:lnTo>
                <a:lnTo>
                  <a:pt x="138503" y="4024"/>
                </a:lnTo>
                <a:lnTo>
                  <a:pt x="146628" y="2682"/>
                </a:lnTo>
                <a:lnTo>
                  <a:pt x="154902" y="1788"/>
                </a:lnTo>
                <a:lnTo>
                  <a:pt x="163275" y="1192"/>
                </a:lnTo>
                <a:lnTo>
                  <a:pt x="171715" y="795"/>
                </a:lnTo>
                <a:lnTo>
                  <a:pt x="188713" y="353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44"/>
          <p:cNvSpPr/>
          <p:nvPr/>
        </p:nvSpPr>
        <p:spPr>
          <a:xfrm>
            <a:off x="6998017" y="2314575"/>
            <a:ext cx="8574" cy="240031"/>
          </a:xfrm>
          <a:custGeom>
            <a:avLst/>
            <a:gdLst/>
            <a:ahLst/>
            <a:cxnLst/>
            <a:rect l="0" t="0" r="0" b="0"/>
            <a:pathLst>
              <a:path w="8574" h="240031">
                <a:moveTo>
                  <a:pt x="0" y="0"/>
                </a:moveTo>
                <a:lnTo>
                  <a:pt x="0" y="74775"/>
                </a:lnTo>
                <a:lnTo>
                  <a:pt x="953" y="80330"/>
                </a:lnTo>
                <a:lnTo>
                  <a:pt x="2540" y="85938"/>
                </a:lnTo>
                <a:lnTo>
                  <a:pt x="4551" y="91582"/>
                </a:lnTo>
                <a:lnTo>
                  <a:pt x="5891" y="97249"/>
                </a:lnTo>
                <a:lnTo>
                  <a:pt x="6785" y="102933"/>
                </a:lnTo>
                <a:lnTo>
                  <a:pt x="7381" y="108627"/>
                </a:lnTo>
                <a:lnTo>
                  <a:pt x="7778" y="114328"/>
                </a:lnTo>
                <a:lnTo>
                  <a:pt x="8043" y="120033"/>
                </a:lnTo>
                <a:lnTo>
                  <a:pt x="8338" y="131453"/>
                </a:lnTo>
                <a:lnTo>
                  <a:pt x="8563" y="169784"/>
                </a:lnTo>
                <a:lnTo>
                  <a:pt x="7614" y="174149"/>
                </a:lnTo>
                <a:lnTo>
                  <a:pt x="6029" y="178012"/>
                </a:lnTo>
                <a:lnTo>
                  <a:pt x="4019" y="181539"/>
                </a:lnTo>
                <a:lnTo>
                  <a:pt x="2679" y="184844"/>
                </a:lnTo>
                <a:lnTo>
                  <a:pt x="1786" y="187999"/>
                </a:lnTo>
                <a:lnTo>
                  <a:pt x="1191" y="191055"/>
                </a:lnTo>
                <a:lnTo>
                  <a:pt x="794" y="194997"/>
                </a:lnTo>
                <a:lnTo>
                  <a:pt x="530" y="199531"/>
                </a:lnTo>
                <a:lnTo>
                  <a:pt x="105" y="211392"/>
                </a:lnTo>
                <a:lnTo>
                  <a:pt x="21" y="220579"/>
                </a:lnTo>
                <a:lnTo>
                  <a:pt x="1" y="235528"/>
                </a:lnTo>
                <a:lnTo>
                  <a:pt x="953" y="237028"/>
                </a:lnTo>
                <a:lnTo>
                  <a:pt x="2540" y="238029"/>
                </a:lnTo>
                <a:lnTo>
                  <a:pt x="857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45"/>
          <p:cNvSpPr/>
          <p:nvPr/>
        </p:nvSpPr>
        <p:spPr>
          <a:xfrm>
            <a:off x="7178050" y="2340292"/>
            <a:ext cx="222828" cy="222873"/>
          </a:xfrm>
          <a:custGeom>
            <a:avLst/>
            <a:gdLst/>
            <a:ahLst/>
            <a:cxnLst/>
            <a:rect l="0" t="0" r="0" b="0"/>
            <a:pathLst>
              <a:path w="222828" h="222873">
                <a:moveTo>
                  <a:pt x="42852" y="8572"/>
                </a:moveTo>
                <a:lnTo>
                  <a:pt x="42852" y="3"/>
                </a:lnTo>
                <a:lnTo>
                  <a:pt x="42852" y="4552"/>
                </a:lnTo>
                <a:lnTo>
                  <a:pt x="41900" y="6845"/>
                </a:lnTo>
                <a:lnTo>
                  <a:pt x="38301" y="11932"/>
                </a:lnTo>
                <a:lnTo>
                  <a:pt x="33527" y="17368"/>
                </a:lnTo>
                <a:lnTo>
                  <a:pt x="28230" y="22959"/>
                </a:lnTo>
                <a:lnTo>
                  <a:pt x="22701" y="28619"/>
                </a:lnTo>
                <a:lnTo>
                  <a:pt x="20845" y="32414"/>
                </a:lnTo>
                <a:lnTo>
                  <a:pt x="19609" y="36850"/>
                </a:lnTo>
                <a:lnTo>
                  <a:pt x="18784" y="41712"/>
                </a:lnTo>
                <a:lnTo>
                  <a:pt x="17282" y="46858"/>
                </a:lnTo>
                <a:lnTo>
                  <a:pt x="15327" y="52193"/>
                </a:lnTo>
                <a:lnTo>
                  <a:pt x="13073" y="57656"/>
                </a:lnTo>
                <a:lnTo>
                  <a:pt x="11569" y="62250"/>
                </a:lnTo>
                <a:lnTo>
                  <a:pt x="10567" y="66265"/>
                </a:lnTo>
                <a:lnTo>
                  <a:pt x="9898" y="69894"/>
                </a:lnTo>
                <a:lnTo>
                  <a:pt x="6616" y="76467"/>
                </a:lnTo>
                <a:lnTo>
                  <a:pt x="4407" y="79553"/>
                </a:lnTo>
                <a:lnTo>
                  <a:pt x="2934" y="83515"/>
                </a:lnTo>
                <a:lnTo>
                  <a:pt x="1953" y="88062"/>
                </a:lnTo>
                <a:lnTo>
                  <a:pt x="1299" y="92998"/>
                </a:lnTo>
                <a:lnTo>
                  <a:pt x="862" y="97241"/>
                </a:lnTo>
                <a:lnTo>
                  <a:pt x="571" y="101023"/>
                </a:lnTo>
                <a:lnTo>
                  <a:pt x="378" y="104496"/>
                </a:lnTo>
                <a:lnTo>
                  <a:pt x="163" y="113435"/>
                </a:lnTo>
                <a:lnTo>
                  <a:pt x="0" y="144183"/>
                </a:lnTo>
                <a:lnTo>
                  <a:pt x="949" y="148510"/>
                </a:lnTo>
                <a:lnTo>
                  <a:pt x="2534" y="152347"/>
                </a:lnTo>
                <a:lnTo>
                  <a:pt x="4543" y="155857"/>
                </a:lnTo>
                <a:lnTo>
                  <a:pt x="9316" y="164837"/>
                </a:lnTo>
                <a:lnTo>
                  <a:pt x="11921" y="169899"/>
                </a:lnTo>
                <a:lnTo>
                  <a:pt x="13659" y="174226"/>
                </a:lnTo>
                <a:lnTo>
                  <a:pt x="14817" y="178063"/>
                </a:lnTo>
                <a:lnTo>
                  <a:pt x="15590" y="181574"/>
                </a:lnTo>
                <a:lnTo>
                  <a:pt x="18009" y="184867"/>
                </a:lnTo>
                <a:lnTo>
                  <a:pt x="21528" y="188015"/>
                </a:lnTo>
                <a:lnTo>
                  <a:pt x="25778" y="191065"/>
                </a:lnTo>
                <a:lnTo>
                  <a:pt x="29565" y="194052"/>
                </a:lnTo>
                <a:lnTo>
                  <a:pt x="36311" y="199910"/>
                </a:lnTo>
                <a:lnTo>
                  <a:pt x="42486" y="205689"/>
                </a:lnTo>
                <a:lnTo>
                  <a:pt x="54210" y="217160"/>
                </a:lnTo>
                <a:lnTo>
                  <a:pt x="58043" y="219068"/>
                </a:lnTo>
                <a:lnTo>
                  <a:pt x="62504" y="220341"/>
                </a:lnTo>
                <a:lnTo>
                  <a:pt x="67384" y="221189"/>
                </a:lnTo>
                <a:lnTo>
                  <a:pt x="71589" y="221754"/>
                </a:lnTo>
                <a:lnTo>
                  <a:pt x="75346" y="222131"/>
                </a:lnTo>
                <a:lnTo>
                  <a:pt x="78802" y="222382"/>
                </a:lnTo>
                <a:lnTo>
                  <a:pt x="83011" y="222550"/>
                </a:lnTo>
                <a:lnTo>
                  <a:pt x="92768" y="222736"/>
                </a:lnTo>
                <a:lnTo>
                  <a:pt x="125837" y="222872"/>
                </a:lnTo>
                <a:lnTo>
                  <a:pt x="130560" y="221924"/>
                </a:lnTo>
                <a:lnTo>
                  <a:pt x="134661" y="220339"/>
                </a:lnTo>
                <a:lnTo>
                  <a:pt x="138348" y="218330"/>
                </a:lnTo>
                <a:lnTo>
                  <a:pt x="152639" y="210952"/>
                </a:lnTo>
                <a:lnTo>
                  <a:pt x="168938" y="202734"/>
                </a:lnTo>
                <a:lnTo>
                  <a:pt x="173582" y="199926"/>
                </a:lnTo>
                <a:lnTo>
                  <a:pt x="177630" y="197101"/>
                </a:lnTo>
                <a:lnTo>
                  <a:pt x="181282" y="194266"/>
                </a:lnTo>
                <a:lnTo>
                  <a:pt x="185621" y="191423"/>
                </a:lnTo>
                <a:lnTo>
                  <a:pt x="190419" y="188575"/>
                </a:lnTo>
                <a:lnTo>
                  <a:pt x="195523" y="185725"/>
                </a:lnTo>
                <a:lnTo>
                  <a:pt x="199877" y="181919"/>
                </a:lnTo>
                <a:lnTo>
                  <a:pt x="203733" y="177477"/>
                </a:lnTo>
                <a:lnTo>
                  <a:pt x="207256" y="172611"/>
                </a:lnTo>
                <a:lnTo>
                  <a:pt x="210557" y="168414"/>
                </a:lnTo>
                <a:lnTo>
                  <a:pt x="213711" y="164663"/>
                </a:lnTo>
                <a:lnTo>
                  <a:pt x="216766" y="161211"/>
                </a:lnTo>
                <a:lnTo>
                  <a:pt x="218802" y="157004"/>
                </a:lnTo>
                <a:lnTo>
                  <a:pt x="220159" y="152294"/>
                </a:lnTo>
                <a:lnTo>
                  <a:pt x="221065" y="147250"/>
                </a:lnTo>
                <a:lnTo>
                  <a:pt x="221668" y="142934"/>
                </a:lnTo>
                <a:lnTo>
                  <a:pt x="222071" y="139104"/>
                </a:lnTo>
                <a:lnTo>
                  <a:pt x="222338" y="135599"/>
                </a:lnTo>
                <a:lnTo>
                  <a:pt x="222517" y="131357"/>
                </a:lnTo>
                <a:lnTo>
                  <a:pt x="222716" y="121563"/>
                </a:lnTo>
                <a:lnTo>
                  <a:pt x="222827" y="105340"/>
                </a:lnTo>
                <a:lnTo>
                  <a:pt x="221891" y="100707"/>
                </a:lnTo>
                <a:lnTo>
                  <a:pt x="220314" y="96665"/>
                </a:lnTo>
                <a:lnTo>
                  <a:pt x="218310" y="93018"/>
                </a:lnTo>
                <a:lnTo>
                  <a:pt x="215069" y="88682"/>
                </a:lnTo>
                <a:lnTo>
                  <a:pt x="211004" y="83887"/>
                </a:lnTo>
                <a:lnTo>
                  <a:pt x="202359" y="74430"/>
                </a:lnTo>
                <a:lnTo>
                  <a:pt x="195341" y="67053"/>
                </a:lnTo>
                <a:lnTo>
                  <a:pt x="169865" y="41313"/>
                </a:lnTo>
                <a:lnTo>
                  <a:pt x="164675" y="38020"/>
                </a:lnTo>
                <a:lnTo>
                  <a:pt x="158358" y="34872"/>
                </a:lnTo>
                <a:lnTo>
                  <a:pt x="151288" y="31820"/>
                </a:lnTo>
                <a:lnTo>
                  <a:pt x="138353" y="25890"/>
                </a:lnTo>
                <a:lnTo>
                  <a:pt x="114527" y="14322"/>
                </a:lnTo>
                <a:lnTo>
                  <a:pt x="108733" y="12405"/>
                </a:lnTo>
                <a:lnTo>
                  <a:pt x="102966" y="11128"/>
                </a:lnTo>
                <a:lnTo>
                  <a:pt x="97216" y="10276"/>
                </a:lnTo>
                <a:lnTo>
                  <a:pt x="91477" y="8756"/>
                </a:lnTo>
                <a:lnTo>
                  <a:pt x="85746" y="6790"/>
                </a:lnTo>
                <a:lnTo>
                  <a:pt x="80020" y="4526"/>
                </a:lnTo>
                <a:lnTo>
                  <a:pt x="74299" y="3018"/>
                </a:lnTo>
                <a:lnTo>
                  <a:pt x="68579" y="2012"/>
                </a:lnTo>
                <a:lnTo>
                  <a:pt x="62860" y="1341"/>
                </a:lnTo>
                <a:lnTo>
                  <a:pt x="58096" y="894"/>
                </a:lnTo>
                <a:lnTo>
                  <a:pt x="53968" y="596"/>
                </a:lnTo>
                <a:lnTo>
                  <a:pt x="50263" y="397"/>
                </a:lnTo>
                <a:lnTo>
                  <a:pt x="41065" y="177"/>
                </a:lnTo>
                <a:lnTo>
                  <a:pt x="257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46"/>
          <p:cNvSpPr/>
          <p:nvPr/>
        </p:nvSpPr>
        <p:spPr>
          <a:xfrm>
            <a:off x="6132195" y="4238520"/>
            <a:ext cx="240031" cy="22013"/>
          </a:xfrm>
          <a:custGeom>
            <a:avLst/>
            <a:gdLst/>
            <a:ahLst/>
            <a:cxnLst/>
            <a:rect l="0" t="0" r="0" b="0"/>
            <a:pathLst>
              <a:path w="240031" h="22013">
                <a:moveTo>
                  <a:pt x="0" y="22012"/>
                </a:moveTo>
                <a:lnTo>
                  <a:pt x="28714" y="22012"/>
                </a:lnTo>
                <a:lnTo>
                  <a:pt x="32477" y="21059"/>
                </a:lnTo>
                <a:lnTo>
                  <a:pt x="36892" y="19472"/>
                </a:lnTo>
                <a:lnTo>
                  <a:pt x="41739" y="17461"/>
                </a:lnTo>
                <a:lnTo>
                  <a:pt x="46876" y="16121"/>
                </a:lnTo>
                <a:lnTo>
                  <a:pt x="52206" y="15227"/>
                </a:lnTo>
                <a:lnTo>
                  <a:pt x="57663" y="14631"/>
                </a:lnTo>
                <a:lnTo>
                  <a:pt x="63207" y="14234"/>
                </a:lnTo>
                <a:lnTo>
                  <a:pt x="68808" y="13969"/>
                </a:lnTo>
                <a:lnTo>
                  <a:pt x="74447" y="13793"/>
                </a:lnTo>
                <a:lnTo>
                  <a:pt x="80111" y="12722"/>
                </a:lnTo>
                <a:lnTo>
                  <a:pt x="85792" y="11057"/>
                </a:lnTo>
                <a:lnTo>
                  <a:pt x="91485" y="8993"/>
                </a:lnTo>
                <a:lnTo>
                  <a:pt x="97185" y="7618"/>
                </a:lnTo>
                <a:lnTo>
                  <a:pt x="102890" y="6701"/>
                </a:lnTo>
                <a:lnTo>
                  <a:pt x="108598" y="6089"/>
                </a:lnTo>
                <a:lnTo>
                  <a:pt x="114308" y="5682"/>
                </a:lnTo>
                <a:lnTo>
                  <a:pt x="120021" y="5410"/>
                </a:lnTo>
                <a:lnTo>
                  <a:pt x="125733" y="5229"/>
                </a:lnTo>
                <a:lnTo>
                  <a:pt x="131447" y="4156"/>
                </a:lnTo>
                <a:lnTo>
                  <a:pt x="137162" y="2488"/>
                </a:lnTo>
                <a:lnTo>
                  <a:pt x="142876" y="423"/>
                </a:lnTo>
                <a:lnTo>
                  <a:pt x="148591" y="0"/>
                </a:lnTo>
                <a:lnTo>
                  <a:pt x="154305" y="670"/>
                </a:lnTo>
                <a:lnTo>
                  <a:pt x="160020" y="2069"/>
                </a:lnTo>
                <a:lnTo>
                  <a:pt x="165735" y="3002"/>
                </a:lnTo>
                <a:lnTo>
                  <a:pt x="171450" y="3623"/>
                </a:lnTo>
                <a:lnTo>
                  <a:pt x="177165" y="4038"/>
                </a:lnTo>
                <a:lnTo>
                  <a:pt x="186055" y="4499"/>
                </a:lnTo>
                <a:lnTo>
                  <a:pt x="189759" y="4621"/>
                </a:lnTo>
                <a:lnTo>
                  <a:pt x="204074" y="4795"/>
                </a:lnTo>
                <a:lnTo>
                  <a:pt x="240030" y="48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47"/>
          <p:cNvSpPr/>
          <p:nvPr/>
        </p:nvSpPr>
        <p:spPr>
          <a:xfrm>
            <a:off x="6475098" y="4166235"/>
            <a:ext cx="25712" cy="300038"/>
          </a:xfrm>
          <a:custGeom>
            <a:avLst/>
            <a:gdLst/>
            <a:ahLst/>
            <a:cxnLst/>
            <a:rect l="0" t="0" r="0" b="0"/>
            <a:pathLst>
              <a:path w="25712" h="300038">
                <a:moveTo>
                  <a:pt x="17142" y="0"/>
                </a:moveTo>
                <a:lnTo>
                  <a:pt x="17142" y="7380"/>
                </a:lnTo>
                <a:lnTo>
                  <a:pt x="18094" y="8730"/>
                </a:lnTo>
                <a:lnTo>
                  <a:pt x="19682" y="10582"/>
                </a:lnTo>
                <a:lnTo>
                  <a:pt x="21693" y="12770"/>
                </a:lnTo>
                <a:lnTo>
                  <a:pt x="23033" y="16133"/>
                </a:lnTo>
                <a:lnTo>
                  <a:pt x="23927" y="20280"/>
                </a:lnTo>
                <a:lnTo>
                  <a:pt x="24523" y="24950"/>
                </a:lnTo>
                <a:lnTo>
                  <a:pt x="25185" y="32679"/>
                </a:lnTo>
                <a:lnTo>
                  <a:pt x="25479" y="41193"/>
                </a:lnTo>
                <a:lnTo>
                  <a:pt x="25711" y="120447"/>
                </a:lnTo>
                <a:lnTo>
                  <a:pt x="24760" y="127923"/>
                </a:lnTo>
                <a:lnTo>
                  <a:pt x="23173" y="134812"/>
                </a:lnTo>
                <a:lnTo>
                  <a:pt x="21162" y="141310"/>
                </a:lnTo>
                <a:lnTo>
                  <a:pt x="19822" y="148499"/>
                </a:lnTo>
                <a:lnTo>
                  <a:pt x="18929" y="156149"/>
                </a:lnTo>
                <a:lnTo>
                  <a:pt x="18333" y="164107"/>
                </a:lnTo>
                <a:lnTo>
                  <a:pt x="17936" y="171317"/>
                </a:lnTo>
                <a:lnTo>
                  <a:pt x="17494" y="184408"/>
                </a:lnTo>
                <a:lnTo>
                  <a:pt x="16424" y="191519"/>
                </a:lnTo>
                <a:lnTo>
                  <a:pt x="14758" y="199117"/>
                </a:lnTo>
                <a:lnTo>
                  <a:pt x="12695" y="207039"/>
                </a:lnTo>
                <a:lnTo>
                  <a:pt x="10367" y="214226"/>
                </a:lnTo>
                <a:lnTo>
                  <a:pt x="7863" y="220922"/>
                </a:lnTo>
                <a:lnTo>
                  <a:pt x="5241" y="227292"/>
                </a:lnTo>
                <a:lnTo>
                  <a:pt x="3493" y="233443"/>
                </a:lnTo>
                <a:lnTo>
                  <a:pt x="2327" y="239448"/>
                </a:lnTo>
                <a:lnTo>
                  <a:pt x="1550" y="245357"/>
                </a:lnTo>
                <a:lnTo>
                  <a:pt x="1033" y="251201"/>
                </a:lnTo>
                <a:lnTo>
                  <a:pt x="687" y="257002"/>
                </a:lnTo>
                <a:lnTo>
                  <a:pt x="304" y="267576"/>
                </a:lnTo>
                <a:lnTo>
                  <a:pt x="88" y="278883"/>
                </a:lnTo>
                <a:lnTo>
                  <a:pt x="0" y="298299"/>
                </a:lnTo>
                <a:lnTo>
                  <a:pt x="952" y="298878"/>
                </a:lnTo>
                <a:lnTo>
                  <a:pt x="2538" y="299265"/>
                </a:lnTo>
                <a:lnTo>
                  <a:pt x="8569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48"/>
          <p:cNvSpPr/>
          <p:nvPr/>
        </p:nvSpPr>
        <p:spPr>
          <a:xfrm>
            <a:off x="6620942" y="4191952"/>
            <a:ext cx="179407" cy="238656"/>
          </a:xfrm>
          <a:custGeom>
            <a:avLst/>
            <a:gdLst/>
            <a:ahLst/>
            <a:cxnLst/>
            <a:rect l="0" t="0" r="0" b="0"/>
            <a:pathLst>
              <a:path w="179407" h="238656">
                <a:moveTo>
                  <a:pt x="42748" y="0"/>
                </a:moveTo>
                <a:lnTo>
                  <a:pt x="34528" y="0"/>
                </a:lnTo>
                <a:lnTo>
                  <a:pt x="29728" y="4551"/>
                </a:lnTo>
                <a:lnTo>
                  <a:pt x="28354" y="6844"/>
                </a:lnTo>
                <a:lnTo>
                  <a:pt x="25465" y="15575"/>
                </a:lnTo>
                <a:lnTo>
                  <a:pt x="23606" y="19908"/>
                </a:lnTo>
                <a:lnTo>
                  <a:pt x="21414" y="24702"/>
                </a:lnTo>
                <a:lnTo>
                  <a:pt x="19953" y="29803"/>
                </a:lnTo>
                <a:lnTo>
                  <a:pt x="18979" y="35109"/>
                </a:lnTo>
                <a:lnTo>
                  <a:pt x="18329" y="40551"/>
                </a:lnTo>
                <a:lnTo>
                  <a:pt x="16944" y="45132"/>
                </a:lnTo>
                <a:lnTo>
                  <a:pt x="15067" y="49137"/>
                </a:lnTo>
                <a:lnTo>
                  <a:pt x="12864" y="52761"/>
                </a:lnTo>
                <a:lnTo>
                  <a:pt x="11395" y="57082"/>
                </a:lnTo>
                <a:lnTo>
                  <a:pt x="10416" y="61867"/>
                </a:lnTo>
                <a:lnTo>
                  <a:pt x="9764" y="66962"/>
                </a:lnTo>
                <a:lnTo>
                  <a:pt x="8375" y="72264"/>
                </a:lnTo>
                <a:lnTo>
                  <a:pt x="6498" y="77704"/>
                </a:lnTo>
                <a:lnTo>
                  <a:pt x="4293" y="83235"/>
                </a:lnTo>
                <a:lnTo>
                  <a:pt x="2824" y="88828"/>
                </a:lnTo>
                <a:lnTo>
                  <a:pt x="1845" y="94461"/>
                </a:lnTo>
                <a:lnTo>
                  <a:pt x="1191" y="100121"/>
                </a:lnTo>
                <a:lnTo>
                  <a:pt x="756" y="105800"/>
                </a:lnTo>
                <a:lnTo>
                  <a:pt x="466" y="111491"/>
                </a:lnTo>
                <a:lnTo>
                  <a:pt x="143" y="122894"/>
                </a:lnTo>
                <a:lnTo>
                  <a:pt x="0" y="134312"/>
                </a:lnTo>
                <a:lnTo>
                  <a:pt x="915" y="140024"/>
                </a:lnTo>
                <a:lnTo>
                  <a:pt x="2476" y="145737"/>
                </a:lnTo>
                <a:lnTo>
                  <a:pt x="4470" y="151450"/>
                </a:lnTo>
                <a:lnTo>
                  <a:pt x="5799" y="157165"/>
                </a:lnTo>
                <a:lnTo>
                  <a:pt x="6686" y="162879"/>
                </a:lnTo>
                <a:lnTo>
                  <a:pt x="7276" y="168593"/>
                </a:lnTo>
                <a:lnTo>
                  <a:pt x="8623" y="174308"/>
                </a:lnTo>
                <a:lnTo>
                  <a:pt x="10472" y="180023"/>
                </a:lnTo>
                <a:lnTo>
                  <a:pt x="12659" y="185738"/>
                </a:lnTo>
                <a:lnTo>
                  <a:pt x="14115" y="190501"/>
                </a:lnTo>
                <a:lnTo>
                  <a:pt x="15087" y="194628"/>
                </a:lnTo>
                <a:lnTo>
                  <a:pt x="15735" y="198332"/>
                </a:lnTo>
                <a:lnTo>
                  <a:pt x="17119" y="202706"/>
                </a:lnTo>
                <a:lnTo>
                  <a:pt x="18994" y="207527"/>
                </a:lnTo>
                <a:lnTo>
                  <a:pt x="21198" y="212646"/>
                </a:lnTo>
                <a:lnTo>
                  <a:pt x="23619" y="217012"/>
                </a:lnTo>
                <a:lnTo>
                  <a:pt x="28848" y="224402"/>
                </a:lnTo>
                <a:lnTo>
                  <a:pt x="31576" y="226754"/>
                </a:lnTo>
                <a:lnTo>
                  <a:pt x="34347" y="228322"/>
                </a:lnTo>
                <a:lnTo>
                  <a:pt x="37147" y="229367"/>
                </a:lnTo>
                <a:lnTo>
                  <a:pt x="39966" y="231017"/>
                </a:lnTo>
                <a:lnTo>
                  <a:pt x="42799" y="233068"/>
                </a:lnTo>
                <a:lnTo>
                  <a:pt x="45640" y="235389"/>
                </a:lnTo>
                <a:lnTo>
                  <a:pt x="49438" y="236936"/>
                </a:lnTo>
                <a:lnTo>
                  <a:pt x="53876" y="237967"/>
                </a:lnTo>
                <a:lnTo>
                  <a:pt x="58738" y="238655"/>
                </a:lnTo>
                <a:lnTo>
                  <a:pt x="62933" y="238161"/>
                </a:lnTo>
                <a:lnTo>
                  <a:pt x="66683" y="236879"/>
                </a:lnTo>
                <a:lnTo>
                  <a:pt x="70134" y="235072"/>
                </a:lnTo>
                <a:lnTo>
                  <a:pt x="73388" y="233867"/>
                </a:lnTo>
                <a:lnTo>
                  <a:pt x="76510" y="233064"/>
                </a:lnTo>
                <a:lnTo>
                  <a:pt x="79543" y="232529"/>
                </a:lnTo>
                <a:lnTo>
                  <a:pt x="83470" y="231219"/>
                </a:lnTo>
                <a:lnTo>
                  <a:pt x="87994" y="229394"/>
                </a:lnTo>
                <a:lnTo>
                  <a:pt x="92914" y="227224"/>
                </a:lnTo>
                <a:lnTo>
                  <a:pt x="97147" y="224825"/>
                </a:lnTo>
                <a:lnTo>
                  <a:pt x="100921" y="222273"/>
                </a:lnTo>
                <a:lnTo>
                  <a:pt x="104390" y="219620"/>
                </a:lnTo>
                <a:lnTo>
                  <a:pt x="108607" y="216899"/>
                </a:lnTo>
                <a:lnTo>
                  <a:pt x="113324" y="214132"/>
                </a:lnTo>
                <a:lnTo>
                  <a:pt x="118374" y="211335"/>
                </a:lnTo>
                <a:lnTo>
                  <a:pt x="122692" y="207565"/>
                </a:lnTo>
                <a:lnTo>
                  <a:pt x="126524" y="203146"/>
                </a:lnTo>
                <a:lnTo>
                  <a:pt x="130031" y="198296"/>
                </a:lnTo>
                <a:lnTo>
                  <a:pt x="133322" y="193157"/>
                </a:lnTo>
                <a:lnTo>
                  <a:pt x="136468" y="187827"/>
                </a:lnTo>
                <a:lnTo>
                  <a:pt x="139518" y="182368"/>
                </a:lnTo>
                <a:lnTo>
                  <a:pt x="145446" y="171223"/>
                </a:lnTo>
                <a:lnTo>
                  <a:pt x="148361" y="165583"/>
                </a:lnTo>
                <a:lnTo>
                  <a:pt x="151257" y="158966"/>
                </a:lnTo>
                <a:lnTo>
                  <a:pt x="154139" y="151698"/>
                </a:lnTo>
                <a:lnTo>
                  <a:pt x="157014" y="143994"/>
                </a:lnTo>
                <a:lnTo>
                  <a:pt x="159882" y="136954"/>
                </a:lnTo>
                <a:lnTo>
                  <a:pt x="162748" y="130355"/>
                </a:lnTo>
                <a:lnTo>
                  <a:pt x="168471" y="117943"/>
                </a:lnTo>
                <a:lnTo>
                  <a:pt x="174190" y="106077"/>
                </a:lnTo>
                <a:lnTo>
                  <a:pt x="176096" y="100245"/>
                </a:lnTo>
                <a:lnTo>
                  <a:pt x="177367" y="94453"/>
                </a:lnTo>
                <a:lnTo>
                  <a:pt x="178213" y="88686"/>
                </a:lnTo>
                <a:lnTo>
                  <a:pt x="178778" y="82937"/>
                </a:lnTo>
                <a:lnTo>
                  <a:pt x="179155" y="77199"/>
                </a:lnTo>
                <a:lnTo>
                  <a:pt x="179406" y="71468"/>
                </a:lnTo>
                <a:lnTo>
                  <a:pt x="178621" y="65743"/>
                </a:lnTo>
                <a:lnTo>
                  <a:pt x="177144" y="60021"/>
                </a:lnTo>
                <a:lnTo>
                  <a:pt x="175208" y="54301"/>
                </a:lnTo>
                <a:lnTo>
                  <a:pt x="172965" y="49536"/>
                </a:lnTo>
                <a:lnTo>
                  <a:pt x="170517" y="45407"/>
                </a:lnTo>
                <a:lnTo>
                  <a:pt x="167932" y="41701"/>
                </a:lnTo>
                <a:lnTo>
                  <a:pt x="164304" y="38278"/>
                </a:lnTo>
                <a:lnTo>
                  <a:pt x="159980" y="35044"/>
                </a:lnTo>
                <a:lnTo>
                  <a:pt x="155193" y="31935"/>
                </a:lnTo>
                <a:lnTo>
                  <a:pt x="150096" y="29863"/>
                </a:lnTo>
                <a:lnTo>
                  <a:pt x="144793" y="28481"/>
                </a:lnTo>
                <a:lnTo>
                  <a:pt x="139353" y="27560"/>
                </a:lnTo>
                <a:lnTo>
                  <a:pt x="133821" y="25993"/>
                </a:lnTo>
                <a:lnTo>
                  <a:pt x="128228" y="23996"/>
                </a:lnTo>
                <a:lnTo>
                  <a:pt x="122595" y="21712"/>
                </a:lnTo>
                <a:lnTo>
                  <a:pt x="116934" y="20190"/>
                </a:lnTo>
                <a:lnTo>
                  <a:pt x="111255" y="19175"/>
                </a:lnTo>
                <a:lnTo>
                  <a:pt x="105565" y="18498"/>
                </a:lnTo>
                <a:lnTo>
                  <a:pt x="100818" y="17095"/>
                </a:lnTo>
                <a:lnTo>
                  <a:pt x="96701" y="15207"/>
                </a:lnTo>
                <a:lnTo>
                  <a:pt x="93004" y="12995"/>
                </a:lnTo>
                <a:lnTo>
                  <a:pt x="88635" y="11521"/>
                </a:lnTo>
                <a:lnTo>
                  <a:pt x="83816" y="10538"/>
                </a:lnTo>
                <a:lnTo>
                  <a:pt x="78699" y="9883"/>
                </a:lnTo>
                <a:lnTo>
                  <a:pt x="73383" y="9446"/>
                </a:lnTo>
                <a:lnTo>
                  <a:pt x="67934" y="9155"/>
                </a:lnTo>
                <a:lnTo>
                  <a:pt x="62396" y="8961"/>
                </a:lnTo>
                <a:lnTo>
                  <a:pt x="57751" y="7879"/>
                </a:lnTo>
                <a:lnTo>
                  <a:pt x="53703" y="6205"/>
                </a:lnTo>
                <a:lnTo>
                  <a:pt x="50051" y="4137"/>
                </a:lnTo>
                <a:lnTo>
                  <a:pt x="45712" y="2758"/>
                </a:lnTo>
                <a:lnTo>
                  <a:pt x="40914" y="1839"/>
                </a:lnTo>
                <a:lnTo>
                  <a:pt x="35810" y="1226"/>
                </a:lnTo>
                <a:lnTo>
                  <a:pt x="30503" y="817"/>
                </a:lnTo>
                <a:lnTo>
                  <a:pt x="25060" y="545"/>
                </a:lnTo>
                <a:lnTo>
                  <a:pt x="8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49"/>
          <p:cNvSpPr/>
          <p:nvPr/>
        </p:nvSpPr>
        <p:spPr>
          <a:xfrm>
            <a:off x="6869430" y="4183379"/>
            <a:ext cx="128588" cy="222887"/>
          </a:xfrm>
          <a:custGeom>
            <a:avLst/>
            <a:gdLst/>
            <a:ahLst/>
            <a:cxnLst/>
            <a:rect l="0" t="0" r="0" b="0"/>
            <a:pathLst>
              <a:path w="128588" h="222887">
                <a:moveTo>
                  <a:pt x="0" y="0"/>
                </a:moveTo>
                <a:lnTo>
                  <a:pt x="12770" y="12771"/>
                </a:lnTo>
                <a:lnTo>
                  <a:pt x="14228" y="15182"/>
                </a:lnTo>
                <a:lnTo>
                  <a:pt x="15848" y="20400"/>
                </a:lnTo>
                <a:lnTo>
                  <a:pt x="19109" y="25895"/>
                </a:lnTo>
                <a:lnTo>
                  <a:pt x="21311" y="28693"/>
                </a:lnTo>
                <a:lnTo>
                  <a:pt x="22780" y="31512"/>
                </a:lnTo>
                <a:lnTo>
                  <a:pt x="24411" y="37183"/>
                </a:lnTo>
                <a:lnTo>
                  <a:pt x="25799" y="40982"/>
                </a:lnTo>
                <a:lnTo>
                  <a:pt x="27677" y="45419"/>
                </a:lnTo>
                <a:lnTo>
                  <a:pt x="29882" y="50282"/>
                </a:lnTo>
                <a:lnTo>
                  <a:pt x="37534" y="66228"/>
                </a:lnTo>
                <a:lnTo>
                  <a:pt x="40262" y="70822"/>
                </a:lnTo>
                <a:lnTo>
                  <a:pt x="43034" y="74838"/>
                </a:lnTo>
                <a:lnTo>
                  <a:pt x="45834" y="78467"/>
                </a:lnTo>
                <a:lnTo>
                  <a:pt x="48653" y="82791"/>
                </a:lnTo>
                <a:lnTo>
                  <a:pt x="51486" y="87580"/>
                </a:lnTo>
                <a:lnTo>
                  <a:pt x="54327" y="92677"/>
                </a:lnTo>
                <a:lnTo>
                  <a:pt x="56220" y="97979"/>
                </a:lnTo>
                <a:lnTo>
                  <a:pt x="57482" y="103420"/>
                </a:lnTo>
                <a:lnTo>
                  <a:pt x="58324" y="108952"/>
                </a:lnTo>
                <a:lnTo>
                  <a:pt x="59837" y="113592"/>
                </a:lnTo>
                <a:lnTo>
                  <a:pt x="61799" y="117638"/>
                </a:lnTo>
                <a:lnTo>
                  <a:pt x="64059" y="121288"/>
                </a:lnTo>
                <a:lnTo>
                  <a:pt x="66518" y="125626"/>
                </a:lnTo>
                <a:lnTo>
                  <a:pt x="71791" y="135527"/>
                </a:lnTo>
                <a:lnTo>
                  <a:pt x="74531" y="139881"/>
                </a:lnTo>
                <a:lnTo>
                  <a:pt x="77310" y="143737"/>
                </a:lnTo>
                <a:lnTo>
                  <a:pt x="80114" y="147260"/>
                </a:lnTo>
                <a:lnTo>
                  <a:pt x="82937" y="151513"/>
                </a:lnTo>
                <a:lnTo>
                  <a:pt x="85771" y="156254"/>
                </a:lnTo>
                <a:lnTo>
                  <a:pt x="88613" y="161320"/>
                </a:lnTo>
                <a:lnTo>
                  <a:pt x="91460" y="165649"/>
                </a:lnTo>
                <a:lnTo>
                  <a:pt x="94311" y="169488"/>
                </a:lnTo>
                <a:lnTo>
                  <a:pt x="97164" y="173000"/>
                </a:lnTo>
                <a:lnTo>
                  <a:pt x="100334" y="179441"/>
                </a:lnTo>
                <a:lnTo>
                  <a:pt x="101179" y="182493"/>
                </a:lnTo>
                <a:lnTo>
                  <a:pt x="104659" y="188423"/>
                </a:lnTo>
                <a:lnTo>
                  <a:pt x="106920" y="191338"/>
                </a:lnTo>
                <a:lnTo>
                  <a:pt x="109379" y="194234"/>
                </a:lnTo>
                <a:lnTo>
                  <a:pt x="111972" y="197117"/>
                </a:lnTo>
                <a:lnTo>
                  <a:pt x="114653" y="199991"/>
                </a:lnTo>
                <a:lnTo>
                  <a:pt x="116440" y="202861"/>
                </a:lnTo>
                <a:lnTo>
                  <a:pt x="118426" y="208588"/>
                </a:lnTo>
                <a:lnTo>
                  <a:pt x="121848" y="214308"/>
                </a:lnTo>
                <a:lnTo>
                  <a:pt x="128587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50"/>
          <p:cNvSpPr/>
          <p:nvPr/>
        </p:nvSpPr>
        <p:spPr>
          <a:xfrm>
            <a:off x="6869430" y="4209097"/>
            <a:ext cx="188596" cy="214314"/>
          </a:xfrm>
          <a:custGeom>
            <a:avLst/>
            <a:gdLst/>
            <a:ahLst/>
            <a:cxnLst/>
            <a:rect l="0" t="0" r="0" b="0"/>
            <a:pathLst>
              <a:path w="188596" h="214314">
                <a:moveTo>
                  <a:pt x="188595" y="0"/>
                </a:moveTo>
                <a:lnTo>
                  <a:pt x="175576" y="0"/>
                </a:lnTo>
                <a:lnTo>
                  <a:pt x="174201" y="953"/>
                </a:lnTo>
                <a:lnTo>
                  <a:pt x="173283" y="2540"/>
                </a:lnTo>
                <a:lnTo>
                  <a:pt x="172672" y="4551"/>
                </a:lnTo>
                <a:lnTo>
                  <a:pt x="170360" y="7796"/>
                </a:lnTo>
                <a:lnTo>
                  <a:pt x="166913" y="11865"/>
                </a:lnTo>
                <a:lnTo>
                  <a:pt x="162710" y="16483"/>
                </a:lnTo>
                <a:lnTo>
                  <a:pt x="158956" y="21466"/>
                </a:lnTo>
                <a:lnTo>
                  <a:pt x="155500" y="26693"/>
                </a:lnTo>
                <a:lnTo>
                  <a:pt x="152245" y="32083"/>
                </a:lnTo>
                <a:lnTo>
                  <a:pt x="143547" y="45692"/>
                </a:lnTo>
                <a:lnTo>
                  <a:pt x="138560" y="53321"/>
                </a:lnTo>
                <a:lnTo>
                  <a:pt x="133330" y="60312"/>
                </a:lnTo>
                <a:lnTo>
                  <a:pt x="127939" y="66878"/>
                </a:lnTo>
                <a:lnTo>
                  <a:pt x="122440" y="73160"/>
                </a:lnTo>
                <a:lnTo>
                  <a:pt x="116869" y="80206"/>
                </a:lnTo>
                <a:lnTo>
                  <a:pt x="111250" y="87761"/>
                </a:lnTo>
                <a:lnTo>
                  <a:pt x="105599" y="95655"/>
                </a:lnTo>
                <a:lnTo>
                  <a:pt x="99927" y="102823"/>
                </a:lnTo>
                <a:lnTo>
                  <a:pt x="94241" y="109506"/>
                </a:lnTo>
                <a:lnTo>
                  <a:pt x="88544" y="115866"/>
                </a:lnTo>
                <a:lnTo>
                  <a:pt x="77135" y="128014"/>
                </a:lnTo>
                <a:lnTo>
                  <a:pt x="54290" y="151334"/>
                </a:lnTo>
                <a:lnTo>
                  <a:pt x="49527" y="157087"/>
                </a:lnTo>
                <a:lnTo>
                  <a:pt x="45401" y="162827"/>
                </a:lnTo>
                <a:lnTo>
                  <a:pt x="41696" y="168559"/>
                </a:lnTo>
                <a:lnTo>
                  <a:pt x="37322" y="173333"/>
                </a:lnTo>
                <a:lnTo>
                  <a:pt x="32502" y="177468"/>
                </a:lnTo>
                <a:lnTo>
                  <a:pt x="27383" y="181177"/>
                </a:lnTo>
                <a:lnTo>
                  <a:pt x="23018" y="184603"/>
                </a:lnTo>
                <a:lnTo>
                  <a:pt x="19154" y="187838"/>
                </a:lnTo>
                <a:lnTo>
                  <a:pt x="15628" y="190948"/>
                </a:lnTo>
                <a:lnTo>
                  <a:pt x="13275" y="193974"/>
                </a:lnTo>
                <a:lnTo>
                  <a:pt x="10662" y="199876"/>
                </a:lnTo>
                <a:lnTo>
                  <a:pt x="9013" y="201831"/>
                </a:lnTo>
                <a:lnTo>
                  <a:pt x="6961" y="203134"/>
                </a:lnTo>
                <a:lnTo>
                  <a:pt x="4641" y="204003"/>
                </a:lnTo>
                <a:lnTo>
                  <a:pt x="3093" y="205535"/>
                </a:lnTo>
                <a:lnTo>
                  <a:pt x="2062" y="20750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51"/>
          <p:cNvSpPr/>
          <p:nvPr/>
        </p:nvSpPr>
        <p:spPr>
          <a:xfrm>
            <a:off x="7186612" y="4234815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20151" y="25717"/>
                </a:lnTo>
                <a:lnTo>
                  <a:pt x="23912" y="24764"/>
                </a:lnTo>
                <a:lnTo>
                  <a:pt x="28324" y="23177"/>
                </a:lnTo>
                <a:lnTo>
                  <a:pt x="33170" y="21166"/>
                </a:lnTo>
                <a:lnTo>
                  <a:pt x="37354" y="19826"/>
                </a:lnTo>
                <a:lnTo>
                  <a:pt x="41095" y="18932"/>
                </a:lnTo>
                <a:lnTo>
                  <a:pt x="44542" y="18336"/>
                </a:lnTo>
                <a:lnTo>
                  <a:pt x="48744" y="17939"/>
                </a:lnTo>
                <a:lnTo>
                  <a:pt x="53452" y="17674"/>
                </a:lnTo>
                <a:lnTo>
                  <a:pt x="63761" y="17380"/>
                </a:lnTo>
                <a:lnTo>
                  <a:pt x="74693" y="17249"/>
                </a:lnTo>
                <a:lnTo>
                  <a:pt x="79323" y="16262"/>
                </a:lnTo>
                <a:lnTo>
                  <a:pt x="83362" y="14651"/>
                </a:lnTo>
                <a:lnTo>
                  <a:pt x="87007" y="12625"/>
                </a:lnTo>
                <a:lnTo>
                  <a:pt x="91342" y="11274"/>
                </a:lnTo>
                <a:lnTo>
                  <a:pt x="96138" y="10373"/>
                </a:lnTo>
                <a:lnTo>
                  <a:pt x="101239" y="9773"/>
                </a:lnTo>
                <a:lnTo>
                  <a:pt x="106545" y="9373"/>
                </a:lnTo>
                <a:lnTo>
                  <a:pt x="111988" y="9106"/>
                </a:lnTo>
                <a:lnTo>
                  <a:pt x="123115" y="8809"/>
                </a:lnTo>
                <a:lnTo>
                  <a:pt x="168602" y="8581"/>
                </a:lnTo>
                <a:lnTo>
                  <a:pt x="173362" y="7626"/>
                </a:lnTo>
                <a:lnTo>
                  <a:pt x="177487" y="6036"/>
                </a:lnTo>
                <a:lnTo>
                  <a:pt x="181190" y="4024"/>
                </a:lnTo>
                <a:lnTo>
                  <a:pt x="184610" y="2683"/>
                </a:lnTo>
                <a:lnTo>
                  <a:pt x="187844" y="1788"/>
                </a:lnTo>
                <a:lnTo>
                  <a:pt x="190952" y="1192"/>
                </a:lnTo>
                <a:lnTo>
                  <a:pt x="194928" y="795"/>
                </a:lnTo>
                <a:lnTo>
                  <a:pt x="199485" y="52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52"/>
          <p:cNvSpPr/>
          <p:nvPr/>
        </p:nvSpPr>
        <p:spPr>
          <a:xfrm>
            <a:off x="7409497" y="42348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53"/>
          <p:cNvSpPr/>
          <p:nvPr/>
        </p:nvSpPr>
        <p:spPr>
          <a:xfrm>
            <a:off x="7486650" y="4140527"/>
            <a:ext cx="205741" cy="188554"/>
          </a:xfrm>
          <a:custGeom>
            <a:avLst/>
            <a:gdLst/>
            <a:ahLst/>
            <a:cxnLst/>
            <a:rect l="0" t="0" r="0" b="0"/>
            <a:pathLst>
              <a:path w="205741" h="188554">
                <a:moveTo>
                  <a:pt x="0" y="17135"/>
                </a:moveTo>
                <a:lnTo>
                  <a:pt x="7380" y="9754"/>
                </a:lnTo>
                <a:lnTo>
                  <a:pt x="10583" y="9092"/>
                </a:lnTo>
                <a:lnTo>
                  <a:pt x="12770" y="8916"/>
                </a:lnTo>
                <a:lnTo>
                  <a:pt x="15181" y="7846"/>
                </a:lnTo>
                <a:lnTo>
                  <a:pt x="20400" y="4116"/>
                </a:lnTo>
                <a:lnTo>
                  <a:pt x="24077" y="2741"/>
                </a:lnTo>
                <a:lnTo>
                  <a:pt x="28433" y="1824"/>
                </a:lnTo>
                <a:lnTo>
                  <a:pt x="33244" y="1213"/>
                </a:lnTo>
                <a:lnTo>
                  <a:pt x="37402" y="805"/>
                </a:lnTo>
                <a:lnTo>
                  <a:pt x="41127" y="533"/>
                </a:lnTo>
                <a:lnTo>
                  <a:pt x="44563" y="352"/>
                </a:lnTo>
                <a:lnTo>
                  <a:pt x="53461" y="151"/>
                </a:lnTo>
                <a:lnTo>
                  <a:pt x="91558" y="0"/>
                </a:lnTo>
                <a:lnTo>
                  <a:pt x="96281" y="949"/>
                </a:lnTo>
                <a:lnTo>
                  <a:pt x="100382" y="2534"/>
                </a:lnTo>
                <a:lnTo>
                  <a:pt x="104069" y="4544"/>
                </a:lnTo>
                <a:lnTo>
                  <a:pt x="108432" y="5883"/>
                </a:lnTo>
                <a:lnTo>
                  <a:pt x="113245" y="6777"/>
                </a:lnTo>
                <a:lnTo>
                  <a:pt x="118359" y="7372"/>
                </a:lnTo>
                <a:lnTo>
                  <a:pt x="122721" y="8722"/>
                </a:lnTo>
                <a:lnTo>
                  <a:pt x="126582" y="10574"/>
                </a:lnTo>
                <a:lnTo>
                  <a:pt x="130108" y="12761"/>
                </a:lnTo>
                <a:lnTo>
                  <a:pt x="133411" y="15172"/>
                </a:lnTo>
                <a:lnTo>
                  <a:pt x="139620" y="20390"/>
                </a:lnTo>
                <a:lnTo>
                  <a:pt x="141658" y="23115"/>
                </a:lnTo>
                <a:lnTo>
                  <a:pt x="143921" y="28683"/>
                </a:lnTo>
                <a:lnTo>
                  <a:pt x="147467" y="34332"/>
                </a:lnTo>
                <a:lnTo>
                  <a:pt x="149747" y="37173"/>
                </a:lnTo>
                <a:lnTo>
                  <a:pt x="151266" y="40018"/>
                </a:lnTo>
                <a:lnTo>
                  <a:pt x="152954" y="45720"/>
                </a:lnTo>
                <a:lnTo>
                  <a:pt x="152451" y="48575"/>
                </a:lnTo>
                <a:lnTo>
                  <a:pt x="149354" y="54286"/>
                </a:lnTo>
                <a:lnTo>
                  <a:pt x="144802" y="59999"/>
                </a:lnTo>
                <a:lnTo>
                  <a:pt x="142254" y="62856"/>
                </a:lnTo>
                <a:lnTo>
                  <a:pt x="139603" y="66666"/>
                </a:lnTo>
                <a:lnTo>
                  <a:pt x="136884" y="71111"/>
                </a:lnTo>
                <a:lnTo>
                  <a:pt x="134118" y="75979"/>
                </a:lnTo>
                <a:lnTo>
                  <a:pt x="130370" y="81129"/>
                </a:lnTo>
                <a:lnTo>
                  <a:pt x="125965" y="86468"/>
                </a:lnTo>
                <a:lnTo>
                  <a:pt x="121125" y="91932"/>
                </a:lnTo>
                <a:lnTo>
                  <a:pt x="115992" y="96527"/>
                </a:lnTo>
                <a:lnTo>
                  <a:pt x="110666" y="100543"/>
                </a:lnTo>
                <a:lnTo>
                  <a:pt x="105209" y="104173"/>
                </a:lnTo>
                <a:lnTo>
                  <a:pt x="100619" y="108498"/>
                </a:lnTo>
                <a:lnTo>
                  <a:pt x="96607" y="113286"/>
                </a:lnTo>
                <a:lnTo>
                  <a:pt x="92980" y="118383"/>
                </a:lnTo>
                <a:lnTo>
                  <a:pt x="89609" y="122734"/>
                </a:lnTo>
                <a:lnTo>
                  <a:pt x="86409" y="126587"/>
                </a:lnTo>
                <a:lnTo>
                  <a:pt x="83323" y="130108"/>
                </a:lnTo>
                <a:lnTo>
                  <a:pt x="79361" y="133408"/>
                </a:lnTo>
                <a:lnTo>
                  <a:pt x="74815" y="136560"/>
                </a:lnTo>
                <a:lnTo>
                  <a:pt x="69879" y="139614"/>
                </a:lnTo>
                <a:lnTo>
                  <a:pt x="65636" y="142603"/>
                </a:lnTo>
                <a:lnTo>
                  <a:pt x="61855" y="145548"/>
                </a:lnTo>
                <a:lnTo>
                  <a:pt x="58381" y="148463"/>
                </a:lnTo>
                <a:lnTo>
                  <a:pt x="51982" y="154243"/>
                </a:lnTo>
                <a:lnTo>
                  <a:pt x="48942" y="157118"/>
                </a:lnTo>
                <a:lnTo>
                  <a:pt x="45963" y="159035"/>
                </a:lnTo>
                <a:lnTo>
                  <a:pt x="40113" y="161164"/>
                </a:lnTo>
                <a:lnTo>
                  <a:pt x="38172" y="162684"/>
                </a:lnTo>
                <a:lnTo>
                  <a:pt x="36878" y="164650"/>
                </a:lnTo>
                <a:lnTo>
                  <a:pt x="34801" y="170099"/>
                </a:lnTo>
                <a:lnTo>
                  <a:pt x="34442" y="175594"/>
                </a:lnTo>
                <a:lnTo>
                  <a:pt x="34303" y="179625"/>
                </a:lnTo>
                <a:lnTo>
                  <a:pt x="38844" y="184449"/>
                </a:lnTo>
                <a:lnTo>
                  <a:pt x="41136" y="185827"/>
                </a:lnTo>
                <a:lnTo>
                  <a:pt x="46223" y="187359"/>
                </a:lnTo>
                <a:lnTo>
                  <a:pt x="49890" y="188222"/>
                </a:lnTo>
                <a:lnTo>
                  <a:pt x="55528" y="188478"/>
                </a:lnTo>
                <a:lnTo>
                  <a:pt x="67781" y="188553"/>
                </a:lnTo>
                <a:lnTo>
                  <a:pt x="71858" y="187611"/>
                </a:lnTo>
                <a:lnTo>
                  <a:pt x="75527" y="186031"/>
                </a:lnTo>
                <a:lnTo>
                  <a:pt x="78926" y="184025"/>
                </a:lnTo>
                <a:lnTo>
                  <a:pt x="83098" y="182687"/>
                </a:lnTo>
                <a:lnTo>
                  <a:pt x="87783" y="181796"/>
                </a:lnTo>
                <a:lnTo>
                  <a:pt x="92812" y="181201"/>
                </a:lnTo>
                <a:lnTo>
                  <a:pt x="98069" y="180805"/>
                </a:lnTo>
                <a:lnTo>
                  <a:pt x="103479" y="180541"/>
                </a:lnTo>
                <a:lnTo>
                  <a:pt x="114571" y="180248"/>
                </a:lnTo>
                <a:lnTo>
                  <a:pt x="125850" y="180117"/>
                </a:lnTo>
                <a:lnTo>
                  <a:pt x="131525" y="179130"/>
                </a:lnTo>
                <a:lnTo>
                  <a:pt x="137213" y="177519"/>
                </a:lnTo>
                <a:lnTo>
                  <a:pt x="142911" y="175493"/>
                </a:lnTo>
                <a:lnTo>
                  <a:pt x="147661" y="174142"/>
                </a:lnTo>
                <a:lnTo>
                  <a:pt x="151780" y="173241"/>
                </a:lnTo>
                <a:lnTo>
                  <a:pt x="155480" y="172641"/>
                </a:lnTo>
                <a:lnTo>
                  <a:pt x="159851" y="173193"/>
                </a:lnTo>
                <a:lnTo>
                  <a:pt x="164669" y="174514"/>
                </a:lnTo>
                <a:lnTo>
                  <a:pt x="169788" y="176347"/>
                </a:lnTo>
                <a:lnTo>
                  <a:pt x="175104" y="177569"/>
                </a:lnTo>
                <a:lnTo>
                  <a:pt x="180553" y="178383"/>
                </a:lnTo>
                <a:lnTo>
                  <a:pt x="186091" y="178926"/>
                </a:lnTo>
                <a:lnTo>
                  <a:pt x="190736" y="179288"/>
                </a:lnTo>
                <a:lnTo>
                  <a:pt x="194785" y="179530"/>
                </a:lnTo>
                <a:lnTo>
                  <a:pt x="205740" y="180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54"/>
          <p:cNvSpPr/>
          <p:nvPr/>
        </p:nvSpPr>
        <p:spPr>
          <a:xfrm>
            <a:off x="7778232" y="4124608"/>
            <a:ext cx="205579" cy="178753"/>
          </a:xfrm>
          <a:custGeom>
            <a:avLst/>
            <a:gdLst/>
            <a:ahLst/>
            <a:cxnLst/>
            <a:rect l="0" t="0" r="0" b="0"/>
            <a:pathLst>
              <a:path w="205579" h="178753">
                <a:moveTo>
                  <a:pt x="68462" y="15909"/>
                </a:moveTo>
                <a:lnTo>
                  <a:pt x="68462" y="11358"/>
                </a:lnTo>
                <a:lnTo>
                  <a:pt x="67510" y="10018"/>
                </a:lnTo>
                <a:lnTo>
                  <a:pt x="65923" y="9124"/>
                </a:lnTo>
                <a:lnTo>
                  <a:pt x="61082" y="7690"/>
                </a:lnTo>
                <a:lnTo>
                  <a:pt x="60685" y="6620"/>
                </a:lnTo>
                <a:lnTo>
                  <a:pt x="60244" y="2890"/>
                </a:lnTo>
                <a:lnTo>
                  <a:pt x="59173" y="2467"/>
                </a:lnTo>
                <a:lnTo>
                  <a:pt x="57507" y="3138"/>
                </a:lnTo>
                <a:lnTo>
                  <a:pt x="51180" y="7736"/>
                </a:lnTo>
                <a:lnTo>
                  <a:pt x="47129" y="11642"/>
                </a:lnTo>
                <a:lnTo>
                  <a:pt x="31199" y="27466"/>
                </a:lnTo>
                <a:lnTo>
                  <a:pt x="28380" y="31234"/>
                </a:lnTo>
                <a:lnTo>
                  <a:pt x="25549" y="35651"/>
                </a:lnTo>
                <a:lnTo>
                  <a:pt x="22708" y="40500"/>
                </a:lnTo>
                <a:lnTo>
                  <a:pt x="19862" y="45638"/>
                </a:lnTo>
                <a:lnTo>
                  <a:pt x="14160" y="56427"/>
                </a:lnTo>
                <a:lnTo>
                  <a:pt x="12258" y="61019"/>
                </a:lnTo>
                <a:lnTo>
                  <a:pt x="10991" y="65032"/>
                </a:lnTo>
                <a:lnTo>
                  <a:pt x="10146" y="68660"/>
                </a:lnTo>
                <a:lnTo>
                  <a:pt x="8629" y="72031"/>
                </a:lnTo>
                <a:lnTo>
                  <a:pt x="6667" y="75232"/>
                </a:lnTo>
                <a:lnTo>
                  <a:pt x="4406" y="78318"/>
                </a:lnTo>
                <a:lnTo>
                  <a:pt x="2897" y="82280"/>
                </a:lnTo>
                <a:lnTo>
                  <a:pt x="1893" y="86826"/>
                </a:lnTo>
                <a:lnTo>
                  <a:pt x="1223" y="91762"/>
                </a:lnTo>
                <a:lnTo>
                  <a:pt x="776" y="96958"/>
                </a:lnTo>
                <a:lnTo>
                  <a:pt x="479" y="102327"/>
                </a:lnTo>
                <a:lnTo>
                  <a:pt x="147" y="112419"/>
                </a:lnTo>
                <a:lnTo>
                  <a:pt x="0" y="120080"/>
                </a:lnTo>
                <a:lnTo>
                  <a:pt x="914" y="123457"/>
                </a:lnTo>
                <a:lnTo>
                  <a:pt x="2475" y="126660"/>
                </a:lnTo>
                <a:lnTo>
                  <a:pt x="4468" y="129748"/>
                </a:lnTo>
                <a:lnTo>
                  <a:pt x="5797" y="133712"/>
                </a:lnTo>
                <a:lnTo>
                  <a:pt x="6683" y="138259"/>
                </a:lnTo>
                <a:lnTo>
                  <a:pt x="7274" y="143196"/>
                </a:lnTo>
                <a:lnTo>
                  <a:pt x="8620" y="147439"/>
                </a:lnTo>
                <a:lnTo>
                  <a:pt x="10470" y="151221"/>
                </a:lnTo>
                <a:lnTo>
                  <a:pt x="12656" y="154695"/>
                </a:lnTo>
                <a:lnTo>
                  <a:pt x="15065" y="157963"/>
                </a:lnTo>
                <a:lnTo>
                  <a:pt x="17624" y="161094"/>
                </a:lnTo>
                <a:lnTo>
                  <a:pt x="20283" y="164134"/>
                </a:lnTo>
                <a:lnTo>
                  <a:pt x="23960" y="166161"/>
                </a:lnTo>
                <a:lnTo>
                  <a:pt x="28317" y="167512"/>
                </a:lnTo>
                <a:lnTo>
                  <a:pt x="33126" y="168413"/>
                </a:lnTo>
                <a:lnTo>
                  <a:pt x="37285" y="169965"/>
                </a:lnTo>
                <a:lnTo>
                  <a:pt x="41010" y="171954"/>
                </a:lnTo>
                <a:lnTo>
                  <a:pt x="44446" y="174231"/>
                </a:lnTo>
                <a:lnTo>
                  <a:pt x="50804" y="176762"/>
                </a:lnTo>
                <a:lnTo>
                  <a:pt x="53832" y="177437"/>
                </a:lnTo>
                <a:lnTo>
                  <a:pt x="57757" y="177887"/>
                </a:lnTo>
                <a:lnTo>
                  <a:pt x="62277" y="178187"/>
                </a:lnTo>
                <a:lnTo>
                  <a:pt x="67197" y="178387"/>
                </a:lnTo>
                <a:lnTo>
                  <a:pt x="77742" y="178609"/>
                </a:lnTo>
                <a:lnTo>
                  <a:pt x="95484" y="178752"/>
                </a:lnTo>
                <a:lnTo>
                  <a:pt x="99812" y="177811"/>
                </a:lnTo>
                <a:lnTo>
                  <a:pt x="104603" y="176231"/>
                </a:lnTo>
                <a:lnTo>
                  <a:pt x="109701" y="174225"/>
                </a:lnTo>
                <a:lnTo>
                  <a:pt x="114052" y="171936"/>
                </a:lnTo>
                <a:lnTo>
                  <a:pt x="117906" y="169457"/>
                </a:lnTo>
                <a:lnTo>
                  <a:pt x="121427" y="166852"/>
                </a:lnTo>
                <a:lnTo>
                  <a:pt x="125680" y="164162"/>
                </a:lnTo>
                <a:lnTo>
                  <a:pt x="130420" y="161417"/>
                </a:lnTo>
                <a:lnTo>
                  <a:pt x="140767" y="155827"/>
                </a:lnTo>
                <a:lnTo>
                  <a:pt x="151714" y="150167"/>
                </a:lnTo>
                <a:lnTo>
                  <a:pt x="157302" y="146372"/>
                </a:lnTo>
                <a:lnTo>
                  <a:pt x="162932" y="141937"/>
                </a:lnTo>
                <a:lnTo>
                  <a:pt x="168589" y="137075"/>
                </a:lnTo>
                <a:lnTo>
                  <a:pt x="173313" y="131929"/>
                </a:lnTo>
                <a:lnTo>
                  <a:pt x="177415" y="126593"/>
                </a:lnTo>
                <a:lnTo>
                  <a:pt x="181103" y="121131"/>
                </a:lnTo>
                <a:lnTo>
                  <a:pt x="184513" y="116537"/>
                </a:lnTo>
                <a:lnTo>
                  <a:pt x="187739" y="112522"/>
                </a:lnTo>
                <a:lnTo>
                  <a:pt x="190844" y="108892"/>
                </a:lnTo>
                <a:lnTo>
                  <a:pt x="193865" y="104568"/>
                </a:lnTo>
                <a:lnTo>
                  <a:pt x="196831" y="99780"/>
                </a:lnTo>
                <a:lnTo>
                  <a:pt x="199761" y="94683"/>
                </a:lnTo>
                <a:lnTo>
                  <a:pt x="201715" y="90333"/>
                </a:lnTo>
                <a:lnTo>
                  <a:pt x="203018" y="86480"/>
                </a:lnTo>
                <a:lnTo>
                  <a:pt x="203886" y="82959"/>
                </a:lnTo>
                <a:lnTo>
                  <a:pt x="204466" y="78706"/>
                </a:lnTo>
                <a:lnTo>
                  <a:pt x="204852" y="73967"/>
                </a:lnTo>
                <a:lnTo>
                  <a:pt x="205279" y="64572"/>
                </a:lnTo>
                <a:lnTo>
                  <a:pt x="205470" y="57222"/>
                </a:lnTo>
                <a:lnTo>
                  <a:pt x="205578" y="47729"/>
                </a:lnTo>
                <a:lnTo>
                  <a:pt x="204640" y="44742"/>
                </a:lnTo>
                <a:lnTo>
                  <a:pt x="203063" y="41799"/>
                </a:lnTo>
                <a:lnTo>
                  <a:pt x="201059" y="38884"/>
                </a:lnTo>
                <a:lnTo>
                  <a:pt x="197817" y="35988"/>
                </a:lnTo>
                <a:lnTo>
                  <a:pt x="193751" y="33105"/>
                </a:lnTo>
                <a:lnTo>
                  <a:pt x="189135" y="30231"/>
                </a:lnTo>
                <a:lnTo>
                  <a:pt x="185107" y="27362"/>
                </a:lnTo>
                <a:lnTo>
                  <a:pt x="181468" y="24497"/>
                </a:lnTo>
                <a:lnTo>
                  <a:pt x="178090" y="21635"/>
                </a:lnTo>
                <a:lnTo>
                  <a:pt x="173932" y="18773"/>
                </a:lnTo>
                <a:lnTo>
                  <a:pt x="169255" y="15914"/>
                </a:lnTo>
                <a:lnTo>
                  <a:pt x="164232" y="13054"/>
                </a:lnTo>
                <a:lnTo>
                  <a:pt x="159932" y="11149"/>
                </a:lnTo>
                <a:lnTo>
                  <a:pt x="156112" y="9878"/>
                </a:lnTo>
                <a:lnTo>
                  <a:pt x="152613" y="9031"/>
                </a:lnTo>
                <a:lnTo>
                  <a:pt x="148376" y="8466"/>
                </a:lnTo>
                <a:lnTo>
                  <a:pt x="143646" y="8090"/>
                </a:lnTo>
                <a:lnTo>
                  <a:pt x="138587" y="7838"/>
                </a:lnTo>
                <a:lnTo>
                  <a:pt x="133310" y="6719"/>
                </a:lnTo>
                <a:lnTo>
                  <a:pt x="127886" y="5020"/>
                </a:lnTo>
                <a:lnTo>
                  <a:pt x="122366" y="2935"/>
                </a:lnTo>
                <a:lnTo>
                  <a:pt x="116781" y="1544"/>
                </a:lnTo>
                <a:lnTo>
                  <a:pt x="111153" y="618"/>
                </a:lnTo>
                <a:lnTo>
                  <a:pt x="105496" y="0"/>
                </a:lnTo>
                <a:lnTo>
                  <a:pt x="99818" y="540"/>
                </a:lnTo>
                <a:lnTo>
                  <a:pt x="94129" y="1853"/>
                </a:lnTo>
                <a:lnTo>
                  <a:pt x="88431" y="3681"/>
                </a:lnTo>
                <a:lnTo>
                  <a:pt x="83680" y="4900"/>
                </a:lnTo>
                <a:lnTo>
                  <a:pt x="79560" y="5712"/>
                </a:lnTo>
                <a:lnTo>
                  <a:pt x="68462" y="73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55"/>
          <p:cNvSpPr/>
          <p:nvPr/>
        </p:nvSpPr>
        <p:spPr>
          <a:xfrm>
            <a:off x="5806485" y="4071937"/>
            <a:ext cx="197123" cy="420054"/>
          </a:xfrm>
          <a:custGeom>
            <a:avLst/>
            <a:gdLst/>
            <a:ahLst/>
            <a:cxnLst/>
            <a:rect l="0" t="0" r="0" b="0"/>
            <a:pathLst>
              <a:path w="197123" h="420054">
                <a:moveTo>
                  <a:pt x="197122" y="0"/>
                </a:moveTo>
                <a:lnTo>
                  <a:pt x="176723" y="0"/>
                </a:lnTo>
                <a:lnTo>
                  <a:pt x="174950" y="953"/>
                </a:lnTo>
                <a:lnTo>
                  <a:pt x="173768" y="2540"/>
                </a:lnTo>
                <a:lnTo>
                  <a:pt x="172981" y="4551"/>
                </a:lnTo>
                <a:lnTo>
                  <a:pt x="167025" y="9325"/>
                </a:lnTo>
                <a:lnTo>
                  <a:pt x="162770" y="11932"/>
                </a:lnTo>
                <a:lnTo>
                  <a:pt x="158981" y="14622"/>
                </a:lnTo>
                <a:lnTo>
                  <a:pt x="155502" y="17368"/>
                </a:lnTo>
                <a:lnTo>
                  <a:pt x="152230" y="20151"/>
                </a:lnTo>
                <a:lnTo>
                  <a:pt x="148144" y="23912"/>
                </a:lnTo>
                <a:lnTo>
                  <a:pt x="138524" y="33170"/>
                </a:lnTo>
                <a:lnTo>
                  <a:pt x="132339" y="38306"/>
                </a:lnTo>
                <a:lnTo>
                  <a:pt x="125359" y="43635"/>
                </a:lnTo>
                <a:lnTo>
                  <a:pt x="117847" y="49092"/>
                </a:lnTo>
                <a:lnTo>
                  <a:pt x="110934" y="54636"/>
                </a:lnTo>
                <a:lnTo>
                  <a:pt x="104422" y="60237"/>
                </a:lnTo>
                <a:lnTo>
                  <a:pt x="98174" y="65875"/>
                </a:lnTo>
                <a:lnTo>
                  <a:pt x="86152" y="77220"/>
                </a:lnTo>
                <a:lnTo>
                  <a:pt x="80280" y="82913"/>
                </a:lnTo>
                <a:lnTo>
                  <a:pt x="74460" y="89565"/>
                </a:lnTo>
                <a:lnTo>
                  <a:pt x="68675" y="96858"/>
                </a:lnTo>
                <a:lnTo>
                  <a:pt x="62913" y="104577"/>
                </a:lnTo>
                <a:lnTo>
                  <a:pt x="58119" y="111628"/>
                </a:lnTo>
                <a:lnTo>
                  <a:pt x="53971" y="118234"/>
                </a:lnTo>
                <a:lnTo>
                  <a:pt x="50253" y="124542"/>
                </a:lnTo>
                <a:lnTo>
                  <a:pt x="45869" y="130654"/>
                </a:lnTo>
                <a:lnTo>
                  <a:pt x="41042" y="136632"/>
                </a:lnTo>
                <a:lnTo>
                  <a:pt x="35919" y="142523"/>
                </a:lnTo>
                <a:lnTo>
                  <a:pt x="31551" y="148356"/>
                </a:lnTo>
                <a:lnTo>
                  <a:pt x="27686" y="154149"/>
                </a:lnTo>
                <a:lnTo>
                  <a:pt x="24157" y="159916"/>
                </a:lnTo>
                <a:lnTo>
                  <a:pt x="20852" y="165665"/>
                </a:lnTo>
                <a:lnTo>
                  <a:pt x="14640" y="177135"/>
                </a:lnTo>
                <a:lnTo>
                  <a:pt x="11650" y="183812"/>
                </a:lnTo>
                <a:lnTo>
                  <a:pt x="8704" y="191121"/>
                </a:lnTo>
                <a:lnTo>
                  <a:pt x="5787" y="198852"/>
                </a:lnTo>
                <a:lnTo>
                  <a:pt x="3843" y="205910"/>
                </a:lnTo>
                <a:lnTo>
                  <a:pt x="1683" y="218833"/>
                </a:lnTo>
                <a:lnTo>
                  <a:pt x="722" y="230927"/>
                </a:lnTo>
                <a:lnTo>
                  <a:pt x="296" y="242652"/>
                </a:lnTo>
                <a:lnTo>
                  <a:pt x="22" y="265701"/>
                </a:lnTo>
                <a:lnTo>
                  <a:pt x="0" y="271431"/>
                </a:lnTo>
                <a:lnTo>
                  <a:pt x="2515" y="282879"/>
                </a:lnTo>
                <a:lnTo>
                  <a:pt x="6807" y="294317"/>
                </a:lnTo>
                <a:lnTo>
                  <a:pt x="11890" y="305750"/>
                </a:lnTo>
                <a:lnTo>
                  <a:pt x="17325" y="314641"/>
                </a:lnTo>
                <a:lnTo>
                  <a:pt x="22914" y="322721"/>
                </a:lnTo>
                <a:lnTo>
                  <a:pt x="28574" y="332661"/>
                </a:lnTo>
                <a:lnTo>
                  <a:pt x="34264" y="343429"/>
                </a:lnTo>
                <a:lnTo>
                  <a:pt x="45679" y="365864"/>
                </a:lnTo>
                <a:lnTo>
                  <a:pt x="49487" y="370592"/>
                </a:lnTo>
                <a:lnTo>
                  <a:pt x="53931" y="374697"/>
                </a:lnTo>
                <a:lnTo>
                  <a:pt x="58799" y="378386"/>
                </a:lnTo>
                <a:lnTo>
                  <a:pt x="62997" y="381797"/>
                </a:lnTo>
                <a:lnTo>
                  <a:pt x="66748" y="385024"/>
                </a:lnTo>
                <a:lnTo>
                  <a:pt x="70201" y="388127"/>
                </a:lnTo>
                <a:lnTo>
                  <a:pt x="76577" y="394116"/>
                </a:lnTo>
                <a:lnTo>
                  <a:pt x="92528" y="409774"/>
                </a:lnTo>
                <a:lnTo>
                  <a:pt x="102824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56"/>
          <p:cNvSpPr/>
          <p:nvPr/>
        </p:nvSpPr>
        <p:spPr>
          <a:xfrm>
            <a:off x="5403532" y="4347459"/>
            <a:ext cx="291466" cy="50234"/>
          </a:xfrm>
          <a:custGeom>
            <a:avLst/>
            <a:gdLst/>
            <a:ahLst/>
            <a:cxnLst/>
            <a:rect l="0" t="0" r="0" b="0"/>
            <a:pathLst>
              <a:path w="291466" h="50234">
                <a:moveTo>
                  <a:pt x="0" y="50233"/>
                </a:moveTo>
                <a:lnTo>
                  <a:pt x="0" y="42852"/>
                </a:lnTo>
                <a:lnTo>
                  <a:pt x="953" y="42455"/>
                </a:lnTo>
                <a:lnTo>
                  <a:pt x="9325" y="41818"/>
                </a:lnTo>
                <a:lnTo>
                  <a:pt x="17368" y="41707"/>
                </a:lnTo>
                <a:lnTo>
                  <a:pt x="20152" y="41692"/>
                </a:lnTo>
                <a:lnTo>
                  <a:pt x="23912" y="40729"/>
                </a:lnTo>
                <a:lnTo>
                  <a:pt x="28324" y="39134"/>
                </a:lnTo>
                <a:lnTo>
                  <a:pt x="33170" y="37119"/>
                </a:lnTo>
                <a:lnTo>
                  <a:pt x="38306" y="35775"/>
                </a:lnTo>
                <a:lnTo>
                  <a:pt x="43635" y="34880"/>
                </a:lnTo>
                <a:lnTo>
                  <a:pt x="49092" y="34282"/>
                </a:lnTo>
                <a:lnTo>
                  <a:pt x="57697" y="33619"/>
                </a:lnTo>
                <a:lnTo>
                  <a:pt x="61325" y="33442"/>
                </a:lnTo>
                <a:lnTo>
                  <a:pt x="65648" y="32372"/>
                </a:lnTo>
                <a:lnTo>
                  <a:pt x="70435" y="30705"/>
                </a:lnTo>
                <a:lnTo>
                  <a:pt x="75532" y="28642"/>
                </a:lnTo>
                <a:lnTo>
                  <a:pt x="81787" y="27266"/>
                </a:lnTo>
                <a:lnTo>
                  <a:pt x="88815" y="26350"/>
                </a:lnTo>
                <a:lnTo>
                  <a:pt x="96357" y="25738"/>
                </a:lnTo>
                <a:lnTo>
                  <a:pt x="103291" y="24378"/>
                </a:lnTo>
                <a:lnTo>
                  <a:pt x="109818" y="22519"/>
                </a:lnTo>
                <a:lnTo>
                  <a:pt x="116075" y="20327"/>
                </a:lnTo>
                <a:lnTo>
                  <a:pt x="123103" y="18866"/>
                </a:lnTo>
                <a:lnTo>
                  <a:pt x="130646" y="17891"/>
                </a:lnTo>
                <a:lnTo>
                  <a:pt x="138532" y="17242"/>
                </a:lnTo>
                <a:lnTo>
                  <a:pt x="145695" y="16809"/>
                </a:lnTo>
                <a:lnTo>
                  <a:pt x="158733" y="16328"/>
                </a:lnTo>
                <a:lnTo>
                  <a:pt x="164877" y="15247"/>
                </a:lnTo>
                <a:lnTo>
                  <a:pt x="170878" y="13574"/>
                </a:lnTo>
                <a:lnTo>
                  <a:pt x="176784" y="11506"/>
                </a:lnTo>
                <a:lnTo>
                  <a:pt x="182625" y="10128"/>
                </a:lnTo>
                <a:lnTo>
                  <a:pt x="188425" y="9209"/>
                </a:lnTo>
                <a:lnTo>
                  <a:pt x="194197" y="8596"/>
                </a:lnTo>
                <a:lnTo>
                  <a:pt x="199950" y="8187"/>
                </a:lnTo>
                <a:lnTo>
                  <a:pt x="205690" y="7915"/>
                </a:lnTo>
                <a:lnTo>
                  <a:pt x="217148" y="7613"/>
                </a:lnTo>
                <a:lnTo>
                  <a:pt x="228590" y="7478"/>
                </a:lnTo>
                <a:lnTo>
                  <a:pt x="234309" y="6490"/>
                </a:lnTo>
                <a:lnTo>
                  <a:pt x="240026" y="4878"/>
                </a:lnTo>
                <a:lnTo>
                  <a:pt x="245742" y="2852"/>
                </a:lnTo>
                <a:lnTo>
                  <a:pt x="251458" y="1501"/>
                </a:lnTo>
                <a:lnTo>
                  <a:pt x="257174" y="600"/>
                </a:lnTo>
                <a:lnTo>
                  <a:pt x="262889" y="0"/>
                </a:lnTo>
                <a:lnTo>
                  <a:pt x="267652" y="551"/>
                </a:lnTo>
                <a:lnTo>
                  <a:pt x="271780" y="1872"/>
                </a:lnTo>
                <a:lnTo>
                  <a:pt x="275484" y="3705"/>
                </a:lnTo>
                <a:lnTo>
                  <a:pt x="278906" y="4927"/>
                </a:lnTo>
                <a:lnTo>
                  <a:pt x="282140" y="5741"/>
                </a:lnTo>
                <a:lnTo>
                  <a:pt x="291465" y="73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57"/>
          <p:cNvSpPr/>
          <p:nvPr/>
        </p:nvSpPr>
        <p:spPr>
          <a:xfrm>
            <a:off x="8061010" y="3917663"/>
            <a:ext cx="204387" cy="437167"/>
          </a:xfrm>
          <a:custGeom>
            <a:avLst/>
            <a:gdLst/>
            <a:ahLst/>
            <a:cxnLst/>
            <a:rect l="0" t="0" r="0" b="0"/>
            <a:pathLst>
              <a:path w="204387" h="437167">
                <a:moveTo>
                  <a:pt x="8570" y="8541"/>
                </a:moveTo>
                <a:lnTo>
                  <a:pt x="8570" y="3991"/>
                </a:lnTo>
                <a:lnTo>
                  <a:pt x="7617" y="2650"/>
                </a:lnTo>
                <a:lnTo>
                  <a:pt x="6030" y="1757"/>
                </a:lnTo>
                <a:lnTo>
                  <a:pt x="101" y="0"/>
                </a:lnTo>
                <a:lnTo>
                  <a:pt x="0" y="12740"/>
                </a:lnTo>
                <a:lnTo>
                  <a:pt x="952" y="15151"/>
                </a:lnTo>
                <a:lnTo>
                  <a:pt x="5889" y="23094"/>
                </a:lnTo>
                <a:lnTo>
                  <a:pt x="8727" y="31480"/>
                </a:lnTo>
                <a:lnTo>
                  <a:pt x="12768" y="37152"/>
                </a:lnTo>
                <a:lnTo>
                  <a:pt x="17738" y="42847"/>
                </a:lnTo>
                <a:lnTo>
                  <a:pt x="20398" y="45700"/>
                </a:lnTo>
                <a:lnTo>
                  <a:pt x="24075" y="48554"/>
                </a:lnTo>
                <a:lnTo>
                  <a:pt x="28431" y="51409"/>
                </a:lnTo>
                <a:lnTo>
                  <a:pt x="33240" y="54265"/>
                </a:lnTo>
                <a:lnTo>
                  <a:pt x="38352" y="57121"/>
                </a:lnTo>
                <a:lnTo>
                  <a:pt x="49112" y="62835"/>
                </a:lnTo>
                <a:lnTo>
                  <a:pt x="82911" y="79979"/>
                </a:lnTo>
                <a:lnTo>
                  <a:pt x="88611" y="83789"/>
                </a:lnTo>
                <a:lnTo>
                  <a:pt x="94316" y="88234"/>
                </a:lnTo>
                <a:lnTo>
                  <a:pt x="100024" y="93103"/>
                </a:lnTo>
                <a:lnTo>
                  <a:pt x="106686" y="97300"/>
                </a:lnTo>
                <a:lnTo>
                  <a:pt x="113986" y="101052"/>
                </a:lnTo>
                <a:lnTo>
                  <a:pt x="121710" y="104505"/>
                </a:lnTo>
                <a:lnTo>
                  <a:pt x="128765" y="108712"/>
                </a:lnTo>
                <a:lnTo>
                  <a:pt x="135372" y="113422"/>
                </a:lnTo>
                <a:lnTo>
                  <a:pt x="141682" y="118467"/>
                </a:lnTo>
                <a:lnTo>
                  <a:pt x="146841" y="123735"/>
                </a:lnTo>
                <a:lnTo>
                  <a:pt x="151232" y="129152"/>
                </a:lnTo>
                <a:lnTo>
                  <a:pt x="155114" y="134669"/>
                </a:lnTo>
                <a:lnTo>
                  <a:pt x="159606" y="140252"/>
                </a:lnTo>
                <a:lnTo>
                  <a:pt x="164506" y="145878"/>
                </a:lnTo>
                <a:lnTo>
                  <a:pt x="169676" y="151535"/>
                </a:lnTo>
                <a:lnTo>
                  <a:pt x="174077" y="157210"/>
                </a:lnTo>
                <a:lnTo>
                  <a:pt x="177963" y="162899"/>
                </a:lnTo>
                <a:lnTo>
                  <a:pt x="181507" y="168596"/>
                </a:lnTo>
                <a:lnTo>
                  <a:pt x="184820" y="174300"/>
                </a:lnTo>
                <a:lnTo>
                  <a:pt x="191044" y="185717"/>
                </a:lnTo>
                <a:lnTo>
                  <a:pt x="193083" y="192381"/>
                </a:lnTo>
                <a:lnTo>
                  <a:pt x="194444" y="199681"/>
                </a:lnTo>
                <a:lnTo>
                  <a:pt x="195351" y="207405"/>
                </a:lnTo>
                <a:lnTo>
                  <a:pt x="196908" y="214460"/>
                </a:lnTo>
                <a:lnTo>
                  <a:pt x="201177" y="227378"/>
                </a:lnTo>
                <a:lnTo>
                  <a:pt x="203711" y="239470"/>
                </a:lnTo>
                <a:lnTo>
                  <a:pt x="204386" y="245361"/>
                </a:lnTo>
                <a:lnTo>
                  <a:pt x="203883" y="252146"/>
                </a:lnTo>
                <a:lnTo>
                  <a:pt x="202597" y="259527"/>
                </a:lnTo>
                <a:lnTo>
                  <a:pt x="200786" y="267305"/>
                </a:lnTo>
                <a:lnTo>
                  <a:pt x="199578" y="274396"/>
                </a:lnTo>
                <a:lnTo>
                  <a:pt x="198237" y="287354"/>
                </a:lnTo>
                <a:lnTo>
                  <a:pt x="195102" y="299463"/>
                </a:lnTo>
                <a:lnTo>
                  <a:pt x="191486" y="311195"/>
                </a:lnTo>
                <a:lnTo>
                  <a:pt x="189878" y="322759"/>
                </a:lnTo>
                <a:lnTo>
                  <a:pt x="186623" y="334249"/>
                </a:lnTo>
                <a:lnTo>
                  <a:pt x="184422" y="339980"/>
                </a:lnTo>
                <a:lnTo>
                  <a:pt x="181050" y="345705"/>
                </a:lnTo>
                <a:lnTo>
                  <a:pt x="176897" y="351428"/>
                </a:lnTo>
                <a:lnTo>
                  <a:pt x="172223" y="357147"/>
                </a:lnTo>
                <a:lnTo>
                  <a:pt x="168154" y="361913"/>
                </a:lnTo>
                <a:lnTo>
                  <a:pt x="164489" y="366042"/>
                </a:lnTo>
                <a:lnTo>
                  <a:pt x="161094" y="369748"/>
                </a:lnTo>
                <a:lnTo>
                  <a:pt x="154780" y="378945"/>
                </a:lnTo>
                <a:lnTo>
                  <a:pt x="148800" y="388431"/>
                </a:lnTo>
                <a:lnTo>
                  <a:pt x="142965" y="395821"/>
                </a:lnTo>
                <a:lnTo>
                  <a:pt x="137199" y="402281"/>
                </a:lnTo>
                <a:lnTo>
                  <a:pt x="134327" y="405337"/>
                </a:lnTo>
                <a:lnTo>
                  <a:pt x="130508" y="408327"/>
                </a:lnTo>
                <a:lnTo>
                  <a:pt x="126057" y="411273"/>
                </a:lnTo>
                <a:lnTo>
                  <a:pt x="121185" y="414189"/>
                </a:lnTo>
                <a:lnTo>
                  <a:pt x="117936" y="417086"/>
                </a:lnTo>
                <a:lnTo>
                  <a:pt x="115771" y="419969"/>
                </a:lnTo>
                <a:lnTo>
                  <a:pt x="114327" y="422844"/>
                </a:lnTo>
                <a:lnTo>
                  <a:pt x="112412" y="424761"/>
                </a:lnTo>
                <a:lnTo>
                  <a:pt x="110183" y="426039"/>
                </a:lnTo>
                <a:lnTo>
                  <a:pt x="107744" y="426891"/>
                </a:lnTo>
                <a:lnTo>
                  <a:pt x="102494" y="430377"/>
                </a:lnTo>
                <a:lnTo>
                  <a:pt x="99761" y="432640"/>
                </a:lnTo>
                <a:lnTo>
                  <a:pt x="96987" y="434149"/>
                </a:lnTo>
                <a:lnTo>
                  <a:pt x="91363" y="435825"/>
                </a:lnTo>
                <a:lnTo>
                  <a:pt x="85884" y="436902"/>
                </a:lnTo>
                <a:lnTo>
                  <a:pt x="81667" y="437049"/>
                </a:lnTo>
                <a:lnTo>
                  <a:pt x="68577" y="4371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58"/>
          <p:cNvSpPr/>
          <p:nvPr/>
        </p:nvSpPr>
        <p:spPr>
          <a:xfrm>
            <a:off x="5566763" y="4449369"/>
            <a:ext cx="2880007" cy="162636"/>
          </a:xfrm>
          <a:custGeom>
            <a:avLst/>
            <a:gdLst/>
            <a:ahLst/>
            <a:cxnLst/>
            <a:rect l="0" t="0" r="0" b="0"/>
            <a:pathLst>
              <a:path w="2880007" h="162636">
                <a:moveTo>
                  <a:pt x="8219" y="162635"/>
                </a:moveTo>
                <a:lnTo>
                  <a:pt x="838" y="162635"/>
                </a:lnTo>
                <a:lnTo>
                  <a:pt x="441" y="161683"/>
                </a:lnTo>
                <a:lnTo>
                  <a:pt x="0" y="158085"/>
                </a:lnTo>
                <a:lnTo>
                  <a:pt x="835" y="156744"/>
                </a:lnTo>
                <a:lnTo>
                  <a:pt x="2344" y="155851"/>
                </a:lnTo>
                <a:lnTo>
                  <a:pt x="4302" y="155254"/>
                </a:lnTo>
                <a:lnTo>
                  <a:pt x="9018" y="152053"/>
                </a:lnTo>
                <a:lnTo>
                  <a:pt x="11609" y="149865"/>
                </a:lnTo>
                <a:lnTo>
                  <a:pt x="14289" y="148407"/>
                </a:lnTo>
                <a:lnTo>
                  <a:pt x="22612" y="145402"/>
                </a:lnTo>
                <a:lnTo>
                  <a:pt x="28268" y="141324"/>
                </a:lnTo>
                <a:lnTo>
                  <a:pt x="32063" y="139855"/>
                </a:lnTo>
                <a:lnTo>
                  <a:pt x="51840" y="134958"/>
                </a:lnTo>
                <a:lnTo>
                  <a:pt x="65911" y="130305"/>
                </a:lnTo>
                <a:lnTo>
                  <a:pt x="81193" y="126386"/>
                </a:lnTo>
                <a:lnTo>
                  <a:pt x="94944" y="122712"/>
                </a:lnTo>
                <a:lnTo>
                  <a:pt x="121835" y="117814"/>
                </a:lnTo>
                <a:lnTo>
                  <a:pt x="143483" y="113160"/>
                </a:lnTo>
                <a:lnTo>
                  <a:pt x="188827" y="108833"/>
                </a:lnTo>
                <a:lnTo>
                  <a:pt x="214133" y="104467"/>
                </a:lnTo>
                <a:lnTo>
                  <a:pt x="289858" y="100136"/>
                </a:lnTo>
                <a:lnTo>
                  <a:pt x="316458" y="95857"/>
                </a:lnTo>
                <a:lnTo>
                  <a:pt x="344977" y="92049"/>
                </a:lnTo>
                <a:lnTo>
                  <a:pt x="375017" y="87429"/>
                </a:lnTo>
                <a:lnTo>
                  <a:pt x="404555" y="83519"/>
                </a:lnTo>
                <a:lnTo>
                  <a:pt x="439977" y="78869"/>
                </a:lnTo>
                <a:lnTo>
                  <a:pt x="478095" y="74950"/>
                </a:lnTo>
                <a:lnTo>
                  <a:pt x="513519" y="70298"/>
                </a:lnTo>
                <a:lnTo>
                  <a:pt x="589320" y="65970"/>
                </a:lnTo>
                <a:lnTo>
                  <a:pt x="641059" y="60992"/>
                </a:lnTo>
                <a:lnTo>
                  <a:pt x="666354" y="57771"/>
                </a:lnTo>
                <a:lnTo>
                  <a:pt x="704554" y="53142"/>
                </a:lnTo>
                <a:lnTo>
                  <a:pt x="785949" y="51364"/>
                </a:lnTo>
                <a:lnTo>
                  <a:pt x="838120" y="46676"/>
                </a:lnTo>
                <a:lnTo>
                  <a:pt x="894286" y="42470"/>
                </a:lnTo>
                <a:lnTo>
                  <a:pt x="922726" y="38426"/>
                </a:lnTo>
                <a:lnTo>
                  <a:pt x="1008354" y="34432"/>
                </a:lnTo>
                <a:lnTo>
                  <a:pt x="1149702" y="34058"/>
                </a:lnTo>
                <a:lnTo>
                  <a:pt x="1195643" y="29500"/>
                </a:lnTo>
                <a:lnTo>
                  <a:pt x="1277531" y="26006"/>
                </a:lnTo>
                <a:lnTo>
                  <a:pt x="1362751" y="24593"/>
                </a:lnTo>
                <a:lnTo>
                  <a:pt x="1414132" y="19605"/>
                </a:lnTo>
                <a:lnTo>
                  <a:pt x="1517934" y="16188"/>
                </a:lnTo>
                <a:lnTo>
                  <a:pt x="1555820" y="12458"/>
                </a:lnTo>
                <a:lnTo>
                  <a:pt x="1633519" y="9146"/>
                </a:lnTo>
                <a:lnTo>
                  <a:pt x="1707428" y="5952"/>
                </a:lnTo>
                <a:lnTo>
                  <a:pt x="1785950" y="981"/>
                </a:lnTo>
                <a:lnTo>
                  <a:pt x="1859775" y="0"/>
                </a:lnTo>
                <a:lnTo>
                  <a:pt x="1935036" y="2346"/>
                </a:lnTo>
                <a:lnTo>
                  <a:pt x="2009768" y="7149"/>
                </a:lnTo>
                <a:lnTo>
                  <a:pt x="2099327" y="8175"/>
                </a:lnTo>
                <a:lnTo>
                  <a:pt x="2593742" y="8331"/>
                </a:lnTo>
                <a:lnTo>
                  <a:pt x="2636967" y="12882"/>
                </a:lnTo>
                <a:lnTo>
                  <a:pt x="2718280" y="16550"/>
                </a:lnTo>
                <a:lnTo>
                  <a:pt x="2764417" y="17786"/>
                </a:lnTo>
                <a:lnTo>
                  <a:pt x="2792101" y="22774"/>
                </a:lnTo>
                <a:lnTo>
                  <a:pt x="2812791" y="25628"/>
                </a:lnTo>
                <a:lnTo>
                  <a:pt x="2825051" y="29671"/>
                </a:lnTo>
                <a:lnTo>
                  <a:pt x="2842663" y="32751"/>
                </a:lnTo>
                <a:lnTo>
                  <a:pt x="2866757" y="34014"/>
                </a:lnTo>
                <a:lnTo>
                  <a:pt x="2869269" y="34978"/>
                </a:lnTo>
                <a:lnTo>
                  <a:pt x="2876402" y="39933"/>
                </a:lnTo>
                <a:lnTo>
                  <a:pt x="2880006" y="42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59"/>
          <p:cNvSpPr/>
          <p:nvPr/>
        </p:nvSpPr>
        <p:spPr>
          <a:xfrm>
            <a:off x="7323772" y="4569154"/>
            <a:ext cx="221534" cy="231437"/>
          </a:xfrm>
          <a:custGeom>
            <a:avLst/>
            <a:gdLst/>
            <a:ahLst/>
            <a:cxnLst/>
            <a:rect l="0" t="0" r="0" b="0"/>
            <a:pathLst>
              <a:path w="221534" h="231437">
                <a:moveTo>
                  <a:pt x="0" y="34278"/>
                </a:moveTo>
                <a:lnTo>
                  <a:pt x="4551" y="34278"/>
                </a:lnTo>
                <a:lnTo>
                  <a:pt x="5892" y="33326"/>
                </a:lnTo>
                <a:lnTo>
                  <a:pt x="6785" y="31738"/>
                </a:lnTo>
                <a:lnTo>
                  <a:pt x="7381" y="29728"/>
                </a:lnTo>
                <a:lnTo>
                  <a:pt x="8731" y="28387"/>
                </a:lnTo>
                <a:lnTo>
                  <a:pt x="10583" y="27493"/>
                </a:lnTo>
                <a:lnTo>
                  <a:pt x="16134" y="25548"/>
                </a:lnTo>
                <a:lnTo>
                  <a:pt x="20282" y="23695"/>
                </a:lnTo>
                <a:lnTo>
                  <a:pt x="24950" y="21508"/>
                </a:lnTo>
                <a:lnTo>
                  <a:pt x="29017" y="20049"/>
                </a:lnTo>
                <a:lnTo>
                  <a:pt x="32679" y="19077"/>
                </a:lnTo>
                <a:lnTo>
                  <a:pt x="36074" y="18430"/>
                </a:lnTo>
                <a:lnTo>
                  <a:pt x="40242" y="17045"/>
                </a:lnTo>
                <a:lnTo>
                  <a:pt x="44925" y="15170"/>
                </a:lnTo>
                <a:lnTo>
                  <a:pt x="49953" y="12967"/>
                </a:lnTo>
                <a:lnTo>
                  <a:pt x="60619" y="7979"/>
                </a:lnTo>
                <a:lnTo>
                  <a:pt x="66130" y="5315"/>
                </a:lnTo>
                <a:lnTo>
                  <a:pt x="71709" y="3540"/>
                </a:lnTo>
                <a:lnTo>
                  <a:pt x="77334" y="2356"/>
                </a:lnTo>
                <a:lnTo>
                  <a:pt x="82989" y="1567"/>
                </a:lnTo>
                <a:lnTo>
                  <a:pt x="88663" y="1040"/>
                </a:lnTo>
                <a:lnTo>
                  <a:pt x="94351" y="690"/>
                </a:lnTo>
                <a:lnTo>
                  <a:pt x="104799" y="300"/>
                </a:lnTo>
                <a:lnTo>
                  <a:pt x="112618" y="127"/>
                </a:lnTo>
                <a:lnTo>
                  <a:pt x="138678" y="0"/>
                </a:lnTo>
                <a:lnTo>
                  <a:pt x="142935" y="949"/>
                </a:lnTo>
                <a:lnTo>
                  <a:pt x="147678" y="2534"/>
                </a:lnTo>
                <a:lnTo>
                  <a:pt x="159875" y="7370"/>
                </a:lnTo>
                <a:lnTo>
                  <a:pt x="166539" y="12759"/>
                </a:lnTo>
                <a:lnTo>
                  <a:pt x="169994" y="15837"/>
                </a:lnTo>
                <a:lnTo>
                  <a:pt x="170480" y="17221"/>
                </a:lnTo>
                <a:lnTo>
                  <a:pt x="171019" y="21300"/>
                </a:lnTo>
                <a:lnTo>
                  <a:pt x="170210" y="23721"/>
                </a:lnTo>
                <a:lnTo>
                  <a:pt x="166771" y="28951"/>
                </a:lnTo>
                <a:lnTo>
                  <a:pt x="164608" y="34451"/>
                </a:lnTo>
                <a:lnTo>
                  <a:pt x="162695" y="41023"/>
                </a:lnTo>
                <a:lnTo>
                  <a:pt x="160850" y="45442"/>
                </a:lnTo>
                <a:lnTo>
                  <a:pt x="158668" y="50293"/>
                </a:lnTo>
                <a:lnTo>
                  <a:pt x="155309" y="54480"/>
                </a:lnTo>
                <a:lnTo>
                  <a:pt x="151164" y="58224"/>
                </a:lnTo>
                <a:lnTo>
                  <a:pt x="146496" y="61671"/>
                </a:lnTo>
                <a:lnTo>
                  <a:pt x="141480" y="64923"/>
                </a:lnTo>
                <a:lnTo>
                  <a:pt x="136230" y="68043"/>
                </a:lnTo>
                <a:lnTo>
                  <a:pt x="130825" y="71075"/>
                </a:lnTo>
                <a:lnTo>
                  <a:pt x="126269" y="74050"/>
                </a:lnTo>
                <a:lnTo>
                  <a:pt x="122279" y="76985"/>
                </a:lnTo>
                <a:lnTo>
                  <a:pt x="118667" y="79894"/>
                </a:lnTo>
                <a:lnTo>
                  <a:pt x="112113" y="83127"/>
                </a:lnTo>
                <a:lnTo>
                  <a:pt x="109032" y="83989"/>
                </a:lnTo>
                <a:lnTo>
                  <a:pt x="105073" y="85516"/>
                </a:lnTo>
                <a:lnTo>
                  <a:pt x="100529" y="87487"/>
                </a:lnTo>
                <a:lnTo>
                  <a:pt x="88649" y="92943"/>
                </a:lnTo>
                <a:lnTo>
                  <a:pt x="82041" y="93888"/>
                </a:lnTo>
                <a:lnTo>
                  <a:pt x="76785" y="94109"/>
                </a:lnTo>
                <a:lnTo>
                  <a:pt x="68623" y="94284"/>
                </a:lnTo>
                <a:lnTo>
                  <a:pt x="68584" y="86904"/>
                </a:lnTo>
                <a:lnTo>
                  <a:pt x="69535" y="86507"/>
                </a:lnTo>
                <a:lnTo>
                  <a:pt x="73133" y="86066"/>
                </a:lnTo>
                <a:lnTo>
                  <a:pt x="76377" y="84996"/>
                </a:lnTo>
                <a:lnTo>
                  <a:pt x="80445" y="83331"/>
                </a:lnTo>
                <a:lnTo>
                  <a:pt x="85064" y="81267"/>
                </a:lnTo>
                <a:lnTo>
                  <a:pt x="89094" y="79892"/>
                </a:lnTo>
                <a:lnTo>
                  <a:pt x="92734" y="78975"/>
                </a:lnTo>
                <a:lnTo>
                  <a:pt x="96113" y="78363"/>
                </a:lnTo>
                <a:lnTo>
                  <a:pt x="100270" y="77956"/>
                </a:lnTo>
                <a:lnTo>
                  <a:pt x="104947" y="77684"/>
                </a:lnTo>
                <a:lnTo>
                  <a:pt x="115223" y="77382"/>
                </a:lnTo>
                <a:lnTo>
                  <a:pt x="142997" y="77172"/>
                </a:lnTo>
                <a:lnTo>
                  <a:pt x="147719" y="78114"/>
                </a:lnTo>
                <a:lnTo>
                  <a:pt x="151819" y="79695"/>
                </a:lnTo>
                <a:lnTo>
                  <a:pt x="155505" y="81701"/>
                </a:lnTo>
                <a:lnTo>
                  <a:pt x="159868" y="83038"/>
                </a:lnTo>
                <a:lnTo>
                  <a:pt x="164681" y="83930"/>
                </a:lnTo>
                <a:lnTo>
                  <a:pt x="169795" y="84524"/>
                </a:lnTo>
                <a:lnTo>
                  <a:pt x="175109" y="85873"/>
                </a:lnTo>
                <a:lnTo>
                  <a:pt x="180557" y="87725"/>
                </a:lnTo>
                <a:lnTo>
                  <a:pt x="186094" y="89912"/>
                </a:lnTo>
                <a:lnTo>
                  <a:pt x="190738" y="92322"/>
                </a:lnTo>
                <a:lnTo>
                  <a:pt x="194786" y="94881"/>
                </a:lnTo>
                <a:lnTo>
                  <a:pt x="198437" y="97540"/>
                </a:lnTo>
                <a:lnTo>
                  <a:pt x="205035" y="103035"/>
                </a:lnTo>
                <a:lnTo>
                  <a:pt x="208127" y="105834"/>
                </a:lnTo>
                <a:lnTo>
                  <a:pt x="210189" y="109604"/>
                </a:lnTo>
                <a:lnTo>
                  <a:pt x="211564" y="114023"/>
                </a:lnTo>
                <a:lnTo>
                  <a:pt x="212480" y="118874"/>
                </a:lnTo>
                <a:lnTo>
                  <a:pt x="214043" y="123060"/>
                </a:lnTo>
                <a:lnTo>
                  <a:pt x="218321" y="130252"/>
                </a:lnTo>
                <a:lnTo>
                  <a:pt x="220856" y="136623"/>
                </a:lnTo>
                <a:lnTo>
                  <a:pt x="221533" y="139655"/>
                </a:lnTo>
                <a:lnTo>
                  <a:pt x="221031" y="143582"/>
                </a:lnTo>
                <a:lnTo>
                  <a:pt x="219744" y="148105"/>
                </a:lnTo>
                <a:lnTo>
                  <a:pt x="217933" y="153025"/>
                </a:lnTo>
                <a:lnTo>
                  <a:pt x="216727" y="157258"/>
                </a:lnTo>
                <a:lnTo>
                  <a:pt x="215922" y="161032"/>
                </a:lnTo>
                <a:lnTo>
                  <a:pt x="215385" y="164501"/>
                </a:lnTo>
                <a:lnTo>
                  <a:pt x="214075" y="168718"/>
                </a:lnTo>
                <a:lnTo>
                  <a:pt x="212250" y="173435"/>
                </a:lnTo>
                <a:lnTo>
                  <a:pt x="210079" y="178484"/>
                </a:lnTo>
                <a:lnTo>
                  <a:pt x="207681" y="182803"/>
                </a:lnTo>
                <a:lnTo>
                  <a:pt x="205129" y="186635"/>
                </a:lnTo>
                <a:lnTo>
                  <a:pt x="199754" y="193432"/>
                </a:lnTo>
                <a:lnTo>
                  <a:pt x="194190" y="199628"/>
                </a:lnTo>
                <a:lnTo>
                  <a:pt x="188542" y="205557"/>
                </a:lnTo>
                <a:lnTo>
                  <a:pt x="181903" y="211367"/>
                </a:lnTo>
                <a:lnTo>
                  <a:pt x="177467" y="214250"/>
                </a:lnTo>
                <a:lnTo>
                  <a:pt x="172604" y="217124"/>
                </a:lnTo>
                <a:lnTo>
                  <a:pt x="167457" y="219040"/>
                </a:lnTo>
                <a:lnTo>
                  <a:pt x="162120" y="220318"/>
                </a:lnTo>
                <a:lnTo>
                  <a:pt x="156658" y="221169"/>
                </a:lnTo>
                <a:lnTo>
                  <a:pt x="152063" y="222690"/>
                </a:lnTo>
                <a:lnTo>
                  <a:pt x="148048" y="224656"/>
                </a:lnTo>
                <a:lnTo>
                  <a:pt x="144419" y="226919"/>
                </a:lnTo>
                <a:lnTo>
                  <a:pt x="140094" y="228428"/>
                </a:lnTo>
                <a:lnTo>
                  <a:pt x="135306" y="229434"/>
                </a:lnTo>
                <a:lnTo>
                  <a:pt x="130209" y="230104"/>
                </a:lnTo>
                <a:lnTo>
                  <a:pt x="125859" y="230551"/>
                </a:lnTo>
                <a:lnTo>
                  <a:pt x="122006" y="230850"/>
                </a:lnTo>
                <a:lnTo>
                  <a:pt x="118485" y="231049"/>
                </a:lnTo>
                <a:lnTo>
                  <a:pt x="109492" y="231269"/>
                </a:lnTo>
                <a:lnTo>
                  <a:pt x="78704" y="231436"/>
                </a:lnTo>
                <a:lnTo>
                  <a:pt x="74377" y="230487"/>
                </a:lnTo>
                <a:lnTo>
                  <a:pt x="70540" y="228901"/>
                </a:lnTo>
                <a:lnTo>
                  <a:pt x="67029" y="226892"/>
                </a:lnTo>
                <a:lnTo>
                  <a:pt x="62784" y="225552"/>
                </a:lnTo>
                <a:lnTo>
                  <a:pt x="58048" y="224659"/>
                </a:lnTo>
                <a:lnTo>
                  <a:pt x="52987" y="224064"/>
                </a:lnTo>
                <a:lnTo>
                  <a:pt x="48660" y="223667"/>
                </a:lnTo>
                <a:lnTo>
                  <a:pt x="44822" y="223402"/>
                </a:lnTo>
                <a:lnTo>
                  <a:pt x="38018" y="223108"/>
                </a:lnTo>
                <a:lnTo>
                  <a:pt x="31820" y="222978"/>
                </a:lnTo>
                <a:lnTo>
                  <a:pt x="28833" y="221990"/>
                </a:lnTo>
                <a:lnTo>
                  <a:pt x="22974" y="218354"/>
                </a:lnTo>
                <a:lnTo>
                  <a:pt x="17657" y="214656"/>
                </a:lnTo>
                <a:lnTo>
                  <a:pt x="14833" y="214459"/>
                </a:lnTo>
                <a:lnTo>
                  <a:pt x="8572" y="2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60"/>
          <p:cNvSpPr/>
          <p:nvPr/>
        </p:nvSpPr>
        <p:spPr>
          <a:xfrm>
            <a:off x="7606769" y="4560580"/>
            <a:ext cx="342797" cy="180013"/>
          </a:xfrm>
          <a:custGeom>
            <a:avLst/>
            <a:gdLst/>
            <a:ahLst/>
            <a:cxnLst/>
            <a:rect l="0" t="0" r="0" b="0"/>
            <a:pathLst>
              <a:path w="342797" h="180013">
                <a:moveTo>
                  <a:pt x="17040" y="85715"/>
                </a:moveTo>
                <a:lnTo>
                  <a:pt x="8821" y="85715"/>
                </a:lnTo>
                <a:lnTo>
                  <a:pt x="8573" y="81164"/>
                </a:lnTo>
                <a:lnTo>
                  <a:pt x="8471" y="77247"/>
                </a:lnTo>
                <a:lnTo>
                  <a:pt x="3918" y="77173"/>
                </a:lnTo>
                <a:lnTo>
                  <a:pt x="2578" y="76210"/>
                </a:lnTo>
                <a:lnTo>
                  <a:pt x="1683" y="74616"/>
                </a:lnTo>
                <a:lnTo>
                  <a:pt x="249" y="69764"/>
                </a:lnTo>
                <a:lnTo>
                  <a:pt x="0" y="64373"/>
                </a:lnTo>
                <a:lnTo>
                  <a:pt x="918" y="62914"/>
                </a:lnTo>
                <a:lnTo>
                  <a:pt x="2482" y="61942"/>
                </a:lnTo>
                <a:lnTo>
                  <a:pt x="4478" y="61294"/>
                </a:lnTo>
                <a:lnTo>
                  <a:pt x="5808" y="59909"/>
                </a:lnTo>
                <a:lnTo>
                  <a:pt x="6694" y="58033"/>
                </a:lnTo>
                <a:lnTo>
                  <a:pt x="7286" y="55831"/>
                </a:lnTo>
                <a:lnTo>
                  <a:pt x="9584" y="53409"/>
                </a:lnTo>
                <a:lnTo>
                  <a:pt x="20970" y="45451"/>
                </a:lnTo>
                <a:lnTo>
                  <a:pt x="27677" y="39880"/>
                </a:lnTo>
                <a:lnTo>
                  <a:pt x="30798" y="37061"/>
                </a:lnTo>
                <a:lnTo>
                  <a:pt x="36808" y="31388"/>
                </a:lnTo>
                <a:lnTo>
                  <a:pt x="40696" y="28542"/>
                </a:lnTo>
                <a:lnTo>
                  <a:pt x="45194" y="25692"/>
                </a:lnTo>
                <a:lnTo>
                  <a:pt x="50096" y="22839"/>
                </a:lnTo>
                <a:lnTo>
                  <a:pt x="55271" y="19985"/>
                </a:lnTo>
                <a:lnTo>
                  <a:pt x="66099" y="14274"/>
                </a:lnTo>
                <a:lnTo>
                  <a:pt x="71654" y="12370"/>
                </a:lnTo>
                <a:lnTo>
                  <a:pt x="77262" y="11101"/>
                </a:lnTo>
                <a:lnTo>
                  <a:pt x="82905" y="10254"/>
                </a:lnTo>
                <a:lnTo>
                  <a:pt x="88573" y="8738"/>
                </a:lnTo>
                <a:lnTo>
                  <a:pt x="94257" y="6774"/>
                </a:lnTo>
                <a:lnTo>
                  <a:pt x="104699" y="3005"/>
                </a:lnTo>
                <a:lnTo>
                  <a:pt x="112515" y="1329"/>
                </a:lnTo>
                <a:lnTo>
                  <a:pt x="121704" y="585"/>
                </a:lnTo>
                <a:lnTo>
                  <a:pt x="131185" y="254"/>
                </a:lnTo>
                <a:lnTo>
                  <a:pt x="142830" y="68"/>
                </a:lnTo>
                <a:lnTo>
                  <a:pt x="164322" y="0"/>
                </a:lnTo>
                <a:lnTo>
                  <a:pt x="166663" y="949"/>
                </a:lnTo>
                <a:lnTo>
                  <a:pt x="168224" y="2534"/>
                </a:lnTo>
                <a:lnTo>
                  <a:pt x="169264" y="4543"/>
                </a:lnTo>
                <a:lnTo>
                  <a:pt x="170911" y="5883"/>
                </a:lnTo>
                <a:lnTo>
                  <a:pt x="172961" y="6776"/>
                </a:lnTo>
                <a:lnTo>
                  <a:pt x="175280" y="7372"/>
                </a:lnTo>
                <a:lnTo>
                  <a:pt x="176826" y="8720"/>
                </a:lnTo>
                <a:lnTo>
                  <a:pt x="177857" y="10573"/>
                </a:lnTo>
                <a:lnTo>
                  <a:pt x="178544" y="12761"/>
                </a:lnTo>
                <a:lnTo>
                  <a:pt x="179954" y="14219"/>
                </a:lnTo>
                <a:lnTo>
                  <a:pt x="181847" y="15190"/>
                </a:lnTo>
                <a:lnTo>
                  <a:pt x="184062" y="15839"/>
                </a:lnTo>
                <a:lnTo>
                  <a:pt x="185538" y="17223"/>
                </a:lnTo>
                <a:lnTo>
                  <a:pt x="186522" y="19099"/>
                </a:lnTo>
                <a:lnTo>
                  <a:pt x="187616" y="23723"/>
                </a:lnTo>
                <a:lnTo>
                  <a:pt x="188102" y="28953"/>
                </a:lnTo>
                <a:lnTo>
                  <a:pt x="188317" y="34452"/>
                </a:lnTo>
                <a:lnTo>
                  <a:pt x="188439" y="42903"/>
                </a:lnTo>
                <a:lnTo>
                  <a:pt x="188456" y="45744"/>
                </a:lnTo>
                <a:lnTo>
                  <a:pt x="187515" y="48590"/>
                </a:lnTo>
                <a:lnTo>
                  <a:pt x="185935" y="51440"/>
                </a:lnTo>
                <a:lnTo>
                  <a:pt x="183929" y="54292"/>
                </a:lnTo>
                <a:lnTo>
                  <a:pt x="182592" y="57147"/>
                </a:lnTo>
                <a:lnTo>
                  <a:pt x="181701" y="60002"/>
                </a:lnTo>
                <a:lnTo>
                  <a:pt x="181107" y="62857"/>
                </a:lnTo>
                <a:lnTo>
                  <a:pt x="179758" y="65714"/>
                </a:lnTo>
                <a:lnTo>
                  <a:pt x="177906" y="68571"/>
                </a:lnTo>
                <a:lnTo>
                  <a:pt x="175719" y="71428"/>
                </a:lnTo>
                <a:lnTo>
                  <a:pt x="173308" y="74285"/>
                </a:lnTo>
                <a:lnTo>
                  <a:pt x="170750" y="77143"/>
                </a:lnTo>
                <a:lnTo>
                  <a:pt x="165365" y="82857"/>
                </a:lnTo>
                <a:lnTo>
                  <a:pt x="159798" y="88572"/>
                </a:lnTo>
                <a:lnTo>
                  <a:pt x="156979" y="92382"/>
                </a:lnTo>
                <a:lnTo>
                  <a:pt x="154148" y="96827"/>
                </a:lnTo>
                <a:lnTo>
                  <a:pt x="151308" y="101695"/>
                </a:lnTo>
                <a:lnTo>
                  <a:pt x="148463" y="105893"/>
                </a:lnTo>
                <a:lnTo>
                  <a:pt x="145613" y="109645"/>
                </a:lnTo>
                <a:lnTo>
                  <a:pt x="142761" y="113098"/>
                </a:lnTo>
                <a:lnTo>
                  <a:pt x="139906" y="116353"/>
                </a:lnTo>
                <a:lnTo>
                  <a:pt x="137051" y="119475"/>
                </a:lnTo>
                <a:lnTo>
                  <a:pt x="131339" y="125484"/>
                </a:lnTo>
                <a:lnTo>
                  <a:pt x="125625" y="131330"/>
                </a:lnTo>
                <a:lnTo>
                  <a:pt x="122768" y="133270"/>
                </a:lnTo>
                <a:lnTo>
                  <a:pt x="114196" y="136953"/>
                </a:lnTo>
                <a:lnTo>
                  <a:pt x="108481" y="141190"/>
                </a:lnTo>
                <a:lnTo>
                  <a:pt x="106576" y="143653"/>
                </a:lnTo>
                <a:lnTo>
                  <a:pt x="105306" y="146248"/>
                </a:lnTo>
                <a:lnTo>
                  <a:pt x="104459" y="148930"/>
                </a:lnTo>
                <a:lnTo>
                  <a:pt x="102942" y="150718"/>
                </a:lnTo>
                <a:lnTo>
                  <a:pt x="100978" y="151910"/>
                </a:lnTo>
                <a:lnTo>
                  <a:pt x="98717" y="152705"/>
                </a:lnTo>
                <a:lnTo>
                  <a:pt x="97209" y="154187"/>
                </a:lnTo>
                <a:lnTo>
                  <a:pt x="96204" y="156128"/>
                </a:lnTo>
                <a:lnTo>
                  <a:pt x="94591" y="161536"/>
                </a:lnTo>
                <a:lnTo>
                  <a:pt x="89760" y="167024"/>
                </a:lnTo>
                <a:lnTo>
                  <a:pt x="85630" y="171430"/>
                </a:lnTo>
                <a:lnTo>
                  <a:pt x="85621" y="179907"/>
                </a:lnTo>
                <a:lnTo>
                  <a:pt x="94910" y="180010"/>
                </a:lnTo>
                <a:lnTo>
                  <a:pt x="144468" y="180012"/>
                </a:lnTo>
                <a:lnTo>
                  <a:pt x="148665" y="179060"/>
                </a:lnTo>
                <a:lnTo>
                  <a:pt x="155868" y="175461"/>
                </a:lnTo>
                <a:lnTo>
                  <a:pt x="164784" y="173227"/>
                </a:lnTo>
                <a:lnTo>
                  <a:pt x="175097" y="171281"/>
                </a:lnTo>
                <a:lnTo>
                  <a:pt x="180514" y="169429"/>
                </a:lnTo>
                <a:lnTo>
                  <a:pt x="186030" y="167242"/>
                </a:lnTo>
                <a:lnTo>
                  <a:pt x="191613" y="165784"/>
                </a:lnTo>
                <a:lnTo>
                  <a:pt x="197240" y="164811"/>
                </a:lnTo>
                <a:lnTo>
                  <a:pt x="202896" y="164164"/>
                </a:lnTo>
                <a:lnTo>
                  <a:pt x="208572" y="162778"/>
                </a:lnTo>
                <a:lnTo>
                  <a:pt x="214260" y="160903"/>
                </a:lnTo>
                <a:lnTo>
                  <a:pt x="219957" y="158701"/>
                </a:lnTo>
                <a:lnTo>
                  <a:pt x="225662" y="157232"/>
                </a:lnTo>
                <a:lnTo>
                  <a:pt x="231368" y="156253"/>
                </a:lnTo>
                <a:lnTo>
                  <a:pt x="237079" y="155600"/>
                </a:lnTo>
                <a:lnTo>
                  <a:pt x="242790" y="155165"/>
                </a:lnTo>
                <a:lnTo>
                  <a:pt x="248503" y="154875"/>
                </a:lnTo>
                <a:lnTo>
                  <a:pt x="259930" y="154553"/>
                </a:lnTo>
                <a:lnTo>
                  <a:pt x="288504" y="154329"/>
                </a:lnTo>
                <a:lnTo>
                  <a:pt x="293266" y="153365"/>
                </a:lnTo>
                <a:lnTo>
                  <a:pt x="304520" y="148410"/>
                </a:lnTo>
                <a:lnTo>
                  <a:pt x="310861" y="146917"/>
                </a:lnTo>
                <a:lnTo>
                  <a:pt x="319395" y="146253"/>
                </a:lnTo>
                <a:lnTo>
                  <a:pt x="331294" y="145827"/>
                </a:lnTo>
                <a:lnTo>
                  <a:pt x="342366" y="145725"/>
                </a:lnTo>
                <a:lnTo>
                  <a:pt x="342758" y="145723"/>
                </a:lnTo>
                <a:lnTo>
                  <a:pt x="342796" y="1542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61"/>
          <p:cNvSpPr/>
          <p:nvPr/>
        </p:nvSpPr>
        <p:spPr>
          <a:xfrm>
            <a:off x="8001000" y="2331720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0" y="8219"/>
                </a:lnTo>
                <a:lnTo>
                  <a:pt x="952" y="9289"/>
                </a:lnTo>
                <a:lnTo>
                  <a:pt x="4550" y="13018"/>
                </a:lnTo>
                <a:lnTo>
                  <a:pt x="5891" y="15346"/>
                </a:lnTo>
                <a:lnTo>
                  <a:pt x="6784" y="17851"/>
                </a:lnTo>
                <a:lnTo>
                  <a:pt x="7381" y="20473"/>
                </a:lnTo>
                <a:lnTo>
                  <a:pt x="8730" y="23173"/>
                </a:lnTo>
                <a:lnTo>
                  <a:pt x="10583" y="25926"/>
                </a:lnTo>
                <a:lnTo>
                  <a:pt x="12770" y="28714"/>
                </a:lnTo>
                <a:lnTo>
                  <a:pt x="14228" y="31525"/>
                </a:lnTo>
                <a:lnTo>
                  <a:pt x="15200" y="34352"/>
                </a:lnTo>
                <a:lnTo>
                  <a:pt x="16280" y="40032"/>
                </a:lnTo>
                <a:lnTo>
                  <a:pt x="16760" y="45732"/>
                </a:lnTo>
                <a:lnTo>
                  <a:pt x="16889" y="49538"/>
                </a:lnTo>
                <a:lnTo>
                  <a:pt x="17032" y="58847"/>
                </a:lnTo>
                <a:lnTo>
                  <a:pt x="18022" y="63043"/>
                </a:lnTo>
                <a:lnTo>
                  <a:pt x="19634" y="66794"/>
                </a:lnTo>
                <a:lnTo>
                  <a:pt x="21662" y="70246"/>
                </a:lnTo>
                <a:lnTo>
                  <a:pt x="23014" y="73501"/>
                </a:lnTo>
                <a:lnTo>
                  <a:pt x="23915" y="76623"/>
                </a:lnTo>
                <a:lnTo>
                  <a:pt x="24516" y="79657"/>
                </a:lnTo>
                <a:lnTo>
                  <a:pt x="24917" y="83585"/>
                </a:lnTo>
                <a:lnTo>
                  <a:pt x="25183" y="88108"/>
                </a:lnTo>
                <a:lnTo>
                  <a:pt x="25362" y="93028"/>
                </a:lnTo>
                <a:lnTo>
                  <a:pt x="26433" y="97261"/>
                </a:lnTo>
                <a:lnTo>
                  <a:pt x="28099" y="101036"/>
                </a:lnTo>
                <a:lnTo>
                  <a:pt x="30162" y="104505"/>
                </a:lnTo>
                <a:lnTo>
                  <a:pt x="31539" y="108722"/>
                </a:lnTo>
                <a:lnTo>
                  <a:pt x="32455" y="113439"/>
                </a:lnTo>
                <a:lnTo>
                  <a:pt x="33066" y="118488"/>
                </a:lnTo>
                <a:lnTo>
                  <a:pt x="33474" y="122807"/>
                </a:lnTo>
                <a:lnTo>
                  <a:pt x="33746" y="126639"/>
                </a:lnTo>
                <a:lnTo>
                  <a:pt x="33928" y="130146"/>
                </a:lnTo>
                <a:lnTo>
                  <a:pt x="34128" y="139122"/>
                </a:lnTo>
                <a:lnTo>
                  <a:pt x="34280" y="165348"/>
                </a:lnTo>
                <a:lnTo>
                  <a:pt x="35235" y="167382"/>
                </a:lnTo>
                <a:lnTo>
                  <a:pt x="36825" y="168738"/>
                </a:lnTo>
                <a:lnTo>
                  <a:pt x="38837" y="169642"/>
                </a:lnTo>
                <a:lnTo>
                  <a:pt x="40179" y="171197"/>
                </a:lnTo>
                <a:lnTo>
                  <a:pt x="41074" y="173186"/>
                </a:lnTo>
                <a:lnTo>
                  <a:pt x="42067" y="177936"/>
                </a:lnTo>
                <a:lnTo>
                  <a:pt x="42509" y="183223"/>
                </a:lnTo>
                <a:lnTo>
                  <a:pt x="42853" y="188455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62"/>
          <p:cNvSpPr/>
          <p:nvPr/>
        </p:nvSpPr>
        <p:spPr>
          <a:xfrm>
            <a:off x="7855267" y="2443162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0" y="43215"/>
                </a:lnTo>
                <a:lnTo>
                  <a:pt x="6844" y="42932"/>
                </a:lnTo>
                <a:lnTo>
                  <a:pt x="41712" y="42863"/>
                </a:lnTo>
                <a:lnTo>
                  <a:pt x="45905" y="41911"/>
                </a:lnTo>
                <a:lnTo>
                  <a:pt x="49654" y="40323"/>
                </a:lnTo>
                <a:lnTo>
                  <a:pt x="53105" y="38312"/>
                </a:lnTo>
                <a:lnTo>
                  <a:pt x="56359" y="36971"/>
                </a:lnTo>
                <a:lnTo>
                  <a:pt x="62514" y="35482"/>
                </a:lnTo>
                <a:lnTo>
                  <a:pt x="70964" y="34820"/>
                </a:lnTo>
                <a:lnTo>
                  <a:pt x="81069" y="34525"/>
                </a:lnTo>
                <a:lnTo>
                  <a:pt x="91910" y="34395"/>
                </a:lnTo>
                <a:lnTo>
                  <a:pt x="97470" y="33407"/>
                </a:lnTo>
                <a:lnTo>
                  <a:pt x="103079" y="31797"/>
                </a:lnTo>
                <a:lnTo>
                  <a:pt x="108725" y="29770"/>
                </a:lnTo>
                <a:lnTo>
                  <a:pt x="114393" y="28419"/>
                </a:lnTo>
                <a:lnTo>
                  <a:pt x="120077" y="27519"/>
                </a:lnTo>
                <a:lnTo>
                  <a:pt x="125772" y="26918"/>
                </a:lnTo>
                <a:lnTo>
                  <a:pt x="131473" y="26518"/>
                </a:lnTo>
                <a:lnTo>
                  <a:pt x="137179" y="26251"/>
                </a:lnTo>
                <a:lnTo>
                  <a:pt x="142887" y="26073"/>
                </a:lnTo>
                <a:lnTo>
                  <a:pt x="149551" y="25002"/>
                </a:lnTo>
                <a:lnTo>
                  <a:pt x="156851" y="23336"/>
                </a:lnTo>
                <a:lnTo>
                  <a:pt x="164575" y="21272"/>
                </a:lnTo>
                <a:lnTo>
                  <a:pt x="171629" y="19896"/>
                </a:lnTo>
                <a:lnTo>
                  <a:pt x="178237" y="18979"/>
                </a:lnTo>
                <a:lnTo>
                  <a:pt x="184547" y="18368"/>
                </a:lnTo>
                <a:lnTo>
                  <a:pt x="189707" y="17008"/>
                </a:lnTo>
                <a:lnTo>
                  <a:pt x="194099" y="15149"/>
                </a:lnTo>
                <a:lnTo>
                  <a:pt x="197980" y="12957"/>
                </a:lnTo>
                <a:lnTo>
                  <a:pt x="203424" y="11495"/>
                </a:lnTo>
                <a:lnTo>
                  <a:pt x="209912" y="10521"/>
                </a:lnTo>
                <a:lnTo>
                  <a:pt x="217093" y="9871"/>
                </a:lnTo>
                <a:lnTo>
                  <a:pt x="222834" y="9439"/>
                </a:lnTo>
                <a:lnTo>
                  <a:pt x="231753" y="8957"/>
                </a:lnTo>
                <a:lnTo>
                  <a:pt x="235464" y="7877"/>
                </a:lnTo>
                <a:lnTo>
                  <a:pt x="238891" y="6204"/>
                </a:lnTo>
                <a:lnTo>
                  <a:pt x="242128" y="4136"/>
                </a:lnTo>
                <a:lnTo>
                  <a:pt x="246191" y="2757"/>
                </a:lnTo>
                <a:lnTo>
                  <a:pt x="250805" y="1838"/>
                </a:lnTo>
                <a:lnTo>
                  <a:pt x="255786" y="1226"/>
                </a:lnTo>
                <a:lnTo>
                  <a:pt x="263861" y="545"/>
                </a:lnTo>
                <a:lnTo>
                  <a:pt x="270624" y="242"/>
                </a:lnTo>
                <a:lnTo>
                  <a:pt x="279786" y="7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63"/>
          <p:cNvSpPr/>
          <p:nvPr/>
        </p:nvSpPr>
        <p:spPr>
          <a:xfrm>
            <a:off x="8378190" y="2245997"/>
            <a:ext cx="171289" cy="145731"/>
          </a:xfrm>
          <a:custGeom>
            <a:avLst/>
            <a:gdLst/>
            <a:ahLst/>
            <a:cxnLst/>
            <a:rect l="0" t="0" r="0" b="0"/>
            <a:pathLst>
              <a:path w="171289" h="145731">
                <a:moveTo>
                  <a:pt x="0" y="25715"/>
                </a:moveTo>
                <a:lnTo>
                  <a:pt x="0" y="21164"/>
                </a:lnTo>
                <a:lnTo>
                  <a:pt x="952" y="19823"/>
                </a:lnTo>
                <a:lnTo>
                  <a:pt x="2539" y="18930"/>
                </a:lnTo>
                <a:lnTo>
                  <a:pt x="4551" y="18334"/>
                </a:lnTo>
                <a:lnTo>
                  <a:pt x="9325" y="15132"/>
                </a:lnTo>
                <a:lnTo>
                  <a:pt x="11931" y="12945"/>
                </a:lnTo>
                <a:lnTo>
                  <a:pt x="14621" y="11486"/>
                </a:lnTo>
                <a:lnTo>
                  <a:pt x="17368" y="10514"/>
                </a:lnTo>
                <a:lnTo>
                  <a:pt x="20151" y="9866"/>
                </a:lnTo>
                <a:lnTo>
                  <a:pt x="23911" y="8482"/>
                </a:lnTo>
                <a:lnTo>
                  <a:pt x="28324" y="6606"/>
                </a:lnTo>
                <a:lnTo>
                  <a:pt x="33170" y="4403"/>
                </a:lnTo>
                <a:lnTo>
                  <a:pt x="37352" y="2935"/>
                </a:lnTo>
                <a:lnTo>
                  <a:pt x="41095" y="1956"/>
                </a:lnTo>
                <a:lnTo>
                  <a:pt x="44542" y="1303"/>
                </a:lnTo>
                <a:lnTo>
                  <a:pt x="48744" y="868"/>
                </a:lnTo>
                <a:lnTo>
                  <a:pt x="53451" y="578"/>
                </a:lnTo>
                <a:lnTo>
                  <a:pt x="58494" y="384"/>
                </a:lnTo>
                <a:lnTo>
                  <a:pt x="79244" y="112"/>
                </a:lnTo>
                <a:lnTo>
                  <a:pt x="114056" y="0"/>
                </a:lnTo>
                <a:lnTo>
                  <a:pt x="116996" y="952"/>
                </a:lnTo>
                <a:lnTo>
                  <a:pt x="119907" y="2539"/>
                </a:lnTo>
                <a:lnTo>
                  <a:pt x="122800" y="4549"/>
                </a:lnTo>
                <a:lnTo>
                  <a:pt x="124728" y="6842"/>
                </a:lnTo>
                <a:lnTo>
                  <a:pt x="126015" y="9323"/>
                </a:lnTo>
                <a:lnTo>
                  <a:pt x="126873" y="11930"/>
                </a:lnTo>
                <a:lnTo>
                  <a:pt x="127445" y="14620"/>
                </a:lnTo>
                <a:lnTo>
                  <a:pt x="127825" y="17366"/>
                </a:lnTo>
                <a:lnTo>
                  <a:pt x="128079" y="20149"/>
                </a:lnTo>
                <a:lnTo>
                  <a:pt x="127296" y="22957"/>
                </a:lnTo>
                <a:lnTo>
                  <a:pt x="125821" y="25781"/>
                </a:lnTo>
                <a:lnTo>
                  <a:pt x="123887" y="28617"/>
                </a:lnTo>
                <a:lnTo>
                  <a:pt x="121643" y="31460"/>
                </a:lnTo>
                <a:lnTo>
                  <a:pt x="119195" y="34307"/>
                </a:lnTo>
                <a:lnTo>
                  <a:pt x="116610" y="37158"/>
                </a:lnTo>
                <a:lnTo>
                  <a:pt x="112983" y="40011"/>
                </a:lnTo>
                <a:lnTo>
                  <a:pt x="108660" y="42866"/>
                </a:lnTo>
                <a:lnTo>
                  <a:pt x="103872" y="45722"/>
                </a:lnTo>
                <a:lnTo>
                  <a:pt x="99728" y="48578"/>
                </a:lnTo>
                <a:lnTo>
                  <a:pt x="96012" y="51434"/>
                </a:lnTo>
                <a:lnTo>
                  <a:pt x="92583" y="54291"/>
                </a:lnTo>
                <a:lnTo>
                  <a:pt x="89345" y="57148"/>
                </a:lnTo>
                <a:lnTo>
                  <a:pt x="83205" y="62863"/>
                </a:lnTo>
                <a:lnTo>
                  <a:pt x="74394" y="71435"/>
                </a:lnTo>
                <a:lnTo>
                  <a:pt x="71505" y="73340"/>
                </a:lnTo>
                <a:lnTo>
                  <a:pt x="68625" y="74610"/>
                </a:lnTo>
                <a:lnTo>
                  <a:pt x="60156" y="77106"/>
                </a:lnTo>
                <a:lnTo>
                  <a:pt x="60051" y="72586"/>
                </a:lnTo>
                <a:lnTo>
                  <a:pt x="61942" y="70297"/>
                </a:lnTo>
                <a:lnTo>
                  <a:pt x="65107" y="67819"/>
                </a:lnTo>
                <a:lnTo>
                  <a:pt x="69122" y="65215"/>
                </a:lnTo>
                <a:lnTo>
                  <a:pt x="72751" y="63478"/>
                </a:lnTo>
                <a:lnTo>
                  <a:pt x="76124" y="62320"/>
                </a:lnTo>
                <a:lnTo>
                  <a:pt x="79323" y="61549"/>
                </a:lnTo>
                <a:lnTo>
                  <a:pt x="83363" y="60082"/>
                </a:lnTo>
                <a:lnTo>
                  <a:pt x="87959" y="58151"/>
                </a:lnTo>
                <a:lnTo>
                  <a:pt x="92930" y="55912"/>
                </a:lnTo>
                <a:lnTo>
                  <a:pt x="98148" y="54419"/>
                </a:lnTo>
                <a:lnTo>
                  <a:pt x="103532" y="53423"/>
                </a:lnTo>
                <a:lnTo>
                  <a:pt x="109026" y="52760"/>
                </a:lnTo>
                <a:lnTo>
                  <a:pt x="114594" y="52317"/>
                </a:lnTo>
                <a:lnTo>
                  <a:pt x="120211" y="52023"/>
                </a:lnTo>
                <a:lnTo>
                  <a:pt x="131532" y="51695"/>
                </a:lnTo>
                <a:lnTo>
                  <a:pt x="155481" y="51467"/>
                </a:lnTo>
                <a:lnTo>
                  <a:pt x="158898" y="52408"/>
                </a:lnTo>
                <a:lnTo>
                  <a:pt x="162130" y="53988"/>
                </a:lnTo>
                <a:lnTo>
                  <a:pt x="165237" y="55994"/>
                </a:lnTo>
                <a:lnTo>
                  <a:pt x="167308" y="58283"/>
                </a:lnTo>
                <a:lnTo>
                  <a:pt x="168688" y="60762"/>
                </a:lnTo>
                <a:lnTo>
                  <a:pt x="169609" y="63367"/>
                </a:lnTo>
                <a:lnTo>
                  <a:pt x="170222" y="66057"/>
                </a:lnTo>
                <a:lnTo>
                  <a:pt x="170631" y="68802"/>
                </a:lnTo>
                <a:lnTo>
                  <a:pt x="170905" y="71585"/>
                </a:lnTo>
                <a:lnTo>
                  <a:pt x="171085" y="74392"/>
                </a:lnTo>
                <a:lnTo>
                  <a:pt x="171207" y="77217"/>
                </a:lnTo>
                <a:lnTo>
                  <a:pt x="171288" y="80052"/>
                </a:lnTo>
                <a:lnTo>
                  <a:pt x="170389" y="82894"/>
                </a:lnTo>
                <a:lnTo>
                  <a:pt x="168837" y="85742"/>
                </a:lnTo>
                <a:lnTo>
                  <a:pt x="166851" y="88593"/>
                </a:lnTo>
                <a:lnTo>
                  <a:pt x="164573" y="91446"/>
                </a:lnTo>
                <a:lnTo>
                  <a:pt x="162104" y="94301"/>
                </a:lnTo>
                <a:lnTo>
                  <a:pt x="159503" y="97157"/>
                </a:lnTo>
                <a:lnTo>
                  <a:pt x="154076" y="102869"/>
                </a:lnTo>
                <a:lnTo>
                  <a:pt x="125726" y="131443"/>
                </a:lnTo>
                <a:lnTo>
                  <a:pt x="121917" y="133348"/>
                </a:lnTo>
                <a:lnTo>
                  <a:pt x="117473" y="134617"/>
                </a:lnTo>
                <a:lnTo>
                  <a:pt x="112606" y="135464"/>
                </a:lnTo>
                <a:lnTo>
                  <a:pt x="109360" y="136981"/>
                </a:lnTo>
                <a:lnTo>
                  <a:pt x="107197" y="138945"/>
                </a:lnTo>
                <a:lnTo>
                  <a:pt x="105754" y="141207"/>
                </a:lnTo>
                <a:lnTo>
                  <a:pt x="103841" y="142714"/>
                </a:lnTo>
                <a:lnTo>
                  <a:pt x="101612" y="143720"/>
                </a:lnTo>
                <a:lnTo>
                  <a:pt x="94297" y="14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64"/>
          <p:cNvSpPr/>
          <p:nvPr/>
        </p:nvSpPr>
        <p:spPr>
          <a:xfrm>
            <a:off x="8472487" y="23917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65"/>
          <p:cNvSpPr/>
          <p:nvPr/>
        </p:nvSpPr>
        <p:spPr>
          <a:xfrm>
            <a:off x="8583930" y="2211819"/>
            <a:ext cx="248603" cy="128473"/>
          </a:xfrm>
          <a:custGeom>
            <a:avLst/>
            <a:gdLst/>
            <a:ahLst/>
            <a:cxnLst/>
            <a:rect l="0" t="0" r="0" b="0"/>
            <a:pathLst>
              <a:path w="248603" h="128473">
                <a:moveTo>
                  <a:pt x="0" y="25603"/>
                </a:moveTo>
                <a:lnTo>
                  <a:pt x="0" y="12511"/>
                </a:lnTo>
                <a:lnTo>
                  <a:pt x="952" y="11160"/>
                </a:lnTo>
                <a:lnTo>
                  <a:pt x="2539" y="10259"/>
                </a:lnTo>
                <a:lnTo>
                  <a:pt x="4551" y="9659"/>
                </a:lnTo>
                <a:lnTo>
                  <a:pt x="9325" y="6452"/>
                </a:lnTo>
                <a:lnTo>
                  <a:pt x="15600" y="1183"/>
                </a:lnTo>
                <a:lnTo>
                  <a:pt x="18998" y="462"/>
                </a:lnTo>
                <a:lnTo>
                  <a:pt x="26266" y="56"/>
                </a:lnTo>
                <a:lnTo>
                  <a:pt x="28941" y="0"/>
                </a:lnTo>
                <a:lnTo>
                  <a:pt x="31677" y="914"/>
                </a:lnTo>
                <a:lnTo>
                  <a:pt x="37255" y="4470"/>
                </a:lnTo>
                <a:lnTo>
                  <a:pt x="42910" y="6686"/>
                </a:lnTo>
                <a:lnTo>
                  <a:pt x="49751" y="8108"/>
                </a:lnTo>
                <a:lnTo>
                  <a:pt x="53226" y="10842"/>
                </a:lnTo>
                <a:lnTo>
                  <a:pt x="55486" y="12905"/>
                </a:lnTo>
                <a:lnTo>
                  <a:pt x="60538" y="17737"/>
                </a:lnTo>
                <a:lnTo>
                  <a:pt x="72660" y="29694"/>
                </a:lnTo>
                <a:lnTo>
                  <a:pt x="74157" y="32140"/>
                </a:lnTo>
                <a:lnTo>
                  <a:pt x="75156" y="34724"/>
                </a:lnTo>
                <a:lnTo>
                  <a:pt x="75821" y="37398"/>
                </a:lnTo>
                <a:lnTo>
                  <a:pt x="76265" y="40134"/>
                </a:lnTo>
                <a:lnTo>
                  <a:pt x="76561" y="42911"/>
                </a:lnTo>
                <a:lnTo>
                  <a:pt x="76758" y="45714"/>
                </a:lnTo>
                <a:lnTo>
                  <a:pt x="76890" y="48535"/>
                </a:lnTo>
                <a:lnTo>
                  <a:pt x="77036" y="54210"/>
                </a:lnTo>
                <a:lnTo>
                  <a:pt x="76122" y="57057"/>
                </a:lnTo>
                <a:lnTo>
                  <a:pt x="74560" y="59907"/>
                </a:lnTo>
                <a:lnTo>
                  <a:pt x="72567" y="62760"/>
                </a:lnTo>
                <a:lnTo>
                  <a:pt x="71237" y="65614"/>
                </a:lnTo>
                <a:lnTo>
                  <a:pt x="70352" y="68470"/>
                </a:lnTo>
                <a:lnTo>
                  <a:pt x="69761" y="71326"/>
                </a:lnTo>
                <a:lnTo>
                  <a:pt x="68414" y="74183"/>
                </a:lnTo>
                <a:lnTo>
                  <a:pt x="66566" y="77039"/>
                </a:lnTo>
                <a:lnTo>
                  <a:pt x="61302" y="83917"/>
                </a:lnTo>
                <a:lnTo>
                  <a:pt x="58043" y="87398"/>
                </a:lnTo>
                <a:lnTo>
                  <a:pt x="55840" y="89660"/>
                </a:lnTo>
                <a:lnTo>
                  <a:pt x="54372" y="92120"/>
                </a:lnTo>
                <a:lnTo>
                  <a:pt x="53393" y="94713"/>
                </a:lnTo>
                <a:lnTo>
                  <a:pt x="52739" y="97394"/>
                </a:lnTo>
                <a:lnTo>
                  <a:pt x="51352" y="99181"/>
                </a:lnTo>
                <a:lnTo>
                  <a:pt x="49474" y="100373"/>
                </a:lnTo>
                <a:lnTo>
                  <a:pt x="47271" y="101167"/>
                </a:lnTo>
                <a:lnTo>
                  <a:pt x="45802" y="102649"/>
                </a:lnTo>
                <a:lnTo>
                  <a:pt x="44821" y="104589"/>
                </a:lnTo>
                <a:lnTo>
                  <a:pt x="44168" y="106836"/>
                </a:lnTo>
                <a:lnTo>
                  <a:pt x="43733" y="109286"/>
                </a:lnTo>
                <a:lnTo>
                  <a:pt x="43443" y="111871"/>
                </a:lnTo>
                <a:lnTo>
                  <a:pt x="42977" y="118315"/>
                </a:lnTo>
                <a:lnTo>
                  <a:pt x="41986" y="118843"/>
                </a:lnTo>
                <a:lnTo>
                  <a:pt x="35492" y="119761"/>
                </a:lnTo>
                <a:lnTo>
                  <a:pt x="35091" y="120760"/>
                </a:lnTo>
                <a:lnTo>
                  <a:pt x="34645" y="124410"/>
                </a:lnTo>
                <a:lnTo>
                  <a:pt x="35479" y="125765"/>
                </a:lnTo>
                <a:lnTo>
                  <a:pt x="36988" y="126667"/>
                </a:lnTo>
                <a:lnTo>
                  <a:pt x="41702" y="128117"/>
                </a:lnTo>
                <a:lnTo>
                  <a:pt x="47069" y="128367"/>
                </a:lnTo>
                <a:lnTo>
                  <a:pt x="66754" y="128467"/>
                </a:lnTo>
                <a:lnTo>
                  <a:pt x="91952" y="128472"/>
                </a:lnTo>
                <a:lnTo>
                  <a:pt x="97496" y="127520"/>
                </a:lnTo>
                <a:lnTo>
                  <a:pt x="103097" y="125933"/>
                </a:lnTo>
                <a:lnTo>
                  <a:pt x="108737" y="123922"/>
                </a:lnTo>
                <a:lnTo>
                  <a:pt x="115354" y="122582"/>
                </a:lnTo>
                <a:lnTo>
                  <a:pt x="122623" y="121688"/>
                </a:lnTo>
                <a:lnTo>
                  <a:pt x="130325" y="121092"/>
                </a:lnTo>
                <a:lnTo>
                  <a:pt x="137366" y="119742"/>
                </a:lnTo>
                <a:lnTo>
                  <a:pt x="143965" y="117890"/>
                </a:lnTo>
                <a:lnTo>
                  <a:pt x="150268" y="115703"/>
                </a:lnTo>
                <a:lnTo>
                  <a:pt x="156376" y="114245"/>
                </a:lnTo>
                <a:lnTo>
                  <a:pt x="162353" y="113272"/>
                </a:lnTo>
                <a:lnTo>
                  <a:pt x="168243" y="112624"/>
                </a:lnTo>
                <a:lnTo>
                  <a:pt x="174074" y="112192"/>
                </a:lnTo>
                <a:lnTo>
                  <a:pt x="179867" y="111904"/>
                </a:lnTo>
                <a:lnTo>
                  <a:pt x="185633" y="111712"/>
                </a:lnTo>
                <a:lnTo>
                  <a:pt x="191383" y="110632"/>
                </a:lnTo>
                <a:lnTo>
                  <a:pt x="197121" y="108959"/>
                </a:lnTo>
                <a:lnTo>
                  <a:pt x="202851" y="106891"/>
                </a:lnTo>
                <a:lnTo>
                  <a:pt x="208576" y="105513"/>
                </a:lnTo>
                <a:lnTo>
                  <a:pt x="214298" y="104594"/>
                </a:lnTo>
                <a:lnTo>
                  <a:pt x="220018" y="103981"/>
                </a:lnTo>
                <a:lnTo>
                  <a:pt x="224784" y="103573"/>
                </a:lnTo>
                <a:lnTo>
                  <a:pt x="228913" y="103300"/>
                </a:lnTo>
                <a:lnTo>
                  <a:pt x="237834" y="102863"/>
                </a:lnTo>
                <a:lnTo>
                  <a:pt x="243930" y="102787"/>
                </a:lnTo>
                <a:lnTo>
                  <a:pt x="245488" y="103729"/>
                </a:lnTo>
                <a:lnTo>
                  <a:pt x="246526" y="105310"/>
                </a:lnTo>
                <a:lnTo>
                  <a:pt x="248602" y="111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66"/>
          <p:cNvSpPr/>
          <p:nvPr/>
        </p:nvSpPr>
        <p:spPr>
          <a:xfrm>
            <a:off x="8283892" y="2443162"/>
            <a:ext cx="668656" cy="85726"/>
          </a:xfrm>
          <a:custGeom>
            <a:avLst/>
            <a:gdLst/>
            <a:ahLst/>
            <a:cxnLst/>
            <a:rect l="0" t="0" r="0" b="0"/>
            <a:pathLst>
              <a:path w="668656" h="85726">
                <a:moveTo>
                  <a:pt x="0" y="85725"/>
                </a:moveTo>
                <a:lnTo>
                  <a:pt x="0" y="77506"/>
                </a:lnTo>
                <a:lnTo>
                  <a:pt x="12771" y="77162"/>
                </a:lnTo>
                <a:lnTo>
                  <a:pt x="15182" y="76206"/>
                </a:lnTo>
                <a:lnTo>
                  <a:pt x="17742" y="74617"/>
                </a:lnTo>
                <a:lnTo>
                  <a:pt x="20401" y="72604"/>
                </a:lnTo>
                <a:lnTo>
                  <a:pt x="24078" y="71263"/>
                </a:lnTo>
                <a:lnTo>
                  <a:pt x="41127" y="69110"/>
                </a:lnTo>
                <a:lnTo>
                  <a:pt x="44564" y="68933"/>
                </a:lnTo>
                <a:lnTo>
                  <a:pt x="48759" y="67863"/>
                </a:lnTo>
                <a:lnTo>
                  <a:pt x="53461" y="66197"/>
                </a:lnTo>
                <a:lnTo>
                  <a:pt x="58501" y="64134"/>
                </a:lnTo>
                <a:lnTo>
                  <a:pt x="69181" y="61841"/>
                </a:lnTo>
                <a:lnTo>
                  <a:pt x="85903" y="60551"/>
                </a:lnTo>
                <a:lnTo>
                  <a:pt x="98186" y="59297"/>
                </a:lnTo>
                <a:lnTo>
                  <a:pt x="105463" y="57629"/>
                </a:lnTo>
                <a:lnTo>
                  <a:pt x="113171" y="55564"/>
                </a:lnTo>
                <a:lnTo>
                  <a:pt x="129356" y="53270"/>
                </a:lnTo>
                <a:lnTo>
                  <a:pt x="146074" y="51298"/>
                </a:lnTo>
                <a:lnTo>
                  <a:pt x="154534" y="49439"/>
                </a:lnTo>
                <a:lnTo>
                  <a:pt x="163029" y="47247"/>
                </a:lnTo>
                <a:lnTo>
                  <a:pt x="171552" y="44833"/>
                </a:lnTo>
                <a:lnTo>
                  <a:pt x="188640" y="39611"/>
                </a:lnTo>
                <a:lnTo>
                  <a:pt x="198150" y="37837"/>
                </a:lnTo>
                <a:lnTo>
                  <a:pt x="230691" y="34389"/>
                </a:lnTo>
                <a:lnTo>
                  <a:pt x="243328" y="32451"/>
                </a:lnTo>
                <a:lnTo>
                  <a:pt x="256517" y="30206"/>
                </a:lnTo>
                <a:lnTo>
                  <a:pt x="269118" y="28710"/>
                </a:lnTo>
                <a:lnTo>
                  <a:pt x="281330" y="27713"/>
                </a:lnTo>
                <a:lnTo>
                  <a:pt x="293281" y="27048"/>
                </a:lnTo>
                <a:lnTo>
                  <a:pt x="305058" y="25652"/>
                </a:lnTo>
                <a:lnTo>
                  <a:pt x="316720" y="23769"/>
                </a:lnTo>
                <a:lnTo>
                  <a:pt x="328304" y="21561"/>
                </a:lnTo>
                <a:lnTo>
                  <a:pt x="339837" y="20089"/>
                </a:lnTo>
                <a:lnTo>
                  <a:pt x="351335" y="19108"/>
                </a:lnTo>
                <a:lnTo>
                  <a:pt x="362811" y="18453"/>
                </a:lnTo>
                <a:lnTo>
                  <a:pt x="374271" y="17065"/>
                </a:lnTo>
                <a:lnTo>
                  <a:pt x="385722" y="15187"/>
                </a:lnTo>
                <a:lnTo>
                  <a:pt x="397166" y="12982"/>
                </a:lnTo>
                <a:lnTo>
                  <a:pt x="408604" y="11512"/>
                </a:lnTo>
                <a:lnTo>
                  <a:pt x="420041" y="10532"/>
                </a:lnTo>
                <a:lnTo>
                  <a:pt x="431475" y="9879"/>
                </a:lnTo>
                <a:lnTo>
                  <a:pt x="454339" y="9153"/>
                </a:lnTo>
                <a:lnTo>
                  <a:pt x="465770" y="8960"/>
                </a:lnTo>
                <a:lnTo>
                  <a:pt x="477201" y="7878"/>
                </a:lnTo>
                <a:lnTo>
                  <a:pt x="488632" y="6205"/>
                </a:lnTo>
                <a:lnTo>
                  <a:pt x="500062" y="4136"/>
                </a:lnTo>
                <a:lnTo>
                  <a:pt x="520383" y="1838"/>
                </a:lnTo>
                <a:lnTo>
                  <a:pt x="538939" y="817"/>
                </a:lnTo>
                <a:lnTo>
                  <a:pt x="556711" y="363"/>
                </a:lnTo>
                <a:lnTo>
                  <a:pt x="668460" y="0"/>
                </a:lnTo>
                <a:lnTo>
                  <a:pt x="668568" y="2540"/>
                </a:lnTo>
                <a:lnTo>
                  <a:pt x="66865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67"/>
          <p:cNvSpPr/>
          <p:nvPr/>
        </p:nvSpPr>
        <p:spPr>
          <a:xfrm>
            <a:off x="8292465" y="2623185"/>
            <a:ext cx="197168" cy="102871"/>
          </a:xfrm>
          <a:custGeom>
            <a:avLst/>
            <a:gdLst/>
            <a:ahLst/>
            <a:cxnLst/>
            <a:rect l="0" t="0" r="0" b="0"/>
            <a:pathLst>
              <a:path w="197168" h="102871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5574" y="6844"/>
                </a:lnTo>
                <a:lnTo>
                  <a:pt x="19907" y="9325"/>
                </a:lnTo>
                <a:lnTo>
                  <a:pt x="24701" y="11931"/>
                </a:lnTo>
                <a:lnTo>
                  <a:pt x="29802" y="13669"/>
                </a:lnTo>
                <a:lnTo>
                  <a:pt x="35108" y="14828"/>
                </a:lnTo>
                <a:lnTo>
                  <a:pt x="40551" y="15600"/>
                </a:lnTo>
                <a:lnTo>
                  <a:pt x="45131" y="17067"/>
                </a:lnTo>
                <a:lnTo>
                  <a:pt x="49138" y="18998"/>
                </a:lnTo>
                <a:lnTo>
                  <a:pt x="52760" y="21238"/>
                </a:lnTo>
                <a:lnTo>
                  <a:pt x="56129" y="23683"/>
                </a:lnTo>
                <a:lnTo>
                  <a:pt x="59327" y="26266"/>
                </a:lnTo>
                <a:lnTo>
                  <a:pt x="62411" y="28941"/>
                </a:lnTo>
                <a:lnTo>
                  <a:pt x="66372" y="31676"/>
                </a:lnTo>
                <a:lnTo>
                  <a:pt x="70919" y="34452"/>
                </a:lnTo>
                <a:lnTo>
                  <a:pt x="75853" y="37256"/>
                </a:lnTo>
                <a:lnTo>
                  <a:pt x="80097" y="40077"/>
                </a:lnTo>
                <a:lnTo>
                  <a:pt x="83877" y="42910"/>
                </a:lnTo>
                <a:lnTo>
                  <a:pt x="87351" y="45752"/>
                </a:lnTo>
                <a:lnTo>
                  <a:pt x="91571" y="48598"/>
                </a:lnTo>
                <a:lnTo>
                  <a:pt x="96289" y="51449"/>
                </a:lnTo>
                <a:lnTo>
                  <a:pt x="101341" y="54301"/>
                </a:lnTo>
                <a:lnTo>
                  <a:pt x="112032" y="60011"/>
                </a:lnTo>
                <a:lnTo>
                  <a:pt x="117551" y="62867"/>
                </a:lnTo>
                <a:lnTo>
                  <a:pt x="122182" y="65724"/>
                </a:lnTo>
                <a:lnTo>
                  <a:pt x="126222" y="68581"/>
                </a:lnTo>
                <a:lnTo>
                  <a:pt x="129868" y="71438"/>
                </a:lnTo>
                <a:lnTo>
                  <a:pt x="133251" y="74295"/>
                </a:lnTo>
                <a:lnTo>
                  <a:pt x="136460" y="77152"/>
                </a:lnTo>
                <a:lnTo>
                  <a:pt x="139551" y="80010"/>
                </a:lnTo>
                <a:lnTo>
                  <a:pt x="142563" y="81915"/>
                </a:lnTo>
                <a:lnTo>
                  <a:pt x="148452" y="84031"/>
                </a:lnTo>
                <a:lnTo>
                  <a:pt x="151355" y="85548"/>
                </a:lnTo>
                <a:lnTo>
                  <a:pt x="154243" y="87512"/>
                </a:lnTo>
                <a:lnTo>
                  <a:pt x="157122" y="89774"/>
                </a:lnTo>
                <a:lnTo>
                  <a:pt x="160946" y="91281"/>
                </a:lnTo>
                <a:lnTo>
                  <a:pt x="165399" y="92287"/>
                </a:lnTo>
                <a:lnTo>
                  <a:pt x="177134" y="93900"/>
                </a:lnTo>
                <a:lnTo>
                  <a:pt x="181279" y="96661"/>
                </a:lnTo>
                <a:lnTo>
                  <a:pt x="188166" y="102506"/>
                </a:lnTo>
                <a:lnTo>
                  <a:pt x="190945" y="102708"/>
                </a:lnTo>
                <a:lnTo>
                  <a:pt x="197167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68"/>
          <p:cNvSpPr/>
          <p:nvPr/>
        </p:nvSpPr>
        <p:spPr>
          <a:xfrm>
            <a:off x="8326755" y="2601101"/>
            <a:ext cx="102871" cy="167817"/>
          </a:xfrm>
          <a:custGeom>
            <a:avLst/>
            <a:gdLst/>
            <a:ahLst/>
            <a:cxnLst/>
            <a:rect l="0" t="0" r="0" b="0"/>
            <a:pathLst>
              <a:path w="102871" h="167817">
                <a:moveTo>
                  <a:pt x="102870" y="4938"/>
                </a:moveTo>
                <a:lnTo>
                  <a:pt x="102870" y="0"/>
                </a:lnTo>
                <a:lnTo>
                  <a:pt x="102870" y="12298"/>
                </a:lnTo>
                <a:lnTo>
                  <a:pt x="100330" y="15512"/>
                </a:lnTo>
                <a:lnTo>
                  <a:pt x="98319" y="17702"/>
                </a:lnTo>
                <a:lnTo>
                  <a:pt x="96978" y="20115"/>
                </a:lnTo>
                <a:lnTo>
                  <a:pt x="95489" y="25336"/>
                </a:lnTo>
                <a:lnTo>
                  <a:pt x="94139" y="28062"/>
                </a:lnTo>
                <a:lnTo>
                  <a:pt x="92287" y="30832"/>
                </a:lnTo>
                <a:lnTo>
                  <a:pt x="90100" y="33631"/>
                </a:lnTo>
                <a:lnTo>
                  <a:pt x="87689" y="37402"/>
                </a:lnTo>
                <a:lnTo>
                  <a:pt x="85129" y="41821"/>
                </a:lnTo>
                <a:lnTo>
                  <a:pt x="82470" y="46671"/>
                </a:lnTo>
                <a:lnTo>
                  <a:pt x="79745" y="50858"/>
                </a:lnTo>
                <a:lnTo>
                  <a:pt x="76977" y="54602"/>
                </a:lnTo>
                <a:lnTo>
                  <a:pt x="74177" y="58050"/>
                </a:lnTo>
                <a:lnTo>
                  <a:pt x="71359" y="62254"/>
                </a:lnTo>
                <a:lnTo>
                  <a:pt x="68527" y="66961"/>
                </a:lnTo>
                <a:lnTo>
                  <a:pt x="65687" y="72004"/>
                </a:lnTo>
                <a:lnTo>
                  <a:pt x="62842" y="76319"/>
                </a:lnTo>
                <a:lnTo>
                  <a:pt x="59991" y="80148"/>
                </a:lnTo>
                <a:lnTo>
                  <a:pt x="57139" y="83653"/>
                </a:lnTo>
                <a:lnTo>
                  <a:pt x="54285" y="87895"/>
                </a:lnTo>
                <a:lnTo>
                  <a:pt x="51430" y="92628"/>
                </a:lnTo>
                <a:lnTo>
                  <a:pt x="48574" y="97688"/>
                </a:lnTo>
                <a:lnTo>
                  <a:pt x="45718" y="102014"/>
                </a:lnTo>
                <a:lnTo>
                  <a:pt x="42861" y="105851"/>
                </a:lnTo>
                <a:lnTo>
                  <a:pt x="40004" y="109361"/>
                </a:lnTo>
                <a:lnTo>
                  <a:pt x="37146" y="113606"/>
                </a:lnTo>
                <a:lnTo>
                  <a:pt x="34289" y="118341"/>
                </a:lnTo>
                <a:lnTo>
                  <a:pt x="31432" y="123403"/>
                </a:lnTo>
                <a:lnTo>
                  <a:pt x="28575" y="127729"/>
                </a:lnTo>
                <a:lnTo>
                  <a:pt x="25717" y="131567"/>
                </a:lnTo>
                <a:lnTo>
                  <a:pt x="22859" y="135077"/>
                </a:lnTo>
                <a:lnTo>
                  <a:pt x="20002" y="138370"/>
                </a:lnTo>
                <a:lnTo>
                  <a:pt x="17145" y="141518"/>
                </a:lnTo>
                <a:lnTo>
                  <a:pt x="14287" y="144569"/>
                </a:lnTo>
                <a:lnTo>
                  <a:pt x="12382" y="147556"/>
                </a:lnTo>
                <a:lnTo>
                  <a:pt x="11112" y="150499"/>
                </a:lnTo>
                <a:lnTo>
                  <a:pt x="9073" y="157516"/>
                </a:lnTo>
                <a:lnTo>
                  <a:pt x="7954" y="158092"/>
                </a:lnTo>
                <a:lnTo>
                  <a:pt x="6255" y="158476"/>
                </a:lnTo>
                <a:lnTo>
                  <a:pt x="1235" y="159092"/>
                </a:lnTo>
                <a:lnTo>
                  <a:pt x="823" y="160095"/>
                </a:lnTo>
                <a:lnTo>
                  <a:pt x="245" y="165105"/>
                </a:lnTo>
                <a:lnTo>
                  <a:pt x="0" y="1678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69"/>
          <p:cNvSpPr/>
          <p:nvPr/>
        </p:nvSpPr>
        <p:spPr>
          <a:xfrm>
            <a:off x="8515350" y="2666047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113078" y="8573"/>
                </a:lnTo>
                <a:lnTo>
                  <a:pt x="116343" y="7620"/>
                </a:lnTo>
                <a:lnTo>
                  <a:pt x="119471" y="6033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70"/>
          <p:cNvSpPr/>
          <p:nvPr/>
        </p:nvSpPr>
        <p:spPr>
          <a:xfrm>
            <a:off x="8669655" y="2580325"/>
            <a:ext cx="317183" cy="128583"/>
          </a:xfrm>
          <a:custGeom>
            <a:avLst/>
            <a:gdLst/>
            <a:ahLst/>
            <a:cxnLst/>
            <a:rect l="0" t="0" r="0" b="0"/>
            <a:pathLst>
              <a:path w="317183" h="128583">
                <a:moveTo>
                  <a:pt x="0" y="42860"/>
                </a:moveTo>
                <a:lnTo>
                  <a:pt x="0" y="38309"/>
                </a:lnTo>
                <a:lnTo>
                  <a:pt x="952" y="36968"/>
                </a:lnTo>
                <a:lnTo>
                  <a:pt x="2539" y="36074"/>
                </a:lnTo>
                <a:lnTo>
                  <a:pt x="7382" y="34640"/>
                </a:lnTo>
                <a:lnTo>
                  <a:pt x="7778" y="33570"/>
                </a:lnTo>
                <a:lnTo>
                  <a:pt x="8219" y="29841"/>
                </a:lnTo>
                <a:lnTo>
                  <a:pt x="9290" y="28465"/>
                </a:lnTo>
                <a:lnTo>
                  <a:pt x="10956" y="27548"/>
                </a:lnTo>
                <a:lnTo>
                  <a:pt x="13018" y="26937"/>
                </a:lnTo>
                <a:lnTo>
                  <a:pt x="14394" y="25577"/>
                </a:lnTo>
                <a:lnTo>
                  <a:pt x="15311" y="23718"/>
                </a:lnTo>
                <a:lnTo>
                  <a:pt x="15922" y="21526"/>
                </a:lnTo>
                <a:lnTo>
                  <a:pt x="17282" y="20065"/>
                </a:lnTo>
                <a:lnTo>
                  <a:pt x="19141" y="19090"/>
                </a:lnTo>
                <a:lnTo>
                  <a:pt x="21333" y="18441"/>
                </a:lnTo>
                <a:lnTo>
                  <a:pt x="22795" y="17055"/>
                </a:lnTo>
                <a:lnTo>
                  <a:pt x="23769" y="15179"/>
                </a:lnTo>
                <a:lnTo>
                  <a:pt x="24418" y="12976"/>
                </a:lnTo>
                <a:lnTo>
                  <a:pt x="25804" y="11507"/>
                </a:lnTo>
                <a:lnTo>
                  <a:pt x="27680" y="10528"/>
                </a:lnTo>
                <a:lnTo>
                  <a:pt x="37411" y="6610"/>
                </a:lnTo>
                <a:lnTo>
                  <a:pt x="46154" y="2936"/>
                </a:lnTo>
                <a:lnTo>
                  <a:pt x="53216" y="1303"/>
                </a:lnTo>
                <a:lnTo>
                  <a:pt x="62069" y="578"/>
                </a:lnTo>
                <a:lnTo>
                  <a:pt x="72353" y="255"/>
                </a:lnTo>
                <a:lnTo>
                  <a:pt x="102170" y="12"/>
                </a:lnTo>
                <a:lnTo>
                  <a:pt x="114162" y="0"/>
                </a:lnTo>
                <a:lnTo>
                  <a:pt x="117066" y="951"/>
                </a:lnTo>
                <a:lnTo>
                  <a:pt x="122832" y="4549"/>
                </a:lnTo>
                <a:lnTo>
                  <a:pt x="124750" y="6842"/>
                </a:lnTo>
                <a:lnTo>
                  <a:pt x="126029" y="9322"/>
                </a:lnTo>
                <a:lnTo>
                  <a:pt x="126881" y="11929"/>
                </a:lnTo>
                <a:lnTo>
                  <a:pt x="127451" y="14619"/>
                </a:lnTo>
                <a:lnTo>
                  <a:pt x="127829" y="17365"/>
                </a:lnTo>
                <a:lnTo>
                  <a:pt x="128082" y="20148"/>
                </a:lnTo>
                <a:lnTo>
                  <a:pt x="128250" y="22956"/>
                </a:lnTo>
                <a:lnTo>
                  <a:pt x="128438" y="28616"/>
                </a:lnTo>
                <a:lnTo>
                  <a:pt x="127535" y="31459"/>
                </a:lnTo>
                <a:lnTo>
                  <a:pt x="125980" y="34307"/>
                </a:lnTo>
                <a:lnTo>
                  <a:pt x="123992" y="37158"/>
                </a:lnTo>
                <a:lnTo>
                  <a:pt x="121714" y="40011"/>
                </a:lnTo>
                <a:lnTo>
                  <a:pt x="119242" y="42865"/>
                </a:lnTo>
                <a:lnTo>
                  <a:pt x="116643" y="45721"/>
                </a:lnTo>
                <a:lnTo>
                  <a:pt x="111214" y="51434"/>
                </a:lnTo>
                <a:lnTo>
                  <a:pt x="108433" y="54291"/>
                </a:lnTo>
                <a:lnTo>
                  <a:pt x="106578" y="57148"/>
                </a:lnTo>
                <a:lnTo>
                  <a:pt x="105342" y="60005"/>
                </a:lnTo>
                <a:lnTo>
                  <a:pt x="104517" y="62862"/>
                </a:lnTo>
                <a:lnTo>
                  <a:pt x="103016" y="66672"/>
                </a:lnTo>
                <a:lnTo>
                  <a:pt x="101063" y="71117"/>
                </a:lnTo>
                <a:lnTo>
                  <a:pt x="98807" y="75985"/>
                </a:lnTo>
                <a:lnTo>
                  <a:pt x="97303" y="80183"/>
                </a:lnTo>
                <a:lnTo>
                  <a:pt x="96302" y="83935"/>
                </a:lnTo>
                <a:lnTo>
                  <a:pt x="95634" y="87388"/>
                </a:lnTo>
                <a:lnTo>
                  <a:pt x="94235" y="90643"/>
                </a:lnTo>
                <a:lnTo>
                  <a:pt x="92351" y="93765"/>
                </a:lnTo>
                <a:lnTo>
                  <a:pt x="90142" y="96799"/>
                </a:lnTo>
                <a:lnTo>
                  <a:pt x="88670" y="99774"/>
                </a:lnTo>
                <a:lnTo>
                  <a:pt x="87687" y="102710"/>
                </a:lnTo>
                <a:lnTo>
                  <a:pt x="86113" y="109715"/>
                </a:lnTo>
                <a:lnTo>
                  <a:pt x="85897" y="113213"/>
                </a:lnTo>
                <a:lnTo>
                  <a:pt x="85759" y="118669"/>
                </a:lnTo>
                <a:lnTo>
                  <a:pt x="85735" y="124165"/>
                </a:lnTo>
                <a:lnTo>
                  <a:pt x="86684" y="125638"/>
                </a:lnTo>
                <a:lnTo>
                  <a:pt x="88270" y="126620"/>
                </a:lnTo>
                <a:lnTo>
                  <a:pt x="93107" y="128197"/>
                </a:lnTo>
                <a:lnTo>
                  <a:pt x="101859" y="128508"/>
                </a:lnTo>
                <a:lnTo>
                  <a:pt x="135678" y="128582"/>
                </a:lnTo>
                <a:lnTo>
                  <a:pt x="140934" y="127630"/>
                </a:lnTo>
                <a:lnTo>
                  <a:pt x="146343" y="126043"/>
                </a:lnTo>
                <a:lnTo>
                  <a:pt x="158387" y="121740"/>
                </a:lnTo>
                <a:lnTo>
                  <a:pt x="173263" y="116653"/>
                </a:lnTo>
                <a:lnTo>
                  <a:pt x="180279" y="113963"/>
                </a:lnTo>
                <a:lnTo>
                  <a:pt x="186860" y="111216"/>
                </a:lnTo>
                <a:lnTo>
                  <a:pt x="193154" y="108433"/>
                </a:lnTo>
                <a:lnTo>
                  <a:pt x="200207" y="105625"/>
                </a:lnTo>
                <a:lnTo>
                  <a:pt x="215663" y="99966"/>
                </a:lnTo>
                <a:lnTo>
                  <a:pt x="222832" y="97123"/>
                </a:lnTo>
                <a:lnTo>
                  <a:pt x="229518" y="94275"/>
                </a:lnTo>
                <a:lnTo>
                  <a:pt x="235879" y="91424"/>
                </a:lnTo>
                <a:lnTo>
                  <a:pt x="242977" y="88571"/>
                </a:lnTo>
                <a:lnTo>
                  <a:pt x="258485" y="82861"/>
                </a:lnTo>
                <a:lnTo>
                  <a:pt x="264715" y="80005"/>
                </a:lnTo>
                <a:lnTo>
                  <a:pt x="269822" y="77148"/>
                </a:lnTo>
                <a:lnTo>
                  <a:pt x="274179" y="74291"/>
                </a:lnTo>
                <a:lnTo>
                  <a:pt x="278989" y="72386"/>
                </a:lnTo>
                <a:lnTo>
                  <a:pt x="284100" y="71117"/>
                </a:lnTo>
                <a:lnTo>
                  <a:pt x="289412" y="70270"/>
                </a:lnTo>
                <a:lnTo>
                  <a:pt x="294859" y="69706"/>
                </a:lnTo>
                <a:lnTo>
                  <a:pt x="300395" y="69329"/>
                </a:lnTo>
                <a:lnTo>
                  <a:pt x="317182" y="685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Page 288-292</a:t>
            </a:r>
          </a:p>
          <a:p>
            <a:pPr lvl="1" eaLnBrk="1" hangingPunct="1">
              <a:buFontTx/>
              <a:buNone/>
            </a:pPr>
            <a:r>
              <a:rPr lang="en-US" smtClean="0"/>
              <a:t>15-19</a:t>
            </a:r>
          </a:p>
          <a:p>
            <a:pPr lvl="1" eaLnBrk="1" hangingPunct="1">
              <a:buFontTx/>
              <a:buNone/>
            </a:pPr>
            <a:r>
              <a:rPr lang="en-US" smtClean="0"/>
              <a:t>31-38</a:t>
            </a:r>
          </a:p>
          <a:p>
            <a:pPr lvl="1" eaLnBrk="1" hangingPunct="1">
              <a:buFontTx/>
              <a:buNone/>
            </a:pPr>
            <a:r>
              <a:rPr lang="en-US" smtClean="0"/>
              <a:t>47-50</a:t>
            </a:r>
          </a:p>
          <a:p>
            <a:pPr lvl="1" eaLnBrk="1" hangingPunct="1">
              <a:buFontTx/>
              <a:buNone/>
            </a:pPr>
            <a:r>
              <a:rPr lang="en-US" smtClean="0"/>
              <a:t>63-65</a:t>
            </a:r>
          </a:p>
        </p:txBody>
      </p:sp>
      <p:sp>
        <p:nvSpPr>
          <p:cNvPr id="4" name="SMARTPenAnnotation1357"/>
          <p:cNvSpPr/>
          <p:nvPr/>
        </p:nvSpPr>
        <p:spPr>
          <a:xfrm>
            <a:off x="2689706" y="2273063"/>
            <a:ext cx="244947" cy="264385"/>
          </a:xfrm>
          <a:custGeom>
            <a:avLst/>
            <a:gdLst/>
            <a:ahLst/>
            <a:cxnLst/>
            <a:rect l="0" t="0" r="0" b="0"/>
            <a:pathLst>
              <a:path w="244947" h="264385">
                <a:moveTo>
                  <a:pt x="107786" y="152954"/>
                </a:moveTo>
                <a:lnTo>
                  <a:pt x="99566" y="152954"/>
                </a:lnTo>
                <a:lnTo>
                  <a:pt x="99283" y="146110"/>
                </a:lnTo>
                <a:lnTo>
                  <a:pt x="99214" y="128564"/>
                </a:lnTo>
                <a:lnTo>
                  <a:pt x="98262" y="128121"/>
                </a:lnTo>
                <a:lnTo>
                  <a:pt x="92370" y="127499"/>
                </a:lnTo>
                <a:lnTo>
                  <a:pt x="83613" y="127271"/>
                </a:lnTo>
                <a:lnTo>
                  <a:pt x="61958" y="127238"/>
                </a:lnTo>
                <a:lnTo>
                  <a:pt x="59136" y="128190"/>
                </a:lnTo>
                <a:lnTo>
                  <a:pt x="53462" y="131788"/>
                </a:lnTo>
                <a:lnTo>
                  <a:pt x="47764" y="136562"/>
                </a:lnTo>
                <a:lnTo>
                  <a:pt x="42057" y="141858"/>
                </a:lnTo>
                <a:lnTo>
                  <a:pt x="30632" y="153020"/>
                </a:lnTo>
                <a:lnTo>
                  <a:pt x="19203" y="164397"/>
                </a:lnTo>
                <a:lnTo>
                  <a:pt x="17298" y="167250"/>
                </a:lnTo>
                <a:lnTo>
                  <a:pt x="15181" y="172961"/>
                </a:lnTo>
                <a:lnTo>
                  <a:pt x="11701" y="181213"/>
                </a:lnTo>
                <a:lnTo>
                  <a:pt x="9439" y="186081"/>
                </a:lnTo>
                <a:lnTo>
                  <a:pt x="6926" y="194030"/>
                </a:lnTo>
                <a:lnTo>
                  <a:pt x="5809" y="200737"/>
                </a:lnTo>
                <a:lnTo>
                  <a:pt x="5313" y="206893"/>
                </a:lnTo>
                <a:lnTo>
                  <a:pt x="5181" y="210821"/>
                </a:lnTo>
                <a:lnTo>
                  <a:pt x="5034" y="220265"/>
                </a:lnTo>
                <a:lnTo>
                  <a:pt x="4042" y="224498"/>
                </a:lnTo>
                <a:lnTo>
                  <a:pt x="400" y="231742"/>
                </a:lnTo>
                <a:lnTo>
                  <a:pt x="0" y="235006"/>
                </a:lnTo>
                <a:lnTo>
                  <a:pt x="686" y="238136"/>
                </a:lnTo>
                <a:lnTo>
                  <a:pt x="3036" y="244152"/>
                </a:lnTo>
                <a:lnTo>
                  <a:pt x="4081" y="250002"/>
                </a:lnTo>
                <a:lnTo>
                  <a:pt x="4545" y="255777"/>
                </a:lnTo>
                <a:lnTo>
                  <a:pt x="4668" y="258650"/>
                </a:lnTo>
                <a:lnTo>
                  <a:pt x="5703" y="260566"/>
                </a:lnTo>
                <a:lnTo>
                  <a:pt x="7346" y="261842"/>
                </a:lnTo>
                <a:lnTo>
                  <a:pt x="9393" y="262694"/>
                </a:lnTo>
                <a:lnTo>
                  <a:pt x="16826" y="263892"/>
                </a:lnTo>
                <a:lnTo>
                  <a:pt x="22274" y="264172"/>
                </a:lnTo>
                <a:lnTo>
                  <a:pt x="27871" y="264297"/>
                </a:lnTo>
                <a:lnTo>
                  <a:pt x="37525" y="264384"/>
                </a:lnTo>
                <a:lnTo>
                  <a:pt x="40999" y="261851"/>
                </a:lnTo>
                <a:lnTo>
                  <a:pt x="43259" y="259842"/>
                </a:lnTo>
                <a:lnTo>
                  <a:pt x="45718" y="258503"/>
                </a:lnTo>
                <a:lnTo>
                  <a:pt x="50990" y="257015"/>
                </a:lnTo>
                <a:lnTo>
                  <a:pt x="52777" y="255665"/>
                </a:lnTo>
                <a:lnTo>
                  <a:pt x="53968" y="253813"/>
                </a:lnTo>
                <a:lnTo>
                  <a:pt x="54762" y="251626"/>
                </a:lnTo>
                <a:lnTo>
                  <a:pt x="55645" y="244116"/>
                </a:lnTo>
                <a:lnTo>
                  <a:pt x="55880" y="239446"/>
                </a:lnTo>
                <a:lnTo>
                  <a:pt x="56990" y="235380"/>
                </a:lnTo>
                <a:lnTo>
                  <a:pt x="63102" y="223203"/>
                </a:lnTo>
                <a:lnTo>
                  <a:pt x="65614" y="216931"/>
                </a:lnTo>
                <a:lnTo>
                  <a:pt x="68241" y="209893"/>
                </a:lnTo>
                <a:lnTo>
                  <a:pt x="70946" y="203296"/>
                </a:lnTo>
                <a:lnTo>
                  <a:pt x="73701" y="196993"/>
                </a:lnTo>
                <a:lnTo>
                  <a:pt x="76490" y="190886"/>
                </a:lnTo>
                <a:lnTo>
                  <a:pt x="78349" y="184909"/>
                </a:lnTo>
                <a:lnTo>
                  <a:pt x="79589" y="179020"/>
                </a:lnTo>
                <a:lnTo>
                  <a:pt x="80416" y="173189"/>
                </a:lnTo>
                <a:lnTo>
                  <a:pt x="81919" y="167397"/>
                </a:lnTo>
                <a:lnTo>
                  <a:pt x="83874" y="161630"/>
                </a:lnTo>
                <a:lnTo>
                  <a:pt x="86130" y="155880"/>
                </a:lnTo>
                <a:lnTo>
                  <a:pt x="88586" y="150142"/>
                </a:lnTo>
                <a:lnTo>
                  <a:pt x="93855" y="138687"/>
                </a:lnTo>
                <a:lnTo>
                  <a:pt x="95641" y="132013"/>
                </a:lnTo>
                <a:lnTo>
                  <a:pt x="96832" y="124706"/>
                </a:lnTo>
                <a:lnTo>
                  <a:pt x="97626" y="116977"/>
                </a:lnTo>
                <a:lnTo>
                  <a:pt x="98155" y="109919"/>
                </a:lnTo>
                <a:lnTo>
                  <a:pt x="98508" y="103309"/>
                </a:lnTo>
                <a:lnTo>
                  <a:pt x="98743" y="96998"/>
                </a:lnTo>
                <a:lnTo>
                  <a:pt x="99852" y="90885"/>
                </a:lnTo>
                <a:lnTo>
                  <a:pt x="101544" y="84905"/>
                </a:lnTo>
                <a:lnTo>
                  <a:pt x="103625" y="79013"/>
                </a:lnTo>
                <a:lnTo>
                  <a:pt x="104060" y="73180"/>
                </a:lnTo>
                <a:lnTo>
                  <a:pt x="103397" y="67386"/>
                </a:lnTo>
                <a:lnTo>
                  <a:pt x="102002" y="61619"/>
                </a:lnTo>
                <a:lnTo>
                  <a:pt x="101073" y="56821"/>
                </a:lnTo>
                <a:lnTo>
                  <a:pt x="100040" y="48951"/>
                </a:lnTo>
                <a:lnTo>
                  <a:pt x="99764" y="44566"/>
                </a:lnTo>
                <a:lnTo>
                  <a:pt x="99458" y="34614"/>
                </a:lnTo>
                <a:lnTo>
                  <a:pt x="99246" y="16391"/>
                </a:lnTo>
                <a:lnTo>
                  <a:pt x="99235" y="13335"/>
                </a:lnTo>
                <a:lnTo>
                  <a:pt x="100180" y="11297"/>
                </a:lnTo>
                <a:lnTo>
                  <a:pt x="101763" y="9938"/>
                </a:lnTo>
                <a:lnTo>
                  <a:pt x="103771" y="9033"/>
                </a:lnTo>
                <a:lnTo>
                  <a:pt x="105109" y="7477"/>
                </a:lnTo>
                <a:lnTo>
                  <a:pt x="106002" y="5487"/>
                </a:lnTo>
                <a:lnTo>
                  <a:pt x="107434" y="0"/>
                </a:lnTo>
                <a:lnTo>
                  <a:pt x="107551" y="502"/>
                </a:lnTo>
                <a:lnTo>
                  <a:pt x="107765" y="7459"/>
                </a:lnTo>
                <a:lnTo>
                  <a:pt x="107777" y="11454"/>
                </a:lnTo>
                <a:lnTo>
                  <a:pt x="106827" y="13853"/>
                </a:lnTo>
                <a:lnTo>
                  <a:pt x="103232" y="19059"/>
                </a:lnTo>
                <a:lnTo>
                  <a:pt x="102845" y="21781"/>
                </a:lnTo>
                <a:lnTo>
                  <a:pt x="103540" y="24548"/>
                </a:lnTo>
                <a:lnTo>
                  <a:pt x="104955" y="27345"/>
                </a:lnTo>
                <a:lnTo>
                  <a:pt x="106528" y="35533"/>
                </a:lnTo>
                <a:lnTo>
                  <a:pt x="106947" y="40383"/>
                </a:lnTo>
                <a:lnTo>
                  <a:pt x="107227" y="45522"/>
                </a:lnTo>
                <a:lnTo>
                  <a:pt x="107537" y="56311"/>
                </a:lnTo>
                <a:lnTo>
                  <a:pt x="107771" y="101725"/>
                </a:lnTo>
                <a:lnTo>
                  <a:pt x="107779" y="114628"/>
                </a:lnTo>
                <a:lnTo>
                  <a:pt x="108734" y="120736"/>
                </a:lnTo>
                <a:lnTo>
                  <a:pt x="110323" y="126713"/>
                </a:lnTo>
                <a:lnTo>
                  <a:pt x="112335" y="132602"/>
                </a:lnTo>
                <a:lnTo>
                  <a:pt x="114629" y="137481"/>
                </a:lnTo>
                <a:lnTo>
                  <a:pt x="119717" y="145442"/>
                </a:lnTo>
                <a:lnTo>
                  <a:pt x="121455" y="149851"/>
                </a:lnTo>
                <a:lnTo>
                  <a:pt x="122614" y="154696"/>
                </a:lnTo>
                <a:lnTo>
                  <a:pt x="123386" y="159830"/>
                </a:lnTo>
                <a:lnTo>
                  <a:pt x="124244" y="168075"/>
                </a:lnTo>
                <a:lnTo>
                  <a:pt x="124473" y="171607"/>
                </a:lnTo>
                <a:lnTo>
                  <a:pt x="125578" y="175867"/>
                </a:lnTo>
                <a:lnTo>
                  <a:pt x="127268" y="180612"/>
                </a:lnTo>
                <a:lnTo>
                  <a:pt x="129346" y="185680"/>
                </a:lnTo>
                <a:lnTo>
                  <a:pt x="134196" y="193852"/>
                </a:lnTo>
                <a:lnTo>
                  <a:pt x="139526" y="200658"/>
                </a:lnTo>
                <a:lnTo>
                  <a:pt x="145070" y="206858"/>
                </a:lnTo>
                <a:lnTo>
                  <a:pt x="147882" y="208893"/>
                </a:lnTo>
                <a:lnTo>
                  <a:pt x="153546" y="211153"/>
                </a:lnTo>
                <a:lnTo>
                  <a:pt x="159239" y="214698"/>
                </a:lnTo>
                <a:lnTo>
                  <a:pt x="162090" y="216977"/>
                </a:lnTo>
                <a:lnTo>
                  <a:pt x="164944" y="218496"/>
                </a:lnTo>
                <a:lnTo>
                  <a:pt x="170654" y="220184"/>
                </a:lnTo>
                <a:lnTo>
                  <a:pt x="176368" y="220934"/>
                </a:lnTo>
                <a:lnTo>
                  <a:pt x="183034" y="221267"/>
                </a:lnTo>
                <a:lnTo>
                  <a:pt x="192347" y="221415"/>
                </a:lnTo>
                <a:lnTo>
                  <a:pt x="196545" y="220503"/>
                </a:lnTo>
                <a:lnTo>
                  <a:pt x="203749" y="216948"/>
                </a:lnTo>
                <a:lnTo>
                  <a:pt x="210126" y="212194"/>
                </a:lnTo>
                <a:lnTo>
                  <a:pt x="216136" y="206905"/>
                </a:lnTo>
                <a:lnTo>
                  <a:pt x="221981" y="201380"/>
                </a:lnTo>
                <a:lnTo>
                  <a:pt x="244946" y="1786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58"/>
          <p:cNvSpPr/>
          <p:nvPr/>
        </p:nvSpPr>
        <p:spPr>
          <a:xfrm>
            <a:off x="2934683" y="2366041"/>
            <a:ext cx="85695" cy="137130"/>
          </a:xfrm>
          <a:custGeom>
            <a:avLst/>
            <a:gdLst/>
            <a:ahLst/>
            <a:cxnLst/>
            <a:rect l="0" t="0" r="0" b="0"/>
            <a:pathLst>
              <a:path w="85695" h="137130">
                <a:moveTo>
                  <a:pt x="8542" y="8541"/>
                </a:moveTo>
                <a:lnTo>
                  <a:pt x="8542" y="1160"/>
                </a:lnTo>
                <a:lnTo>
                  <a:pt x="7589" y="763"/>
                </a:lnTo>
                <a:lnTo>
                  <a:pt x="6002" y="498"/>
                </a:lnTo>
                <a:lnTo>
                  <a:pt x="322" y="0"/>
                </a:lnTo>
                <a:lnTo>
                  <a:pt x="126" y="2522"/>
                </a:lnTo>
                <a:lnTo>
                  <a:pt x="0" y="7352"/>
                </a:lnTo>
                <a:lnTo>
                  <a:pt x="2523" y="10553"/>
                </a:lnTo>
                <a:lnTo>
                  <a:pt x="4529" y="12740"/>
                </a:lnTo>
                <a:lnTo>
                  <a:pt x="5866" y="15150"/>
                </a:lnTo>
                <a:lnTo>
                  <a:pt x="6758" y="17710"/>
                </a:lnTo>
                <a:lnTo>
                  <a:pt x="7353" y="20368"/>
                </a:lnTo>
                <a:lnTo>
                  <a:pt x="8701" y="24046"/>
                </a:lnTo>
                <a:lnTo>
                  <a:pt x="10553" y="28403"/>
                </a:lnTo>
                <a:lnTo>
                  <a:pt x="12740" y="33212"/>
                </a:lnTo>
                <a:lnTo>
                  <a:pt x="15151" y="37371"/>
                </a:lnTo>
                <a:lnTo>
                  <a:pt x="17710" y="41096"/>
                </a:lnTo>
                <a:lnTo>
                  <a:pt x="20369" y="44532"/>
                </a:lnTo>
                <a:lnTo>
                  <a:pt x="23094" y="48728"/>
                </a:lnTo>
                <a:lnTo>
                  <a:pt x="25863" y="53429"/>
                </a:lnTo>
                <a:lnTo>
                  <a:pt x="28662" y="58469"/>
                </a:lnTo>
                <a:lnTo>
                  <a:pt x="31480" y="62782"/>
                </a:lnTo>
                <a:lnTo>
                  <a:pt x="34311" y="66609"/>
                </a:lnTo>
                <a:lnTo>
                  <a:pt x="37151" y="70113"/>
                </a:lnTo>
                <a:lnTo>
                  <a:pt x="39045" y="74354"/>
                </a:lnTo>
                <a:lnTo>
                  <a:pt x="40307" y="79086"/>
                </a:lnTo>
                <a:lnTo>
                  <a:pt x="41148" y="84146"/>
                </a:lnTo>
                <a:lnTo>
                  <a:pt x="42662" y="88472"/>
                </a:lnTo>
                <a:lnTo>
                  <a:pt x="44623" y="92308"/>
                </a:lnTo>
                <a:lnTo>
                  <a:pt x="46884" y="95819"/>
                </a:lnTo>
                <a:lnTo>
                  <a:pt x="49343" y="99111"/>
                </a:lnTo>
                <a:lnTo>
                  <a:pt x="51935" y="102259"/>
                </a:lnTo>
                <a:lnTo>
                  <a:pt x="54615" y="105309"/>
                </a:lnTo>
                <a:lnTo>
                  <a:pt x="56402" y="108296"/>
                </a:lnTo>
                <a:lnTo>
                  <a:pt x="57594" y="111239"/>
                </a:lnTo>
                <a:lnTo>
                  <a:pt x="58388" y="114154"/>
                </a:lnTo>
                <a:lnTo>
                  <a:pt x="58917" y="117050"/>
                </a:lnTo>
                <a:lnTo>
                  <a:pt x="59271" y="119933"/>
                </a:lnTo>
                <a:lnTo>
                  <a:pt x="59506" y="122807"/>
                </a:lnTo>
                <a:lnTo>
                  <a:pt x="60615" y="124724"/>
                </a:lnTo>
                <a:lnTo>
                  <a:pt x="62307" y="126001"/>
                </a:lnTo>
                <a:lnTo>
                  <a:pt x="64388" y="126853"/>
                </a:lnTo>
                <a:lnTo>
                  <a:pt x="65775" y="128373"/>
                </a:lnTo>
                <a:lnTo>
                  <a:pt x="66700" y="130339"/>
                </a:lnTo>
                <a:lnTo>
                  <a:pt x="68184" y="135788"/>
                </a:lnTo>
                <a:lnTo>
                  <a:pt x="70210" y="136234"/>
                </a:lnTo>
                <a:lnTo>
                  <a:pt x="73467" y="136533"/>
                </a:lnTo>
                <a:lnTo>
                  <a:pt x="85694" y="137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59"/>
          <p:cNvSpPr/>
          <p:nvPr/>
        </p:nvSpPr>
        <p:spPr>
          <a:xfrm>
            <a:off x="2960369" y="2323147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8573" y="25717"/>
                </a:moveTo>
                <a:lnTo>
                  <a:pt x="8573" y="9869"/>
                </a:lnTo>
                <a:lnTo>
                  <a:pt x="7620" y="8484"/>
                </a:lnTo>
                <a:lnTo>
                  <a:pt x="6033" y="660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0"/>
          <p:cNvSpPr/>
          <p:nvPr/>
        </p:nvSpPr>
        <p:spPr>
          <a:xfrm>
            <a:off x="3101163" y="2383155"/>
            <a:ext cx="150672" cy="145723"/>
          </a:xfrm>
          <a:custGeom>
            <a:avLst/>
            <a:gdLst/>
            <a:ahLst/>
            <a:cxnLst/>
            <a:rect l="0" t="0" r="0" b="0"/>
            <a:pathLst>
              <a:path w="150672" h="145723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40"/>
                </a:lnTo>
                <a:lnTo>
                  <a:pt x="4100" y="4551"/>
                </a:lnTo>
                <a:lnTo>
                  <a:pt x="5333" y="5891"/>
                </a:lnTo>
                <a:lnTo>
                  <a:pt x="7106" y="6785"/>
                </a:lnTo>
                <a:lnTo>
                  <a:pt x="9241" y="7380"/>
                </a:lnTo>
                <a:lnTo>
                  <a:pt x="11617" y="8730"/>
                </a:lnTo>
                <a:lnTo>
                  <a:pt x="14154" y="10582"/>
                </a:lnTo>
                <a:lnTo>
                  <a:pt x="16797" y="12770"/>
                </a:lnTo>
                <a:lnTo>
                  <a:pt x="19512" y="15181"/>
                </a:lnTo>
                <a:lnTo>
                  <a:pt x="25068" y="20399"/>
                </a:lnTo>
                <a:lnTo>
                  <a:pt x="27884" y="24077"/>
                </a:lnTo>
                <a:lnTo>
                  <a:pt x="30713" y="28434"/>
                </a:lnTo>
                <a:lnTo>
                  <a:pt x="33551" y="33243"/>
                </a:lnTo>
                <a:lnTo>
                  <a:pt x="35444" y="37402"/>
                </a:lnTo>
                <a:lnTo>
                  <a:pt x="36706" y="41127"/>
                </a:lnTo>
                <a:lnTo>
                  <a:pt x="37547" y="44563"/>
                </a:lnTo>
                <a:lnTo>
                  <a:pt x="39060" y="47806"/>
                </a:lnTo>
                <a:lnTo>
                  <a:pt x="41021" y="50921"/>
                </a:lnTo>
                <a:lnTo>
                  <a:pt x="43281" y="53949"/>
                </a:lnTo>
                <a:lnTo>
                  <a:pt x="44788" y="57874"/>
                </a:lnTo>
                <a:lnTo>
                  <a:pt x="45792" y="62395"/>
                </a:lnTo>
                <a:lnTo>
                  <a:pt x="46462" y="67314"/>
                </a:lnTo>
                <a:lnTo>
                  <a:pt x="47861" y="71546"/>
                </a:lnTo>
                <a:lnTo>
                  <a:pt x="49746" y="75319"/>
                </a:lnTo>
                <a:lnTo>
                  <a:pt x="51956" y="78788"/>
                </a:lnTo>
                <a:lnTo>
                  <a:pt x="53428" y="83005"/>
                </a:lnTo>
                <a:lnTo>
                  <a:pt x="54410" y="87722"/>
                </a:lnTo>
                <a:lnTo>
                  <a:pt x="55065" y="92771"/>
                </a:lnTo>
                <a:lnTo>
                  <a:pt x="56454" y="97090"/>
                </a:lnTo>
                <a:lnTo>
                  <a:pt x="58332" y="100921"/>
                </a:lnTo>
                <a:lnTo>
                  <a:pt x="60537" y="104428"/>
                </a:lnTo>
                <a:lnTo>
                  <a:pt x="62007" y="107719"/>
                </a:lnTo>
                <a:lnTo>
                  <a:pt x="62987" y="110865"/>
                </a:lnTo>
                <a:lnTo>
                  <a:pt x="63640" y="113915"/>
                </a:lnTo>
                <a:lnTo>
                  <a:pt x="65028" y="116901"/>
                </a:lnTo>
                <a:lnTo>
                  <a:pt x="66906" y="119843"/>
                </a:lnTo>
                <a:lnTo>
                  <a:pt x="72213" y="126860"/>
                </a:lnTo>
                <a:lnTo>
                  <a:pt x="72938" y="130359"/>
                </a:lnTo>
                <a:lnTo>
                  <a:pt x="73132" y="132626"/>
                </a:lnTo>
                <a:lnTo>
                  <a:pt x="74214" y="134137"/>
                </a:lnTo>
                <a:lnTo>
                  <a:pt x="75887" y="135145"/>
                </a:lnTo>
                <a:lnTo>
                  <a:pt x="77955" y="135817"/>
                </a:lnTo>
                <a:lnTo>
                  <a:pt x="79334" y="137217"/>
                </a:lnTo>
                <a:lnTo>
                  <a:pt x="80253" y="139103"/>
                </a:lnTo>
                <a:lnTo>
                  <a:pt x="81984" y="145344"/>
                </a:lnTo>
                <a:lnTo>
                  <a:pt x="86611" y="145617"/>
                </a:lnTo>
                <a:lnTo>
                  <a:pt x="90308" y="145722"/>
                </a:lnTo>
                <a:lnTo>
                  <a:pt x="90559" y="141178"/>
                </a:lnTo>
                <a:lnTo>
                  <a:pt x="91546" y="138886"/>
                </a:lnTo>
                <a:lnTo>
                  <a:pt x="93157" y="136406"/>
                </a:lnTo>
                <a:lnTo>
                  <a:pt x="98036" y="130131"/>
                </a:lnTo>
                <a:lnTo>
                  <a:pt x="98436" y="127712"/>
                </a:lnTo>
                <a:lnTo>
                  <a:pt x="98703" y="124194"/>
                </a:lnTo>
                <a:lnTo>
                  <a:pt x="98999" y="116157"/>
                </a:lnTo>
                <a:lnTo>
                  <a:pt x="99166" y="106277"/>
                </a:lnTo>
                <a:lnTo>
                  <a:pt x="99205" y="100257"/>
                </a:lnTo>
                <a:lnTo>
                  <a:pt x="100168" y="96365"/>
                </a:lnTo>
                <a:lnTo>
                  <a:pt x="101763" y="91866"/>
                </a:lnTo>
                <a:lnTo>
                  <a:pt x="103778" y="86961"/>
                </a:lnTo>
                <a:lnTo>
                  <a:pt x="106074" y="82739"/>
                </a:lnTo>
                <a:lnTo>
                  <a:pt x="108557" y="78972"/>
                </a:lnTo>
                <a:lnTo>
                  <a:pt x="111165" y="75508"/>
                </a:lnTo>
                <a:lnTo>
                  <a:pt x="112904" y="71293"/>
                </a:lnTo>
                <a:lnTo>
                  <a:pt x="114063" y="66579"/>
                </a:lnTo>
                <a:lnTo>
                  <a:pt x="114836" y="61531"/>
                </a:lnTo>
                <a:lnTo>
                  <a:pt x="116303" y="57213"/>
                </a:lnTo>
                <a:lnTo>
                  <a:pt x="118234" y="53382"/>
                </a:lnTo>
                <a:lnTo>
                  <a:pt x="120474" y="49875"/>
                </a:lnTo>
                <a:lnTo>
                  <a:pt x="121967" y="46585"/>
                </a:lnTo>
                <a:lnTo>
                  <a:pt x="122963" y="43439"/>
                </a:lnTo>
                <a:lnTo>
                  <a:pt x="123626" y="40389"/>
                </a:lnTo>
                <a:lnTo>
                  <a:pt x="125021" y="37404"/>
                </a:lnTo>
                <a:lnTo>
                  <a:pt x="126904" y="34461"/>
                </a:lnTo>
                <a:lnTo>
                  <a:pt x="129111" y="31546"/>
                </a:lnTo>
                <a:lnTo>
                  <a:pt x="131535" y="28651"/>
                </a:lnTo>
                <a:lnTo>
                  <a:pt x="134104" y="25768"/>
                </a:lnTo>
                <a:lnTo>
                  <a:pt x="139498" y="20025"/>
                </a:lnTo>
                <a:lnTo>
                  <a:pt x="150671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1"/>
          <p:cNvSpPr/>
          <p:nvPr/>
        </p:nvSpPr>
        <p:spPr>
          <a:xfrm>
            <a:off x="3337559" y="2400300"/>
            <a:ext cx="33928" cy="120015"/>
          </a:xfrm>
          <a:custGeom>
            <a:avLst/>
            <a:gdLst/>
            <a:ahLst/>
            <a:cxnLst/>
            <a:rect l="0" t="0" r="0" b="0"/>
            <a:pathLst>
              <a:path w="33928" h="120015">
                <a:moveTo>
                  <a:pt x="0" y="0"/>
                </a:moveTo>
                <a:lnTo>
                  <a:pt x="0" y="28618"/>
                </a:lnTo>
                <a:lnTo>
                  <a:pt x="953" y="32414"/>
                </a:lnTo>
                <a:lnTo>
                  <a:pt x="2541" y="36849"/>
                </a:lnTo>
                <a:lnTo>
                  <a:pt x="4551" y="41711"/>
                </a:lnTo>
                <a:lnTo>
                  <a:pt x="5892" y="45905"/>
                </a:lnTo>
                <a:lnTo>
                  <a:pt x="6786" y="49653"/>
                </a:lnTo>
                <a:lnTo>
                  <a:pt x="7381" y="53104"/>
                </a:lnTo>
                <a:lnTo>
                  <a:pt x="8731" y="56358"/>
                </a:lnTo>
                <a:lnTo>
                  <a:pt x="10583" y="59479"/>
                </a:lnTo>
                <a:lnTo>
                  <a:pt x="12771" y="62513"/>
                </a:lnTo>
                <a:lnTo>
                  <a:pt x="14229" y="66440"/>
                </a:lnTo>
                <a:lnTo>
                  <a:pt x="15201" y="70963"/>
                </a:lnTo>
                <a:lnTo>
                  <a:pt x="15849" y="75883"/>
                </a:lnTo>
                <a:lnTo>
                  <a:pt x="17234" y="80116"/>
                </a:lnTo>
                <a:lnTo>
                  <a:pt x="19109" y="83891"/>
                </a:lnTo>
                <a:lnTo>
                  <a:pt x="24412" y="92242"/>
                </a:lnTo>
                <a:lnTo>
                  <a:pt x="25138" y="95923"/>
                </a:lnTo>
                <a:lnTo>
                  <a:pt x="25331" y="98239"/>
                </a:lnTo>
                <a:lnTo>
                  <a:pt x="26413" y="100735"/>
                </a:lnTo>
                <a:lnTo>
                  <a:pt x="28086" y="103352"/>
                </a:lnTo>
                <a:lnTo>
                  <a:pt x="33065" y="109844"/>
                </a:lnTo>
                <a:lnTo>
                  <a:pt x="33746" y="113272"/>
                </a:lnTo>
                <a:lnTo>
                  <a:pt x="33927" y="115519"/>
                </a:lnTo>
                <a:lnTo>
                  <a:pt x="33096" y="117018"/>
                </a:lnTo>
                <a:lnTo>
                  <a:pt x="31589" y="118017"/>
                </a:lnTo>
                <a:lnTo>
                  <a:pt x="25718" y="1200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62"/>
          <p:cNvSpPr/>
          <p:nvPr/>
        </p:nvSpPr>
        <p:spPr>
          <a:xfrm>
            <a:off x="3346132" y="2297430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3"/>
          <p:cNvSpPr/>
          <p:nvPr/>
        </p:nvSpPr>
        <p:spPr>
          <a:xfrm>
            <a:off x="3500440" y="2237925"/>
            <a:ext cx="214311" cy="256307"/>
          </a:xfrm>
          <a:custGeom>
            <a:avLst/>
            <a:gdLst/>
            <a:ahLst/>
            <a:cxnLst/>
            <a:rect l="0" t="0" r="0" b="0"/>
            <a:pathLst>
              <a:path w="214311" h="256307">
                <a:moveTo>
                  <a:pt x="60005" y="102367"/>
                </a:moveTo>
                <a:lnTo>
                  <a:pt x="51536" y="102367"/>
                </a:lnTo>
                <a:lnTo>
                  <a:pt x="46912" y="106918"/>
                </a:lnTo>
                <a:lnTo>
                  <a:pt x="45561" y="109211"/>
                </a:lnTo>
                <a:lnTo>
                  <a:pt x="44060" y="114299"/>
                </a:lnTo>
                <a:lnTo>
                  <a:pt x="42708" y="116036"/>
                </a:lnTo>
                <a:lnTo>
                  <a:pt x="40853" y="117195"/>
                </a:lnTo>
                <a:lnTo>
                  <a:pt x="38664" y="117968"/>
                </a:lnTo>
                <a:lnTo>
                  <a:pt x="33693" y="121366"/>
                </a:lnTo>
                <a:lnTo>
                  <a:pt x="31033" y="123605"/>
                </a:lnTo>
                <a:lnTo>
                  <a:pt x="25538" y="131174"/>
                </a:lnTo>
                <a:lnTo>
                  <a:pt x="22739" y="135859"/>
                </a:lnTo>
                <a:lnTo>
                  <a:pt x="19630" y="143605"/>
                </a:lnTo>
                <a:lnTo>
                  <a:pt x="17295" y="151175"/>
                </a:lnTo>
                <a:lnTo>
                  <a:pt x="15339" y="155861"/>
                </a:lnTo>
                <a:lnTo>
                  <a:pt x="13083" y="160890"/>
                </a:lnTo>
                <a:lnTo>
                  <a:pt x="8035" y="171557"/>
                </a:lnTo>
                <a:lnTo>
                  <a:pt x="5356" y="177069"/>
                </a:lnTo>
                <a:lnTo>
                  <a:pt x="3570" y="181696"/>
                </a:lnTo>
                <a:lnTo>
                  <a:pt x="1585" y="189377"/>
                </a:lnTo>
                <a:lnTo>
                  <a:pt x="703" y="195965"/>
                </a:lnTo>
                <a:lnTo>
                  <a:pt x="311" y="202069"/>
                </a:lnTo>
                <a:lnTo>
                  <a:pt x="137" y="207956"/>
                </a:lnTo>
                <a:lnTo>
                  <a:pt x="9" y="225228"/>
                </a:lnTo>
                <a:lnTo>
                  <a:pt x="0" y="233809"/>
                </a:lnTo>
                <a:lnTo>
                  <a:pt x="952" y="236667"/>
                </a:lnTo>
                <a:lnTo>
                  <a:pt x="4549" y="242384"/>
                </a:lnTo>
                <a:lnTo>
                  <a:pt x="6842" y="244289"/>
                </a:lnTo>
                <a:lnTo>
                  <a:pt x="9322" y="245559"/>
                </a:lnTo>
                <a:lnTo>
                  <a:pt x="15597" y="247598"/>
                </a:lnTo>
                <a:lnTo>
                  <a:pt x="21235" y="252502"/>
                </a:lnTo>
                <a:lnTo>
                  <a:pt x="23681" y="253892"/>
                </a:lnTo>
                <a:lnTo>
                  <a:pt x="28938" y="255436"/>
                </a:lnTo>
                <a:lnTo>
                  <a:pt x="32702" y="256306"/>
                </a:lnTo>
                <a:lnTo>
                  <a:pt x="34183" y="255475"/>
                </a:lnTo>
                <a:lnTo>
                  <a:pt x="40863" y="249839"/>
                </a:lnTo>
                <a:lnTo>
                  <a:pt x="41529" y="249259"/>
                </a:lnTo>
                <a:lnTo>
                  <a:pt x="41972" y="247920"/>
                </a:lnTo>
                <a:lnTo>
                  <a:pt x="42597" y="241485"/>
                </a:lnTo>
                <a:lnTo>
                  <a:pt x="42743" y="236270"/>
                </a:lnTo>
                <a:lnTo>
                  <a:pt x="43734" y="233545"/>
                </a:lnTo>
                <a:lnTo>
                  <a:pt x="47376" y="227979"/>
                </a:lnTo>
                <a:lnTo>
                  <a:pt x="48728" y="224208"/>
                </a:lnTo>
                <a:lnTo>
                  <a:pt x="49630" y="219789"/>
                </a:lnTo>
                <a:lnTo>
                  <a:pt x="50230" y="214939"/>
                </a:lnTo>
                <a:lnTo>
                  <a:pt x="51583" y="210752"/>
                </a:lnTo>
                <a:lnTo>
                  <a:pt x="55627" y="203561"/>
                </a:lnTo>
                <a:lnTo>
                  <a:pt x="57086" y="199357"/>
                </a:lnTo>
                <a:lnTo>
                  <a:pt x="58059" y="194650"/>
                </a:lnTo>
                <a:lnTo>
                  <a:pt x="58707" y="189606"/>
                </a:lnTo>
                <a:lnTo>
                  <a:pt x="60092" y="184339"/>
                </a:lnTo>
                <a:lnTo>
                  <a:pt x="61968" y="178923"/>
                </a:lnTo>
                <a:lnTo>
                  <a:pt x="64171" y="173407"/>
                </a:lnTo>
                <a:lnTo>
                  <a:pt x="65640" y="167824"/>
                </a:lnTo>
                <a:lnTo>
                  <a:pt x="66619" y="162198"/>
                </a:lnTo>
                <a:lnTo>
                  <a:pt x="67272" y="156542"/>
                </a:lnTo>
                <a:lnTo>
                  <a:pt x="67707" y="150866"/>
                </a:lnTo>
                <a:lnTo>
                  <a:pt x="67997" y="145177"/>
                </a:lnTo>
                <a:lnTo>
                  <a:pt x="68319" y="133776"/>
                </a:lnTo>
                <a:lnTo>
                  <a:pt x="68462" y="122359"/>
                </a:lnTo>
                <a:lnTo>
                  <a:pt x="67548" y="116648"/>
                </a:lnTo>
                <a:lnTo>
                  <a:pt x="65986" y="110935"/>
                </a:lnTo>
                <a:lnTo>
                  <a:pt x="63992" y="105221"/>
                </a:lnTo>
                <a:lnTo>
                  <a:pt x="62663" y="99507"/>
                </a:lnTo>
                <a:lnTo>
                  <a:pt x="61777" y="93793"/>
                </a:lnTo>
                <a:lnTo>
                  <a:pt x="61186" y="88079"/>
                </a:lnTo>
                <a:lnTo>
                  <a:pt x="60793" y="82364"/>
                </a:lnTo>
                <a:lnTo>
                  <a:pt x="60530" y="76649"/>
                </a:lnTo>
                <a:lnTo>
                  <a:pt x="60355" y="70934"/>
                </a:lnTo>
                <a:lnTo>
                  <a:pt x="59286" y="65219"/>
                </a:lnTo>
                <a:lnTo>
                  <a:pt x="57620" y="59505"/>
                </a:lnTo>
                <a:lnTo>
                  <a:pt x="55558" y="53789"/>
                </a:lnTo>
                <a:lnTo>
                  <a:pt x="54182" y="49027"/>
                </a:lnTo>
                <a:lnTo>
                  <a:pt x="52654" y="41195"/>
                </a:lnTo>
                <a:lnTo>
                  <a:pt x="51975" y="34540"/>
                </a:lnTo>
                <a:lnTo>
                  <a:pt x="51794" y="31431"/>
                </a:lnTo>
                <a:lnTo>
                  <a:pt x="50721" y="28407"/>
                </a:lnTo>
                <a:lnTo>
                  <a:pt x="46989" y="22506"/>
                </a:lnTo>
                <a:lnTo>
                  <a:pt x="44694" y="16708"/>
                </a:lnTo>
                <a:lnTo>
                  <a:pt x="43675" y="10956"/>
                </a:lnTo>
                <a:lnTo>
                  <a:pt x="43101" y="3316"/>
                </a:lnTo>
                <a:lnTo>
                  <a:pt x="42891" y="0"/>
                </a:lnTo>
                <a:lnTo>
                  <a:pt x="42862" y="11473"/>
                </a:lnTo>
                <a:lnTo>
                  <a:pt x="43814" y="14148"/>
                </a:lnTo>
                <a:lnTo>
                  <a:pt x="47411" y="19661"/>
                </a:lnTo>
                <a:lnTo>
                  <a:pt x="49704" y="23417"/>
                </a:lnTo>
                <a:lnTo>
                  <a:pt x="52185" y="27827"/>
                </a:lnTo>
                <a:lnTo>
                  <a:pt x="54792" y="32671"/>
                </a:lnTo>
                <a:lnTo>
                  <a:pt x="56529" y="37805"/>
                </a:lnTo>
                <a:lnTo>
                  <a:pt x="57688" y="43133"/>
                </a:lnTo>
                <a:lnTo>
                  <a:pt x="58460" y="48591"/>
                </a:lnTo>
                <a:lnTo>
                  <a:pt x="59927" y="54133"/>
                </a:lnTo>
                <a:lnTo>
                  <a:pt x="61858" y="59734"/>
                </a:lnTo>
                <a:lnTo>
                  <a:pt x="64098" y="65372"/>
                </a:lnTo>
                <a:lnTo>
                  <a:pt x="65591" y="71989"/>
                </a:lnTo>
                <a:lnTo>
                  <a:pt x="66586" y="79257"/>
                </a:lnTo>
                <a:lnTo>
                  <a:pt x="67249" y="86961"/>
                </a:lnTo>
                <a:lnTo>
                  <a:pt x="68644" y="94001"/>
                </a:lnTo>
                <a:lnTo>
                  <a:pt x="70527" y="100600"/>
                </a:lnTo>
                <a:lnTo>
                  <a:pt x="80392" y="129429"/>
                </a:lnTo>
                <a:lnTo>
                  <a:pt x="82169" y="136601"/>
                </a:lnTo>
                <a:lnTo>
                  <a:pt x="83353" y="143287"/>
                </a:lnTo>
                <a:lnTo>
                  <a:pt x="84143" y="149650"/>
                </a:lnTo>
                <a:lnTo>
                  <a:pt x="85622" y="155796"/>
                </a:lnTo>
                <a:lnTo>
                  <a:pt x="87560" y="161799"/>
                </a:lnTo>
                <a:lnTo>
                  <a:pt x="89805" y="167706"/>
                </a:lnTo>
                <a:lnTo>
                  <a:pt x="92254" y="173549"/>
                </a:lnTo>
                <a:lnTo>
                  <a:pt x="94839" y="179349"/>
                </a:lnTo>
                <a:lnTo>
                  <a:pt x="97515" y="185121"/>
                </a:lnTo>
                <a:lnTo>
                  <a:pt x="101204" y="189921"/>
                </a:lnTo>
                <a:lnTo>
                  <a:pt x="105568" y="194074"/>
                </a:lnTo>
                <a:lnTo>
                  <a:pt x="110383" y="197795"/>
                </a:lnTo>
                <a:lnTo>
                  <a:pt x="114545" y="202181"/>
                </a:lnTo>
                <a:lnTo>
                  <a:pt x="118272" y="207009"/>
                </a:lnTo>
                <a:lnTo>
                  <a:pt x="121710" y="212134"/>
                </a:lnTo>
                <a:lnTo>
                  <a:pt x="124954" y="216502"/>
                </a:lnTo>
                <a:lnTo>
                  <a:pt x="131099" y="223897"/>
                </a:lnTo>
                <a:lnTo>
                  <a:pt x="137004" y="230358"/>
                </a:lnTo>
                <a:lnTo>
                  <a:pt x="139913" y="233414"/>
                </a:lnTo>
                <a:lnTo>
                  <a:pt x="143757" y="236404"/>
                </a:lnTo>
                <a:lnTo>
                  <a:pt x="148224" y="239350"/>
                </a:lnTo>
                <a:lnTo>
                  <a:pt x="153107" y="242267"/>
                </a:lnTo>
                <a:lnTo>
                  <a:pt x="157316" y="244211"/>
                </a:lnTo>
                <a:lnTo>
                  <a:pt x="161074" y="245507"/>
                </a:lnTo>
                <a:lnTo>
                  <a:pt x="164532" y="246371"/>
                </a:lnTo>
                <a:lnTo>
                  <a:pt x="168741" y="246947"/>
                </a:lnTo>
                <a:lnTo>
                  <a:pt x="173453" y="247332"/>
                </a:lnTo>
                <a:lnTo>
                  <a:pt x="182816" y="247758"/>
                </a:lnTo>
                <a:lnTo>
                  <a:pt x="190153" y="247948"/>
                </a:lnTo>
                <a:lnTo>
                  <a:pt x="214310" y="2481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4"/>
          <p:cNvSpPr/>
          <p:nvPr/>
        </p:nvSpPr>
        <p:spPr>
          <a:xfrm>
            <a:off x="3740467" y="2374582"/>
            <a:ext cx="85726" cy="128589"/>
          </a:xfrm>
          <a:custGeom>
            <a:avLst/>
            <a:gdLst/>
            <a:ahLst/>
            <a:cxnLst/>
            <a:rect l="0" t="0" r="0" b="0"/>
            <a:pathLst>
              <a:path w="85726" h="12858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14622" y="23912"/>
                </a:lnTo>
                <a:lnTo>
                  <a:pt x="17368" y="28324"/>
                </a:lnTo>
                <a:lnTo>
                  <a:pt x="20151" y="33170"/>
                </a:lnTo>
                <a:lnTo>
                  <a:pt x="22959" y="37353"/>
                </a:lnTo>
                <a:lnTo>
                  <a:pt x="25783" y="41095"/>
                </a:lnTo>
                <a:lnTo>
                  <a:pt x="28619" y="44542"/>
                </a:lnTo>
                <a:lnTo>
                  <a:pt x="31462" y="48744"/>
                </a:lnTo>
                <a:lnTo>
                  <a:pt x="34310" y="53451"/>
                </a:lnTo>
                <a:lnTo>
                  <a:pt x="37160" y="58494"/>
                </a:lnTo>
                <a:lnTo>
                  <a:pt x="40013" y="62809"/>
                </a:lnTo>
                <a:lnTo>
                  <a:pt x="42868" y="66637"/>
                </a:lnTo>
                <a:lnTo>
                  <a:pt x="45724" y="70142"/>
                </a:lnTo>
                <a:lnTo>
                  <a:pt x="48580" y="74384"/>
                </a:lnTo>
                <a:lnTo>
                  <a:pt x="51437" y="79117"/>
                </a:lnTo>
                <a:lnTo>
                  <a:pt x="54294" y="84177"/>
                </a:lnTo>
                <a:lnTo>
                  <a:pt x="57151" y="88503"/>
                </a:lnTo>
                <a:lnTo>
                  <a:pt x="60008" y="92340"/>
                </a:lnTo>
                <a:lnTo>
                  <a:pt x="62865" y="95850"/>
                </a:lnTo>
                <a:lnTo>
                  <a:pt x="65723" y="99142"/>
                </a:lnTo>
                <a:lnTo>
                  <a:pt x="68580" y="102290"/>
                </a:lnTo>
                <a:lnTo>
                  <a:pt x="74295" y="108327"/>
                </a:lnTo>
                <a:lnTo>
                  <a:pt x="84032" y="118288"/>
                </a:lnTo>
                <a:lnTo>
                  <a:pt x="84596" y="119816"/>
                </a:lnTo>
                <a:lnTo>
                  <a:pt x="84973" y="121787"/>
                </a:lnTo>
                <a:lnTo>
                  <a:pt x="85725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5"/>
          <p:cNvSpPr/>
          <p:nvPr/>
        </p:nvSpPr>
        <p:spPr>
          <a:xfrm>
            <a:off x="3903345" y="2374582"/>
            <a:ext cx="197168" cy="120016"/>
          </a:xfrm>
          <a:custGeom>
            <a:avLst/>
            <a:gdLst/>
            <a:ahLst/>
            <a:cxnLst/>
            <a:rect l="0" t="0" r="0" b="0"/>
            <a:pathLst>
              <a:path w="197168" h="120016">
                <a:moveTo>
                  <a:pt x="0" y="0"/>
                </a:moveTo>
                <a:lnTo>
                  <a:pt x="0" y="33492"/>
                </a:lnTo>
                <a:lnTo>
                  <a:pt x="952" y="37568"/>
                </a:lnTo>
                <a:lnTo>
                  <a:pt x="2540" y="41238"/>
                </a:lnTo>
                <a:lnTo>
                  <a:pt x="4550" y="44637"/>
                </a:lnTo>
                <a:lnTo>
                  <a:pt x="5891" y="47856"/>
                </a:lnTo>
                <a:lnTo>
                  <a:pt x="6784" y="50954"/>
                </a:lnTo>
                <a:lnTo>
                  <a:pt x="7381" y="53972"/>
                </a:lnTo>
                <a:lnTo>
                  <a:pt x="8730" y="56936"/>
                </a:lnTo>
                <a:lnTo>
                  <a:pt x="10583" y="59865"/>
                </a:lnTo>
                <a:lnTo>
                  <a:pt x="12770" y="62770"/>
                </a:lnTo>
                <a:lnTo>
                  <a:pt x="15181" y="66612"/>
                </a:lnTo>
                <a:lnTo>
                  <a:pt x="17740" y="71078"/>
                </a:lnTo>
                <a:lnTo>
                  <a:pt x="20399" y="75960"/>
                </a:lnTo>
                <a:lnTo>
                  <a:pt x="22171" y="80168"/>
                </a:lnTo>
                <a:lnTo>
                  <a:pt x="23354" y="83925"/>
                </a:lnTo>
                <a:lnTo>
                  <a:pt x="24142" y="87383"/>
                </a:lnTo>
                <a:lnTo>
                  <a:pt x="24666" y="90640"/>
                </a:lnTo>
                <a:lnTo>
                  <a:pt x="25017" y="93764"/>
                </a:lnTo>
                <a:lnTo>
                  <a:pt x="25250" y="96800"/>
                </a:lnTo>
                <a:lnTo>
                  <a:pt x="25406" y="99776"/>
                </a:lnTo>
                <a:lnTo>
                  <a:pt x="25676" y="109718"/>
                </a:lnTo>
                <a:lnTo>
                  <a:pt x="25717" y="119897"/>
                </a:lnTo>
                <a:lnTo>
                  <a:pt x="25717" y="103522"/>
                </a:lnTo>
                <a:lnTo>
                  <a:pt x="26670" y="99495"/>
                </a:lnTo>
                <a:lnTo>
                  <a:pt x="28257" y="95857"/>
                </a:lnTo>
                <a:lnTo>
                  <a:pt x="30268" y="92480"/>
                </a:lnTo>
                <a:lnTo>
                  <a:pt x="31609" y="88323"/>
                </a:lnTo>
                <a:lnTo>
                  <a:pt x="32502" y="83647"/>
                </a:lnTo>
                <a:lnTo>
                  <a:pt x="33098" y="78625"/>
                </a:lnTo>
                <a:lnTo>
                  <a:pt x="34447" y="73372"/>
                </a:lnTo>
                <a:lnTo>
                  <a:pt x="36300" y="67965"/>
                </a:lnTo>
                <a:lnTo>
                  <a:pt x="38487" y="62455"/>
                </a:lnTo>
                <a:lnTo>
                  <a:pt x="40898" y="57829"/>
                </a:lnTo>
                <a:lnTo>
                  <a:pt x="43458" y="53793"/>
                </a:lnTo>
                <a:lnTo>
                  <a:pt x="46117" y="50149"/>
                </a:lnTo>
                <a:lnTo>
                  <a:pt x="48842" y="45815"/>
                </a:lnTo>
                <a:lnTo>
                  <a:pt x="51611" y="41021"/>
                </a:lnTo>
                <a:lnTo>
                  <a:pt x="54410" y="35920"/>
                </a:lnTo>
                <a:lnTo>
                  <a:pt x="57228" y="31567"/>
                </a:lnTo>
                <a:lnTo>
                  <a:pt x="60059" y="27712"/>
                </a:lnTo>
                <a:lnTo>
                  <a:pt x="62899" y="24189"/>
                </a:lnTo>
                <a:lnTo>
                  <a:pt x="66698" y="20889"/>
                </a:lnTo>
                <a:lnTo>
                  <a:pt x="71135" y="17736"/>
                </a:lnTo>
                <a:lnTo>
                  <a:pt x="75998" y="14681"/>
                </a:lnTo>
                <a:lnTo>
                  <a:pt x="80193" y="12645"/>
                </a:lnTo>
                <a:lnTo>
                  <a:pt x="83942" y="11288"/>
                </a:lnTo>
                <a:lnTo>
                  <a:pt x="87393" y="10383"/>
                </a:lnTo>
                <a:lnTo>
                  <a:pt x="91600" y="8827"/>
                </a:lnTo>
                <a:lnTo>
                  <a:pt x="96309" y="6837"/>
                </a:lnTo>
                <a:lnTo>
                  <a:pt x="101353" y="4558"/>
                </a:lnTo>
                <a:lnTo>
                  <a:pt x="105669" y="3991"/>
                </a:lnTo>
                <a:lnTo>
                  <a:pt x="109498" y="4566"/>
                </a:lnTo>
                <a:lnTo>
                  <a:pt x="113004" y="5901"/>
                </a:lnTo>
                <a:lnTo>
                  <a:pt x="117246" y="6792"/>
                </a:lnTo>
                <a:lnTo>
                  <a:pt x="121979" y="7385"/>
                </a:lnTo>
                <a:lnTo>
                  <a:pt x="127039" y="7781"/>
                </a:lnTo>
                <a:lnTo>
                  <a:pt x="132317" y="8997"/>
                </a:lnTo>
                <a:lnTo>
                  <a:pt x="137741" y="10761"/>
                </a:lnTo>
                <a:lnTo>
                  <a:pt x="143263" y="12889"/>
                </a:lnTo>
                <a:lnTo>
                  <a:pt x="147896" y="15260"/>
                </a:lnTo>
                <a:lnTo>
                  <a:pt x="151937" y="17793"/>
                </a:lnTo>
                <a:lnTo>
                  <a:pt x="155584" y="20435"/>
                </a:lnTo>
                <a:lnTo>
                  <a:pt x="158015" y="24101"/>
                </a:lnTo>
                <a:lnTo>
                  <a:pt x="159636" y="28450"/>
                </a:lnTo>
                <a:lnTo>
                  <a:pt x="160716" y="33254"/>
                </a:lnTo>
                <a:lnTo>
                  <a:pt x="162389" y="37409"/>
                </a:lnTo>
                <a:lnTo>
                  <a:pt x="164457" y="41132"/>
                </a:lnTo>
                <a:lnTo>
                  <a:pt x="166787" y="44566"/>
                </a:lnTo>
                <a:lnTo>
                  <a:pt x="168342" y="48761"/>
                </a:lnTo>
                <a:lnTo>
                  <a:pt x="169378" y="53462"/>
                </a:lnTo>
                <a:lnTo>
                  <a:pt x="170068" y="58502"/>
                </a:lnTo>
                <a:lnTo>
                  <a:pt x="171481" y="62814"/>
                </a:lnTo>
                <a:lnTo>
                  <a:pt x="173375" y="66641"/>
                </a:lnTo>
                <a:lnTo>
                  <a:pt x="175591" y="70145"/>
                </a:lnTo>
                <a:lnTo>
                  <a:pt x="177068" y="73433"/>
                </a:lnTo>
                <a:lnTo>
                  <a:pt x="178053" y="76578"/>
                </a:lnTo>
                <a:lnTo>
                  <a:pt x="178709" y="79627"/>
                </a:lnTo>
                <a:lnTo>
                  <a:pt x="179147" y="82612"/>
                </a:lnTo>
                <a:lnTo>
                  <a:pt x="179439" y="85555"/>
                </a:lnTo>
                <a:lnTo>
                  <a:pt x="179633" y="88469"/>
                </a:lnTo>
                <a:lnTo>
                  <a:pt x="180715" y="92317"/>
                </a:lnTo>
                <a:lnTo>
                  <a:pt x="182389" y="96787"/>
                </a:lnTo>
                <a:lnTo>
                  <a:pt x="184458" y="101672"/>
                </a:lnTo>
                <a:lnTo>
                  <a:pt x="186789" y="104929"/>
                </a:lnTo>
                <a:lnTo>
                  <a:pt x="189296" y="107100"/>
                </a:lnTo>
                <a:lnTo>
                  <a:pt x="191920" y="108548"/>
                </a:lnTo>
                <a:lnTo>
                  <a:pt x="193669" y="110465"/>
                </a:lnTo>
                <a:lnTo>
                  <a:pt x="194835" y="112696"/>
                </a:lnTo>
                <a:lnTo>
                  <a:pt x="197167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66"/>
          <p:cNvSpPr/>
          <p:nvPr/>
        </p:nvSpPr>
        <p:spPr>
          <a:xfrm>
            <a:off x="4126229" y="2358629"/>
            <a:ext cx="239996" cy="324446"/>
          </a:xfrm>
          <a:custGeom>
            <a:avLst/>
            <a:gdLst/>
            <a:ahLst/>
            <a:cxnLst/>
            <a:rect l="0" t="0" r="0" b="0"/>
            <a:pathLst>
              <a:path w="239996" h="324446">
                <a:moveTo>
                  <a:pt x="128588" y="7381"/>
                </a:moveTo>
                <a:lnTo>
                  <a:pt x="128588" y="0"/>
                </a:lnTo>
                <a:lnTo>
                  <a:pt x="127636" y="555"/>
                </a:lnTo>
                <a:lnTo>
                  <a:pt x="121207" y="6294"/>
                </a:lnTo>
                <a:lnTo>
                  <a:pt x="115818" y="11609"/>
                </a:lnTo>
                <a:lnTo>
                  <a:pt x="114359" y="14010"/>
                </a:lnTo>
                <a:lnTo>
                  <a:pt x="111354" y="21939"/>
                </a:lnTo>
                <a:lnTo>
                  <a:pt x="104855" y="31273"/>
                </a:lnTo>
                <a:lnTo>
                  <a:pt x="99625" y="40542"/>
                </a:lnTo>
                <a:lnTo>
                  <a:pt x="96665" y="48472"/>
                </a:lnTo>
                <a:lnTo>
                  <a:pt x="95876" y="51919"/>
                </a:lnTo>
                <a:lnTo>
                  <a:pt x="89920" y="60831"/>
                </a:lnTo>
                <a:lnTo>
                  <a:pt x="82827" y="70189"/>
                </a:lnTo>
                <a:lnTo>
                  <a:pt x="79675" y="77523"/>
                </a:lnTo>
                <a:lnTo>
                  <a:pt x="75734" y="86497"/>
                </a:lnTo>
                <a:lnTo>
                  <a:pt x="71760" y="95884"/>
                </a:lnTo>
                <a:lnTo>
                  <a:pt x="69994" y="103230"/>
                </a:lnTo>
                <a:lnTo>
                  <a:pt x="68999" y="112721"/>
                </a:lnTo>
                <a:lnTo>
                  <a:pt x="68704" y="121566"/>
                </a:lnTo>
                <a:lnTo>
                  <a:pt x="68592" y="134265"/>
                </a:lnTo>
                <a:lnTo>
                  <a:pt x="69540" y="134833"/>
                </a:lnTo>
                <a:lnTo>
                  <a:pt x="73135" y="135463"/>
                </a:lnTo>
                <a:lnTo>
                  <a:pt x="74474" y="136584"/>
                </a:lnTo>
                <a:lnTo>
                  <a:pt x="75367" y="138284"/>
                </a:lnTo>
                <a:lnTo>
                  <a:pt x="75962" y="140369"/>
                </a:lnTo>
                <a:lnTo>
                  <a:pt x="77312" y="141760"/>
                </a:lnTo>
                <a:lnTo>
                  <a:pt x="79164" y="142687"/>
                </a:lnTo>
                <a:lnTo>
                  <a:pt x="81351" y="143305"/>
                </a:lnTo>
                <a:lnTo>
                  <a:pt x="82810" y="142764"/>
                </a:lnTo>
                <a:lnTo>
                  <a:pt x="83781" y="141451"/>
                </a:lnTo>
                <a:lnTo>
                  <a:pt x="84429" y="139624"/>
                </a:lnTo>
                <a:lnTo>
                  <a:pt x="86767" y="138405"/>
                </a:lnTo>
                <a:lnTo>
                  <a:pt x="90229" y="137593"/>
                </a:lnTo>
                <a:lnTo>
                  <a:pt x="100374" y="136289"/>
                </a:lnTo>
                <a:lnTo>
                  <a:pt x="104301" y="133571"/>
                </a:lnTo>
                <a:lnTo>
                  <a:pt x="109221" y="129188"/>
                </a:lnTo>
                <a:lnTo>
                  <a:pt x="114583" y="124065"/>
                </a:lnTo>
                <a:lnTo>
                  <a:pt x="120141" y="116073"/>
                </a:lnTo>
                <a:lnTo>
                  <a:pt x="124834" y="107123"/>
                </a:lnTo>
                <a:lnTo>
                  <a:pt x="126919" y="99970"/>
                </a:lnTo>
                <a:lnTo>
                  <a:pt x="128093" y="90589"/>
                </a:lnTo>
                <a:lnTo>
                  <a:pt x="130908" y="82145"/>
                </a:lnTo>
                <a:lnTo>
                  <a:pt x="134382" y="72994"/>
                </a:lnTo>
                <a:lnTo>
                  <a:pt x="135926" y="65752"/>
                </a:lnTo>
                <a:lnTo>
                  <a:pt x="136795" y="56320"/>
                </a:lnTo>
                <a:lnTo>
                  <a:pt x="135964" y="53342"/>
                </a:lnTo>
                <a:lnTo>
                  <a:pt x="131197" y="44600"/>
                </a:lnTo>
                <a:lnTo>
                  <a:pt x="128408" y="35977"/>
                </a:lnTo>
                <a:lnTo>
                  <a:pt x="121309" y="26222"/>
                </a:lnTo>
                <a:lnTo>
                  <a:pt x="120590" y="22739"/>
                </a:lnTo>
                <a:lnTo>
                  <a:pt x="120399" y="20477"/>
                </a:lnTo>
                <a:lnTo>
                  <a:pt x="119319" y="18969"/>
                </a:lnTo>
                <a:lnTo>
                  <a:pt x="117646" y="17964"/>
                </a:lnTo>
                <a:lnTo>
                  <a:pt x="115578" y="17293"/>
                </a:lnTo>
                <a:lnTo>
                  <a:pt x="115152" y="16847"/>
                </a:lnTo>
                <a:lnTo>
                  <a:pt x="115821" y="16549"/>
                </a:lnTo>
                <a:lnTo>
                  <a:pt x="117219" y="16350"/>
                </a:lnTo>
                <a:lnTo>
                  <a:pt x="118151" y="17170"/>
                </a:lnTo>
                <a:lnTo>
                  <a:pt x="118773" y="18670"/>
                </a:lnTo>
                <a:lnTo>
                  <a:pt x="119647" y="25331"/>
                </a:lnTo>
                <a:lnTo>
                  <a:pt x="119770" y="27920"/>
                </a:lnTo>
                <a:lnTo>
                  <a:pt x="120805" y="29646"/>
                </a:lnTo>
                <a:lnTo>
                  <a:pt x="122446" y="30797"/>
                </a:lnTo>
                <a:lnTo>
                  <a:pt x="124494" y="31564"/>
                </a:lnTo>
                <a:lnTo>
                  <a:pt x="131926" y="37194"/>
                </a:lnTo>
                <a:lnTo>
                  <a:pt x="137374" y="42221"/>
                </a:lnTo>
                <a:lnTo>
                  <a:pt x="140160" y="44895"/>
                </a:lnTo>
                <a:lnTo>
                  <a:pt x="145796" y="52946"/>
                </a:lnTo>
                <a:lnTo>
                  <a:pt x="148633" y="57760"/>
                </a:lnTo>
                <a:lnTo>
                  <a:pt x="152429" y="61922"/>
                </a:lnTo>
                <a:lnTo>
                  <a:pt x="156864" y="65649"/>
                </a:lnTo>
                <a:lnTo>
                  <a:pt x="161726" y="69086"/>
                </a:lnTo>
                <a:lnTo>
                  <a:pt x="165921" y="73283"/>
                </a:lnTo>
                <a:lnTo>
                  <a:pt x="173120" y="83025"/>
                </a:lnTo>
                <a:lnTo>
                  <a:pt x="179495" y="91165"/>
                </a:lnTo>
                <a:lnTo>
                  <a:pt x="185503" y="98911"/>
                </a:lnTo>
                <a:lnTo>
                  <a:pt x="191349" y="108703"/>
                </a:lnTo>
                <a:lnTo>
                  <a:pt x="197122" y="119405"/>
                </a:lnTo>
                <a:lnTo>
                  <a:pt x="199995" y="124926"/>
                </a:lnTo>
                <a:lnTo>
                  <a:pt x="203815" y="129559"/>
                </a:lnTo>
                <a:lnTo>
                  <a:pt x="208267" y="133601"/>
                </a:lnTo>
                <a:lnTo>
                  <a:pt x="213140" y="137247"/>
                </a:lnTo>
                <a:lnTo>
                  <a:pt x="217341" y="141583"/>
                </a:lnTo>
                <a:lnTo>
                  <a:pt x="224549" y="151481"/>
                </a:lnTo>
                <a:lnTo>
                  <a:pt x="226852" y="156788"/>
                </a:lnTo>
                <a:lnTo>
                  <a:pt x="228387" y="162230"/>
                </a:lnTo>
                <a:lnTo>
                  <a:pt x="229410" y="167764"/>
                </a:lnTo>
                <a:lnTo>
                  <a:pt x="233089" y="176452"/>
                </a:lnTo>
                <a:lnTo>
                  <a:pt x="235402" y="180103"/>
                </a:lnTo>
                <a:lnTo>
                  <a:pt x="237973" y="189238"/>
                </a:lnTo>
                <a:lnTo>
                  <a:pt x="238659" y="194342"/>
                </a:lnTo>
                <a:lnTo>
                  <a:pt x="239116" y="199649"/>
                </a:lnTo>
                <a:lnTo>
                  <a:pt x="239421" y="205092"/>
                </a:lnTo>
                <a:lnTo>
                  <a:pt x="239760" y="215267"/>
                </a:lnTo>
                <a:lnTo>
                  <a:pt x="239951" y="227303"/>
                </a:lnTo>
                <a:lnTo>
                  <a:pt x="239995" y="237204"/>
                </a:lnTo>
                <a:lnTo>
                  <a:pt x="239054" y="241559"/>
                </a:lnTo>
                <a:lnTo>
                  <a:pt x="235469" y="248937"/>
                </a:lnTo>
                <a:lnTo>
                  <a:pt x="225406" y="262388"/>
                </a:lnTo>
                <a:lnTo>
                  <a:pt x="219878" y="271847"/>
                </a:lnTo>
                <a:lnTo>
                  <a:pt x="216119" y="276084"/>
                </a:lnTo>
                <a:lnTo>
                  <a:pt x="211707" y="279861"/>
                </a:lnTo>
                <a:lnTo>
                  <a:pt x="206861" y="283332"/>
                </a:lnTo>
                <a:lnTo>
                  <a:pt x="201725" y="286598"/>
                </a:lnTo>
                <a:lnTo>
                  <a:pt x="196396" y="289728"/>
                </a:lnTo>
                <a:lnTo>
                  <a:pt x="190938" y="292767"/>
                </a:lnTo>
                <a:lnTo>
                  <a:pt x="179794" y="298684"/>
                </a:lnTo>
                <a:lnTo>
                  <a:pt x="174156" y="301595"/>
                </a:lnTo>
                <a:lnTo>
                  <a:pt x="167539" y="304489"/>
                </a:lnTo>
                <a:lnTo>
                  <a:pt x="160270" y="307370"/>
                </a:lnTo>
                <a:lnTo>
                  <a:pt x="152567" y="310244"/>
                </a:lnTo>
                <a:lnTo>
                  <a:pt x="145526" y="312159"/>
                </a:lnTo>
                <a:lnTo>
                  <a:pt x="138928" y="313436"/>
                </a:lnTo>
                <a:lnTo>
                  <a:pt x="132624" y="314288"/>
                </a:lnTo>
                <a:lnTo>
                  <a:pt x="125564" y="315808"/>
                </a:lnTo>
                <a:lnTo>
                  <a:pt x="117999" y="317774"/>
                </a:lnTo>
                <a:lnTo>
                  <a:pt x="110099" y="320037"/>
                </a:lnTo>
                <a:lnTo>
                  <a:pt x="102927" y="321546"/>
                </a:lnTo>
                <a:lnTo>
                  <a:pt x="96241" y="322551"/>
                </a:lnTo>
                <a:lnTo>
                  <a:pt x="89878" y="323222"/>
                </a:lnTo>
                <a:lnTo>
                  <a:pt x="83731" y="323669"/>
                </a:lnTo>
                <a:lnTo>
                  <a:pt x="77729" y="323967"/>
                </a:lnTo>
                <a:lnTo>
                  <a:pt x="65979" y="324298"/>
                </a:lnTo>
                <a:lnTo>
                  <a:pt x="54407" y="324445"/>
                </a:lnTo>
                <a:lnTo>
                  <a:pt x="48654" y="323532"/>
                </a:lnTo>
                <a:lnTo>
                  <a:pt x="42914" y="321971"/>
                </a:lnTo>
                <a:lnTo>
                  <a:pt x="37182" y="319978"/>
                </a:lnTo>
                <a:lnTo>
                  <a:pt x="32408" y="318649"/>
                </a:lnTo>
                <a:lnTo>
                  <a:pt x="28273" y="317762"/>
                </a:lnTo>
                <a:lnTo>
                  <a:pt x="24564" y="317172"/>
                </a:lnTo>
                <a:lnTo>
                  <a:pt x="17902" y="313976"/>
                </a:lnTo>
                <a:lnTo>
                  <a:pt x="11767" y="309380"/>
                </a:lnTo>
                <a:lnTo>
                  <a:pt x="5865" y="304163"/>
                </a:lnTo>
                <a:lnTo>
                  <a:pt x="0" y="2988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67"/>
          <p:cNvSpPr/>
          <p:nvPr/>
        </p:nvSpPr>
        <p:spPr>
          <a:xfrm>
            <a:off x="3783683" y="2280285"/>
            <a:ext cx="8220" cy="8573"/>
          </a:xfrm>
          <a:custGeom>
            <a:avLst/>
            <a:gdLst/>
            <a:ahLst/>
            <a:cxnLst/>
            <a:rect l="0" t="0" r="0" b="0"/>
            <a:pathLst>
              <a:path w="8220" h="8573">
                <a:moveTo>
                  <a:pt x="8219" y="8572"/>
                </a:moveTo>
                <a:lnTo>
                  <a:pt x="0" y="352"/>
                </a:lnTo>
                <a:lnTo>
                  <a:pt x="834" y="235"/>
                </a:lnTo>
                <a:lnTo>
                  <a:pt x="2344" y="157"/>
                </a:lnTo>
                <a:lnTo>
                  <a:pt x="82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68"/>
          <p:cNvSpPr/>
          <p:nvPr/>
        </p:nvSpPr>
        <p:spPr>
          <a:xfrm>
            <a:off x="3226117" y="2768918"/>
            <a:ext cx="68581" cy="162878"/>
          </a:xfrm>
          <a:custGeom>
            <a:avLst/>
            <a:gdLst/>
            <a:ahLst/>
            <a:cxnLst/>
            <a:rect l="0" t="0" r="0" b="0"/>
            <a:pathLst>
              <a:path w="68581" h="162878">
                <a:moveTo>
                  <a:pt x="0" y="17144"/>
                </a:moveTo>
                <a:lnTo>
                  <a:pt x="8219" y="8925"/>
                </a:lnTo>
                <a:lnTo>
                  <a:pt x="9289" y="8807"/>
                </a:lnTo>
                <a:lnTo>
                  <a:pt x="10955" y="8728"/>
                </a:lnTo>
                <a:lnTo>
                  <a:pt x="13019" y="8676"/>
                </a:lnTo>
                <a:lnTo>
                  <a:pt x="14394" y="7689"/>
                </a:lnTo>
                <a:lnTo>
                  <a:pt x="15311" y="6078"/>
                </a:lnTo>
                <a:lnTo>
                  <a:pt x="17038" y="355"/>
                </a:lnTo>
                <a:lnTo>
                  <a:pt x="18026" y="236"/>
                </a:lnTo>
                <a:lnTo>
                  <a:pt x="19637" y="157"/>
                </a:lnTo>
                <a:lnTo>
                  <a:pt x="21664" y="105"/>
                </a:lnTo>
                <a:lnTo>
                  <a:pt x="22063" y="69"/>
                </a:lnTo>
                <a:lnTo>
                  <a:pt x="19966" y="31"/>
                </a:lnTo>
                <a:lnTo>
                  <a:pt x="17218" y="0"/>
                </a:lnTo>
                <a:lnTo>
                  <a:pt x="21718" y="4550"/>
                </a:lnTo>
                <a:lnTo>
                  <a:pt x="23051" y="6843"/>
                </a:lnTo>
                <a:lnTo>
                  <a:pt x="24532" y="11931"/>
                </a:lnTo>
                <a:lnTo>
                  <a:pt x="25366" y="15600"/>
                </a:lnTo>
                <a:lnTo>
                  <a:pt x="25484" y="18019"/>
                </a:lnTo>
                <a:lnTo>
                  <a:pt x="25613" y="25788"/>
                </a:lnTo>
                <a:lnTo>
                  <a:pt x="26601" y="29574"/>
                </a:lnTo>
                <a:lnTo>
                  <a:pt x="28211" y="33051"/>
                </a:lnTo>
                <a:lnTo>
                  <a:pt x="30238" y="36321"/>
                </a:lnTo>
                <a:lnTo>
                  <a:pt x="31588" y="39454"/>
                </a:lnTo>
                <a:lnTo>
                  <a:pt x="32489" y="42495"/>
                </a:lnTo>
                <a:lnTo>
                  <a:pt x="33089" y="45474"/>
                </a:lnTo>
                <a:lnTo>
                  <a:pt x="33489" y="48413"/>
                </a:lnTo>
                <a:lnTo>
                  <a:pt x="33756" y="51325"/>
                </a:lnTo>
                <a:lnTo>
                  <a:pt x="33934" y="54219"/>
                </a:lnTo>
                <a:lnTo>
                  <a:pt x="34132" y="59974"/>
                </a:lnTo>
                <a:lnTo>
                  <a:pt x="34259" y="71430"/>
                </a:lnTo>
                <a:lnTo>
                  <a:pt x="34287" y="88581"/>
                </a:lnTo>
                <a:lnTo>
                  <a:pt x="35241" y="91439"/>
                </a:lnTo>
                <a:lnTo>
                  <a:pt x="36829" y="94296"/>
                </a:lnTo>
                <a:lnTo>
                  <a:pt x="38840" y="97154"/>
                </a:lnTo>
                <a:lnTo>
                  <a:pt x="41133" y="100964"/>
                </a:lnTo>
                <a:lnTo>
                  <a:pt x="43615" y="105409"/>
                </a:lnTo>
                <a:lnTo>
                  <a:pt x="46222" y="110277"/>
                </a:lnTo>
                <a:lnTo>
                  <a:pt x="47959" y="114475"/>
                </a:lnTo>
                <a:lnTo>
                  <a:pt x="49118" y="118227"/>
                </a:lnTo>
                <a:lnTo>
                  <a:pt x="49890" y="121680"/>
                </a:lnTo>
                <a:lnTo>
                  <a:pt x="50405" y="124935"/>
                </a:lnTo>
                <a:lnTo>
                  <a:pt x="50748" y="128057"/>
                </a:lnTo>
                <a:lnTo>
                  <a:pt x="50977" y="131091"/>
                </a:lnTo>
                <a:lnTo>
                  <a:pt x="52082" y="134066"/>
                </a:lnTo>
                <a:lnTo>
                  <a:pt x="53772" y="137002"/>
                </a:lnTo>
                <a:lnTo>
                  <a:pt x="58775" y="144007"/>
                </a:lnTo>
                <a:lnTo>
                  <a:pt x="59460" y="147505"/>
                </a:lnTo>
                <a:lnTo>
                  <a:pt x="59899" y="152961"/>
                </a:lnTo>
                <a:lnTo>
                  <a:pt x="59959" y="156247"/>
                </a:lnTo>
                <a:lnTo>
                  <a:pt x="60004" y="162489"/>
                </a:lnTo>
                <a:lnTo>
                  <a:pt x="60958" y="162618"/>
                </a:lnTo>
                <a:lnTo>
                  <a:pt x="62546" y="162704"/>
                </a:lnTo>
                <a:lnTo>
                  <a:pt x="68580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69"/>
          <p:cNvSpPr/>
          <p:nvPr/>
        </p:nvSpPr>
        <p:spPr>
          <a:xfrm>
            <a:off x="3371850" y="2777490"/>
            <a:ext cx="42863" cy="145733"/>
          </a:xfrm>
          <a:custGeom>
            <a:avLst/>
            <a:gdLst/>
            <a:ahLst/>
            <a:cxnLst/>
            <a:rect l="0" t="0" r="0" b="0"/>
            <a:pathLst>
              <a:path w="42863" h="145733">
                <a:moveTo>
                  <a:pt x="0" y="8572"/>
                </a:moveTo>
                <a:lnTo>
                  <a:pt x="0" y="0"/>
                </a:lnTo>
                <a:lnTo>
                  <a:pt x="0" y="27780"/>
                </a:lnTo>
                <a:lnTo>
                  <a:pt x="952" y="31855"/>
                </a:lnTo>
                <a:lnTo>
                  <a:pt x="2539" y="36476"/>
                </a:lnTo>
                <a:lnTo>
                  <a:pt x="4550" y="41462"/>
                </a:lnTo>
                <a:lnTo>
                  <a:pt x="5891" y="45739"/>
                </a:lnTo>
                <a:lnTo>
                  <a:pt x="6785" y="49543"/>
                </a:lnTo>
                <a:lnTo>
                  <a:pt x="7380" y="53031"/>
                </a:lnTo>
                <a:lnTo>
                  <a:pt x="7778" y="57261"/>
                </a:lnTo>
                <a:lnTo>
                  <a:pt x="8042" y="61986"/>
                </a:lnTo>
                <a:lnTo>
                  <a:pt x="8219" y="67042"/>
                </a:lnTo>
                <a:lnTo>
                  <a:pt x="9289" y="71364"/>
                </a:lnTo>
                <a:lnTo>
                  <a:pt x="10955" y="75199"/>
                </a:lnTo>
                <a:lnTo>
                  <a:pt x="13018" y="78707"/>
                </a:lnTo>
                <a:lnTo>
                  <a:pt x="14394" y="81999"/>
                </a:lnTo>
                <a:lnTo>
                  <a:pt x="15311" y="85146"/>
                </a:lnTo>
                <a:lnTo>
                  <a:pt x="15922" y="88196"/>
                </a:lnTo>
                <a:lnTo>
                  <a:pt x="16330" y="91182"/>
                </a:lnTo>
                <a:lnTo>
                  <a:pt x="16601" y="94126"/>
                </a:lnTo>
                <a:lnTo>
                  <a:pt x="16782" y="97040"/>
                </a:lnTo>
                <a:lnTo>
                  <a:pt x="16984" y="105359"/>
                </a:lnTo>
                <a:lnTo>
                  <a:pt x="17037" y="110244"/>
                </a:lnTo>
                <a:lnTo>
                  <a:pt x="18026" y="114454"/>
                </a:lnTo>
                <a:lnTo>
                  <a:pt x="19637" y="118212"/>
                </a:lnTo>
                <a:lnTo>
                  <a:pt x="24516" y="126538"/>
                </a:lnTo>
                <a:lnTo>
                  <a:pt x="25869" y="128173"/>
                </a:lnTo>
                <a:lnTo>
                  <a:pt x="27723" y="130216"/>
                </a:lnTo>
                <a:lnTo>
                  <a:pt x="32992" y="135788"/>
                </a:lnTo>
                <a:lnTo>
                  <a:pt x="33713" y="139090"/>
                </a:lnTo>
                <a:lnTo>
                  <a:pt x="34176" y="144420"/>
                </a:lnTo>
                <a:lnTo>
                  <a:pt x="35166" y="144857"/>
                </a:lnTo>
                <a:lnTo>
                  <a:pt x="36779" y="145149"/>
                </a:lnTo>
                <a:lnTo>
                  <a:pt x="42862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0"/>
          <p:cNvSpPr/>
          <p:nvPr/>
        </p:nvSpPr>
        <p:spPr>
          <a:xfrm>
            <a:off x="2678333" y="3368996"/>
            <a:ext cx="204767" cy="265700"/>
          </a:xfrm>
          <a:custGeom>
            <a:avLst/>
            <a:gdLst/>
            <a:ahLst/>
            <a:cxnLst/>
            <a:rect l="0" t="0" r="0" b="0"/>
            <a:pathLst>
              <a:path w="204767" h="265700">
                <a:moveTo>
                  <a:pt x="127731" y="8569"/>
                </a:moveTo>
                <a:lnTo>
                  <a:pt x="120351" y="8569"/>
                </a:lnTo>
                <a:lnTo>
                  <a:pt x="114608" y="6029"/>
                </a:lnTo>
                <a:lnTo>
                  <a:pt x="110410" y="4018"/>
                </a:lnTo>
                <a:lnTo>
                  <a:pt x="106659" y="2677"/>
                </a:lnTo>
                <a:lnTo>
                  <a:pt x="103206" y="1783"/>
                </a:lnTo>
                <a:lnTo>
                  <a:pt x="95370" y="349"/>
                </a:lnTo>
                <a:lnTo>
                  <a:pt x="89219" y="153"/>
                </a:lnTo>
                <a:lnTo>
                  <a:pt x="84911" y="101"/>
                </a:lnTo>
                <a:lnTo>
                  <a:pt x="81087" y="1018"/>
                </a:lnTo>
                <a:lnTo>
                  <a:pt x="77585" y="2583"/>
                </a:lnTo>
                <a:lnTo>
                  <a:pt x="74298" y="4578"/>
                </a:lnTo>
                <a:lnTo>
                  <a:pt x="70202" y="6861"/>
                </a:lnTo>
                <a:lnTo>
                  <a:pt x="60570" y="11937"/>
                </a:lnTo>
                <a:lnTo>
                  <a:pt x="56287" y="14624"/>
                </a:lnTo>
                <a:lnTo>
                  <a:pt x="52479" y="17368"/>
                </a:lnTo>
                <a:lnTo>
                  <a:pt x="48989" y="20150"/>
                </a:lnTo>
                <a:lnTo>
                  <a:pt x="45709" y="22957"/>
                </a:lnTo>
                <a:lnTo>
                  <a:pt x="39524" y="28616"/>
                </a:lnTo>
                <a:lnTo>
                  <a:pt x="30688" y="37157"/>
                </a:lnTo>
                <a:lnTo>
                  <a:pt x="22037" y="45720"/>
                </a:lnTo>
                <a:lnTo>
                  <a:pt x="18216" y="48576"/>
                </a:lnTo>
                <a:lnTo>
                  <a:pt x="13764" y="51433"/>
                </a:lnTo>
                <a:lnTo>
                  <a:pt x="8890" y="54290"/>
                </a:lnTo>
                <a:lnTo>
                  <a:pt x="5642" y="58099"/>
                </a:lnTo>
                <a:lnTo>
                  <a:pt x="3476" y="62544"/>
                </a:lnTo>
                <a:lnTo>
                  <a:pt x="2032" y="67412"/>
                </a:lnTo>
                <a:lnTo>
                  <a:pt x="427" y="75361"/>
                </a:lnTo>
                <a:lnTo>
                  <a:pt x="0" y="78814"/>
                </a:lnTo>
                <a:lnTo>
                  <a:pt x="667" y="81117"/>
                </a:lnTo>
                <a:lnTo>
                  <a:pt x="2064" y="82652"/>
                </a:lnTo>
                <a:lnTo>
                  <a:pt x="6157" y="85309"/>
                </a:lnTo>
                <a:lnTo>
                  <a:pt x="11151" y="89666"/>
                </a:lnTo>
                <a:lnTo>
                  <a:pt x="13816" y="91208"/>
                </a:lnTo>
                <a:lnTo>
                  <a:pt x="19317" y="92922"/>
                </a:lnTo>
                <a:lnTo>
                  <a:pt x="23070" y="93379"/>
                </a:lnTo>
                <a:lnTo>
                  <a:pt x="27478" y="93684"/>
                </a:lnTo>
                <a:lnTo>
                  <a:pt x="32320" y="93887"/>
                </a:lnTo>
                <a:lnTo>
                  <a:pt x="42782" y="94113"/>
                </a:lnTo>
                <a:lnTo>
                  <a:pt x="48238" y="94173"/>
                </a:lnTo>
                <a:lnTo>
                  <a:pt x="53781" y="93261"/>
                </a:lnTo>
                <a:lnTo>
                  <a:pt x="59381" y="91700"/>
                </a:lnTo>
                <a:lnTo>
                  <a:pt x="65020" y="89707"/>
                </a:lnTo>
                <a:lnTo>
                  <a:pt x="69731" y="87426"/>
                </a:lnTo>
                <a:lnTo>
                  <a:pt x="73824" y="84953"/>
                </a:lnTo>
                <a:lnTo>
                  <a:pt x="77506" y="82351"/>
                </a:lnTo>
                <a:lnTo>
                  <a:pt x="81865" y="80617"/>
                </a:lnTo>
                <a:lnTo>
                  <a:pt x="86677" y="79461"/>
                </a:lnTo>
                <a:lnTo>
                  <a:pt x="91789" y="78690"/>
                </a:lnTo>
                <a:lnTo>
                  <a:pt x="95197" y="77224"/>
                </a:lnTo>
                <a:lnTo>
                  <a:pt x="97470" y="75294"/>
                </a:lnTo>
                <a:lnTo>
                  <a:pt x="103207" y="68027"/>
                </a:lnTo>
                <a:lnTo>
                  <a:pt x="105667" y="65352"/>
                </a:lnTo>
                <a:lnTo>
                  <a:pt x="109212" y="62617"/>
                </a:lnTo>
                <a:lnTo>
                  <a:pt x="113480" y="59841"/>
                </a:lnTo>
                <a:lnTo>
                  <a:pt x="118231" y="57038"/>
                </a:lnTo>
                <a:lnTo>
                  <a:pt x="121398" y="54216"/>
                </a:lnTo>
                <a:lnTo>
                  <a:pt x="123509" y="51383"/>
                </a:lnTo>
                <a:lnTo>
                  <a:pt x="125855" y="45695"/>
                </a:lnTo>
                <a:lnTo>
                  <a:pt x="126897" y="39992"/>
                </a:lnTo>
                <a:lnTo>
                  <a:pt x="127361" y="31742"/>
                </a:lnTo>
                <a:lnTo>
                  <a:pt x="127622" y="18927"/>
                </a:lnTo>
                <a:lnTo>
                  <a:pt x="127710" y="6064"/>
                </a:lnTo>
                <a:lnTo>
                  <a:pt x="126764" y="4041"/>
                </a:lnTo>
                <a:lnTo>
                  <a:pt x="125182" y="2693"/>
                </a:lnTo>
                <a:lnTo>
                  <a:pt x="119168" y="0"/>
                </a:lnTo>
                <a:lnTo>
                  <a:pt x="119160" y="16479"/>
                </a:lnTo>
                <a:lnTo>
                  <a:pt x="120112" y="20510"/>
                </a:lnTo>
                <a:lnTo>
                  <a:pt x="123710" y="27528"/>
                </a:lnTo>
                <a:lnTo>
                  <a:pt x="126003" y="31686"/>
                </a:lnTo>
                <a:lnTo>
                  <a:pt x="131091" y="41385"/>
                </a:lnTo>
                <a:lnTo>
                  <a:pt x="133987" y="49506"/>
                </a:lnTo>
                <a:lnTo>
                  <a:pt x="134759" y="53005"/>
                </a:lnTo>
                <a:lnTo>
                  <a:pt x="137179" y="57243"/>
                </a:lnTo>
                <a:lnTo>
                  <a:pt x="140698" y="61973"/>
                </a:lnTo>
                <a:lnTo>
                  <a:pt x="144948" y="67032"/>
                </a:lnTo>
                <a:lnTo>
                  <a:pt x="148734" y="72309"/>
                </a:lnTo>
                <a:lnTo>
                  <a:pt x="152211" y="77732"/>
                </a:lnTo>
                <a:lnTo>
                  <a:pt x="155481" y="83253"/>
                </a:lnTo>
                <a:lnTo>
                  <a:pt x="164195" y="97007"/>
                </a:lnTo>
                <a:lnTo>
                  <a:pt x="169185" y="104674"/>
                </a:lnTo>
                <a:lnTo>
                  <a:pt x="173465" y="110739"/>
                </a:lnTo>
                <a:lnTo>
                  <a:pt x="177270" y="115735"/>
                </a:lnTo>
                <a:lnTo>
                  <a:pt x="180760" y="120018"/>
                </a:lnTo>
                <a:lnTo>
                  <a:pt x="184039" y="124778"/>
                </a:lnTo>
                <a:lnTo>
                  <a:pt x="187177" y="129857"/>
                </a:lnTo>
                <a:lnTo>
                  <a:pt x="190222" y="135147"/>
                </a:lnTo>
                <a:lnTo>
                  <a:pt x="192252" y="141532"/>
                </a:lnTo>
                <a:lnTo>
                  <a:pt x="193605" y="148646"/>
                </a:lnTo>
                <a:lnTo>
                  <a:pt x="194507" y="156246"/>
                </a:lnTo>
                <a:lnTo>
                  <a:pt x="196061" y="163218"/>
                </a:lnTo>
                <a:lnTo>
                  <a:pt x="198050" y="169770"/>
                </a:lnTo>
                <a:lnTo>
                  <a:pt x="200328" y="176044"/>
                </a:lnTo>
                <a:lnTo>
                  <a:pt x="201846" y="181179"/>
                </a:lnTo>
                <a:lnTo>
                  <a:pt x="203534" y="189424"/>
                </a:lnTo>
                <a:lnTo>
                  <a:pt x="203984" y="193909"/>
                </a:lnTo>
                <a:lnTo>
                  <a:pt x="204284" y="198804"/>
                </a:lnTo>
                <a:lnTo>
                  <a:pt x="204617" y="208370"/>
                </a:lnTo>
                <a:lnTo>
                  <a:pt x="204766" y="215797"/>
                </a:lnTo>
                <a:lnTo>
                  <a:pt x="203852" y="219111"/>
                </a:lnTo>
                <a:lnTo>
                  <a:pt x="200298" y="225333"/>
                </a:lnTo>
                <a:lnTo>
                  <a:pt x="197064" y="228326"/>
                </a:lnTo>
                <a:lnTo>
                  <a:pt x="193003" y="231273"/>
                </a:lnTo>
                <a:lnTo>
                  <a:pt x="188391" y="234191"/>
                </a:lnTo>
                <a:lnTo>
                  <a:pt x="184364" y="237088"/>
                </a:lnTo>
                <a:lnTo>
                  <a:pt x="180726" y="239973"/>
                </a:lnTo>
                <a:lnTo>
                  <a:pt x="177349" y="242848"/>
                </a:lnTo>
                <a:lnTo>
                  <a:pt x="173192" y="245717"/>
                </a:lnTo>
                <a:lnTo>
                  <a:pt x="168516" y="248583"/>
                </a:lnTo>
                <a:lnTo>
                  <a:pt x="163494" y="251445"/>
                </a:lnTo>
                <a:lnTo>
                  <a:pt x="152833" y="257166"/>
                </a:lnTo>
                <a:lnTo>
                  <a:pt x="147323" y="260025"/>
                </a:lnTo>
                <a:lnTo>
                  <a:pt x="141746" y="261931"/>
                </a:lnTo>
                <a:lnTo>
                  <a:pt x="136122" y="263202"/>
                </a:lnTo>
                <a:lnTo>
                  <a:pt x="130467" y="264049"/>
                </a:lnTo>
                <a:lnTo>
                  <a:pt x="123840" y="264614"/>
                </a:lnTo>
                <a:lnTo>
                  <a:pt x="116565" y="264991"/>
                </a:lnTo>
                <a:lnTo>
                  <a:pt x="101813" y="265409"/>
                </a:lnTo>
                <a:lnTo>
                  <a:pt x="75482" y="265699"/>
                </a:lnTo>
                <a:lnTo>
                  <a:pt x="70991" y="264762"/>
                </a:lnTo>
                <a:lnTo>
                  <a:pt x="66092" y="263184"/>
                </a:lnTo>
                <a:lnTo>
                  <a:pt x="53643" y="258359"/>
                </a:lnTo>
                <a:lnTo>
                  <a:pt x="49401" y="257699"/>
                </a:lnTo>
                <a:lnTo>
                  <a:pt x="46936" y="257523"/>
                </a:lnTo>
                <a:lnTo>
                  <a:pt x="45293" y="256453"/>
                </a:lnTo>
                <a:lnTo>
                  <a:pt x="44197" y="254787"/>
                </a:lnTo>
                <a:lnTo>
                  <a:pt x="43467" y="252724"/>
                </a:lnTo>
                <a:lnTo>
                  <a:pt x="42028" y="251349"/>
                </a:lnTo>
                <a:lnTo>
                  <a:pt x="40116" y="250433"/>
                </a:lnTo>
                <a:lnTo>
                  <a:pt x="37888" y="249821"/>
                </a:lnTo>
                <a:lnTo>
                  <a:pt x="36404" y="248461"/>
                </a:lnTo>
                <a:lnTo>
                  <a:pt x="35414" y="246602"/>
                </a:lnTo>
                <a:lnTo>
                  <a:pt x="33434" y="2400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1"/>
          <p:cNvSpPr/>
          <p:nvPr/>
        </p:nvSpPr>
        <p:spPr>
          <a:xfrm>
            <a:off x="2900371" y="3343275"/>
            <a:ext cx="137152" cy="120002"/>
          </a:xfrm>
          <a:custGeom>
            <a:avLst/>
            <a:gdLst/>
            <a:ahLst/>
            <a:cxnLst/>
            <a:rect l="0" t="0" r="0" b="0"/>
            <a:pathLst>
              <a:path w="137152" h="120002">
                <a:moveTo>
                  <a:pt x="8564" y="0"/>
                </a:moveTo>
                <a:lnTo>
                  <a:pt x="96" y="0"/>
                </a:lnTo>
                <a:lnTo>
                  <a:pt x="38" y="2540"/>
                </a:lnTo>
                <a:lnTo>
                  <a:pt x="0" y="7380"/>
                </a:lnTo>
                <a:lnTo>
                  <a:pt x="2535" y="10583"/>
                </a:lnTo>
                <a:lnTo>
                  <a:pt x="4545" y="12770"/>
                </a:lnTo>
                <a:lnTo>
                  <a:pt x="5884" y="15181"/>
                </a:lnTo>
                <a:lnTo>
                  <a:pt x="6777" y="17740"/>
                </a:lnTo>
                <a:lnTo>
                  <a:pt x="7373" y="20399"/>
                </a:lnTo>
                <a:lnTo>
                  <a:pt x="7770" y="24077"/>
                </a:lnTo>
                <a:lnTo>
                  <a:pt x="8034" y="28434"/>
                </a:lnTo>
                <a:lnTo>
                  <a:pt x="8210" y="33243"/>
                </a:lnTo>
                <a:lnTo>
                  <a:pt x="9281" y="37402"/>
                </a:lnTo>
                <a:lnTo>
                  <a:pt x="10947" y="41127"/>
                </a:lnTo>
                <a:lnTo>
                  <a:pt x="13010" y="44563"/>
                </a:lnTo>
                <a:lnTo>
                  <a:pt x="15338" y="48759"/>
                </a:lnTo>
                <a:lnTo>
                  <a:pt x="20464" y="58500"/>
                </a:lnTo>
                <a:lnTo>
                  <a:pt x="22212" y="62813"/>
                </a:lnTo>
                <a:lnTo>
                  <a:pt x="23378" y="66640"/>
                </a:lnTo>
                <a:lnTo>
                  <a:pt x="24155" y="70144"/>
                </a:lnTo>
                <a:lnTo>
                  <a:pt x="23720" y="74385"/>
                </a:lnTo>
                <a:lnTo>
                  <a:pt x="22478" y="79117"/>
                </a:lnTo>
                <a:lnTo>
                  <a:pt x="20697" y="84177"/>
                </a:lnTo>
                <a:lnTo>
                  <a:pt x="19510" y="88503"/>
                </a:lnTo>
                <a:lnTo>
                  <a:pt x="18719" y="92340"/>
                </a:lnTo>
                <a:lnTo>
                  <a:pt x="18191" y="95849"/>
                </a:lnTo>
                <a:lnTo>
                  <a:pt x="18792" y="99142"/>
                </a:lnTo>
                <a:lnTo>
                  <a:pt x="20145" y="102289"/>
                </a:lnTo>
                <a:lnTo>
                  <a:pt x="22000" y="105340"/>
                </a:lnTo>
                <a:lnTo>
                  <a:pt x="23236" y="108327"/>
                </a:lnTo>
                <a:lnTo>
                  <a:pt x="24060" y="111270"/>
                </a:lnTo>
                <a:lnTo>
                  <a:pt x="25706" y="120001"/>
                </a:lnTo>
                <a:lnTo>
                  <a:pt x="25708" y="91395"/>
                </a:lnTo>
                <a:lnTo>
                  <a:pt x="27614" y="87600"/>
                </a:lnTo>
                <a:lnTo>
                  <a:pt x="30788" y="83165"/>
                </a:lnTo>
                <a:lnTo>
                  <a:pt x="34810" y="78303"/>
                </a:lnTo>
                <a:lnTo>
                  <a:pt x="37491" y="74110"/>
                </a:lnTo>
                <a:lnTo>
                  <a:pt x="39279" y="70361"/>
                </a:lnTo>
                <a:lnTo>
                  <a:pt x="40470" y="66910"/>
                </a:lnTo>
                <a:lnTo>
                  <a:pt x="41265" y="62704"/>
                </a:lnTo>
                <a:lnTo>
                  <a:pt x="41794" y="57995"/>
                </a:lnTo>
                <a:lnTo>
                  <a:pt x="42147" y="52951"/>
                </a:lnTo>
                <a:lnTo>
                  <a:pt x="43335" y="48635"/>
                </a:lnTo>
                <a:lnTo>
                  <a:pt x="45080" y="44806"/>
                </a:lnTo>
                <a:lnTo>
                  <a:pt x="47195" y="41300"/>
                </a:lnTo>
                <a:lnTo>
                  <a:pt x="49558" y="38011"/>
                </a:lnTo>
                <a:lnTo>
                  <a:pt x="52086" y="34866"/>
                </a:lnTo>
                <a:lnTo>
                  <a:pt x="54723" y="31816"/>
                </a:lnTo>
                <a:lnTo>
                  <a:pt x="57434" y="28831"/>
                </a:lnTo>
                <a:lnTo>
                  <a:pt x="62986" y="22973"/>
                </a:lnTo>
                <a:lnTo>
                  <a:pt x="71467" y="14321"/>
                </a:lnTo>
                <a:lnTo>
                  <a:pt x="74312" y="12405"/>
                </a:lnTo>
                <a:lnTo>
                  <a:pt x="77161" y="11127"/>
                </a:lnTo>
                <a:lnTo>
                  <a:pt x="80012" y="10275"/>
                </a:lnTo>
                <a:lnTo>
                  <a:pt x="83819" y="8755"/>
                </a:lnTo>
                <a:lnTo>
                  <a:pt x="88261" y="6789"/>
                </a:lnTo>
                <a:lnTo>
                  <a:pt x="93128" y="4526"/>
                </a:lnTo>
                <a:lnTo>
                  <a:pt x="98277" y="3017"/>
                </a:lnTo>
                <a:lnTo>
                  <a:pt x="103615" y="2011"/>
                </a:lnTo>
                <a:lnTo>
                  <a:pt x="109079" y="1341"/>
                </a:lnTo>
                <a:lnTo>
                  <a:pt x="114626" y="894"/>
                </a:lnTo>
                <a:lnTo>
                  <a:pt x="120229" y="596"/>
                </a:lnTo>
                <a:lnTo>
                  <a:pt x="13715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2"/>
          <p:cNvSpPr/>
          <p:nvPr/>
        </p:nvSpPr>
        <p:spPr>
          <a:xfrm>
            <a:off x="3050304" y="3304383"/>
            <a:ext cx="492844" cy="261272"/>
          </a:xfrm>
          <a:custGeom>
            <a:avLst/>
            <a:gdLst/>
            <a:ahLst/>
            <a:cxnLst/>
            <a:rect l="0" t="0" r="0" b="0"/>
            <a:pathLst>
              <a:path w="492844" h="261272">
                <a:moveTo>
                  <a:pt x="115806" y="64609"/>
                </a:moveTo>
                <a:lnTo>
                  <a:pt x="115806" y="56068"/>
                </a:lnTo>
                <a:lnTo>
                  <a:pt x="91104" y="56037"/>
                </a:lnTo>
                <a:lnTo>
                  <a:pt x="86955" y="56990"/>
                </a:lnTo>
                <a:lnTo>
                  <a:pt x="79806" y="60587"/>
                </a:lnTo>
                <a:lnTo>
                  <a:pt x="70426" y="67968"/>
                </a:lnTo>
                <a:lnTo>
                  <a:pt x="64522" y="73405"/>
                </a:lnTo>
                <a:lnTo>
                  <a:pt x="57770" y="78996"/>
                </a:lnTo>
                <a:lnTo>
                  <a:pt x="48420" y="84656"/>
                </a:lnTo>
                <a:lnTo>
                  <a:pt x="40454" y="90346"/>
                </a:lnTo>
                <a:lnTo>
                  <a:pt x="33738" y="96050"/>
                </a:lnTo>
                <a:lnTo>
                  <a:pt x="27579" y="101761"/>
                </a:lnTo>
                <a:lnTo>
                  <a:pt x="14205" y="114881"/>
                </a:lnTo>
                <a:lnTo>
                  <a:pt x="8737" y="122830"/>
                </a:lnTo>
                <a:lnTo>
                  <a:pt x="5355" y="129538"/>
                </a:lnTo>
                <a:lnTo>
                  <a:pt x="676" y="135693"/>
                </a:lnTo>
                <a:lnTo>
                  <a:pt x="0" y="138669"/>
                </a:lnTo>
                <a:lnTo>
                  <a:pt x="502" y="141605"/>
                </a:lnTo>
                <a:lnTo>
                  <a:pt x="3599" y="147407"/>
                </a:lnTo>
                <a:lnTo>
                  <a:pt x="8151" y="153160"/>
                </a:lnTo>
                <a:lnTo>
                  <a:pt x="10698" y="155076"/>
                </a:lnTo>
                <a:lnTo>
                  <a:pt x="16069" y="157204"/>
                </a:lnTo>
                <a:lnTo>
                  <a:pt x="24447" y="158402"/>
                </a:lnTo>
                <a:lnTo>
                  <a:pt x="37513" y="158757"/>
                </a:lnTo>
                <a:lnTo>
                  <a:pt x="53450" y="158862"/>
                </a:lnTo>
                <a:lnTo>
                  <a:pt x="64597" y="156347"/>
                </a:lnTo>
                <a:lnTo>
                  <a:pt x="75901" y="152054"/>
                </a:lnTo>
                <a:lnTo>
                  <a:pt x="87275" y="146971"/>
                </a:lnTo>
                <a:lnTo>
                  <a:pt x="96140" y="141537"/>
                </a:lnTo>
                <a:lnTo>
                  <a:pt x="105160" y="134994"/>
                </a:lnTo>
                <a:lnTo>
                  <a:pt x="118694" y="125736"/>
                </a:lnTo>
                <a:lnTo>
                  <a:pt x="129155" y="117812"/>
                </a:lnTo>
                <a:lnTo>
                  <a:pt x="136978" y="111115"/>
                </a:lnTo>
                <a:lnTo>
                  <a:pt x="143631" y="104963"/>
                </a:lnTo>
                <a:lnTo>
                  <a:pt x="146738" y="101037"/>
                </a:lnTo>
                <a:lnTo>
                  <a:pt x="149762" y="96514"/>
                </a:lnTo>
                <a:lnTo>
                  <a:pt x="152731" y="91594"/>
                </a:lnTo>
                <a:lnTo>
                  <a:pt x="156029" y="83588"/>
                </a:lnTo>
                <a:lnTo>
                  <a:pt x="157495" y="76854"/>
                </a:lnTo>
                <a:lnTo>
                  <a:pt x="158147" y="70686"/>
                </a:lnTo>
                <a:lnTo>
                  <a:pt x="158436" y="64770"/>
                </a:lnTo>
                <a:lnTo>
                  <a:pt x="158655" y="56548"/>
                </a:lnTo>
                <a:lnTo>
                  <a:pt x="151286" y="56082"/>
                </a:lnTo>
                <a:lnTo>
                  <a:pt x="150889" y="57019"/>
                </a:lnTo>
                <a:lnTo>
                  <a:pt x="150448" y="60601"/>
                </a:lnTo>
                <a:lnTo>
                  <a:pt x="149378" y="62890"/>
                </a:lnTo>
                <a:lnTo>
                  <a:pt x="144274" y="70661"/>
                </a:lnTo>
                <a:lnTo>
                  <a:pt x="142745" y="76189"/>
                </a:lnTo>
                <a:lnTo>
                  <a:pt x="142338" y="79949"/>
                </a:lnTo>
                <a:lnTo>
                  <a:pt x="142066" y="84361"/>
                </a:lnTo>
                <a:lnTo>
                  <a:pt x="141764" y="93390"/>
                </a:lnTo>
                <a:lnTo>
                  <a:pt x="141630" y="100578"/>
                </a:lnTo>
                <a:lnTo>
                  <a:pt x="142547" y="103829"/>
                </a:lnTo>
                <a:lnTo>
                  <a:pt x="146106" y="109980"/>
                </a:lnTo>
                <a:lnTo>
                  <a:pt x="146483" y="112954"/>
                </a:lnTo>
                <a:lnTo>
                  <a:pt x="145782" y="115889"/>
                </a:lnTo>
                <a:lnTo>
                  <a:pt x="144363" y="118798"/>
                </a:lnTo>
                <a:lnTo>
                  <a:pt x="144369" y="120738"/>
                </a:lnTo>
                <a:lnTo>
                  <a:pt x="145325" y="122031"/>
                </a:lnTo>
                <a:lnTo>
                  <a:pt x="146915" y="122893"/>
                </a:lnTo>
                <a:lnTo>
                  <a:pt x="151222" y="123850"/>
                </a:lnTo>
                <a:lnTo>
                  <a:pt x="165484" y="124516"/>
                </a:lnTo>
                <a:lnTo>
                  <a:pt x="195468" y="124613"/>
                </a:lnTo>
                <a:lnTo>
                  <a:pt x="206456" y="122075"/>
                </a:lnTo>
                <a:lnTo>
                  <a:pt x="218960" y="117772"/>
                </a:lnTo>
                <a:lnTo>
                  <a:pt x="227692" y="112685"/>
                </a:lnTo>
                <a:lnTo>
                  <a:pt x="237288" y="104708"/>
                </a:lnTo>
                <a:lnTo>
                  <a:pt x="242514" y="99915"/>
                </a:lnTo>
                <a:lnTo>
                  <a:pt x="253400" y="92048"/>
                </a:lnTo>
                <a:lnTo>
                  <a:pt x="258971" y="88617"/>
                </a:lnTo>
                <a:lnTo>
                  <a:pt x="263636" y="84424"/>
                </a:lnTo>
                <a:lnTo>
                  <a:pt x="267700" y="79724"/>
                </a:lnTo>
                <a:lnTo>
                  <a:pt x="271361" y="74686"/>
                </a:lnTo>
                <a:lnTo>
                  <a:pt x="277969" y="66548"/>
                </a:lnTo>
                <a:lnTo>
                  <a:pt x="284080" y="59756"/>
                </a:lnTo>
                <a:lnTo>
                  <a:pt x="289972" y="53562"/>
                </a:lnTo>
                <a:lnTo>
                  <a:pt x="298644" y="44720"/>
                </a:lnTo>
                <a:lnTo>
                  <a:pt x="300563" y="41825"/>
                </a:lnTo>
                <a:lnTo>
                  <a:pt x="302695" y="36068"/>
                </a:lnTo>
                <a:lnTo>
                  <a:pt x="306182" y="30334"/>
                </a:lnTo>
                <a:lnTo>
                  <a:pt x="308446" y="27471"/>
                </a:lnTo>
                <a:lnTo>
                  <a:pt x="309002" y="25563"/>
                </a:lnTo>
                <a:lnTo>
                  <a:pt x="308421" y="24291"/>
                </a:lnTo>
                <a:lnTo>
                  <a:pt x="304636" y="21896"/>
                </a:lnTo>
                <a:lnTo>
                  <a:pt x="304447" y="28620"/>
                </a:lnTo>
                <a:lnTo>
                  <a:pt x="304400" y="104733"/>
                </a:lnTo>
                <a:lnTo>
                  <a:pt x="303448" y="111361"/>
                </a:lnTo>
                <a:lnTo>
                  <a:pt x="301860" y="118637"/>
                </a:lnTo>
                <a:lnTo>
                  <a:pt x="299850" y="126345"/>
                </a:lnTo>
                <a:lnTo>
                  <a:pt x="297557" y="133389"/>
                </a:lnTo>
                <a:lnTo>
                  <a:pt x="295075" y="139990"/>
                </a:lnTo>
                <a:lnTo>
                  <a:pt x="292469" y="146295"/>
                </a:lnTo>
                <a:lnTo>
                  <a:pt x="291683" y="152404"/>
                </a:lnTo>
                <a:lnTo>
                  <a:pt x="292112" y="158382"/>
                </a:lnTo>
                <a:lnTo>
                  <a:pt x="293351" y="164272"/>
                </a:lnTo>
                <a:lnTo>
                  <a:pt x="294177" y="170103"/>
                </a:lnTo>
                <a:lnTo>
                  <a:pt x="294727" y="175896"/>
                </a:lnTo>
                <a:lnTo>
                  <a:pt x="295094" y="181663"/>
                </a:lnTo>
                <a:lnTo>
                  <a:pt x="295502" y="193151"/>
                </a:lnTo>
                <a:lnTo>
                  <a:pt x="295611" y="198881"/>
                </a:lnTo>
                <a:lnTo>
                  <a:pt x="296635" y="204606"/>
                </a:lnTo>
                <a:lnTo>
                  <a:pt x="298271" y="210328"/>
                </a:lnTo>
                <a:lnTo>
                  <a:pt x="300315" y="216047"/>
                </a:lnTo>
                <a:lnTo>
                  <a:pt x="301677" y="220813"/>
                </a:lnTo>
                <a:lnTo>
                  <a:pt x="303190" y="228648"/>
                </a:lnTo>
                <a:lnTo>
                  <a:pt x="303862" y="235305"/>
                </a:lnTo>
                <a:lnTo>
                  <a:pt x="304161" y="241439"/>
                </a:lnTo>
                <a:lnTo>
                  <a:pt x="304294" y="247340"/>
                </a:lnTo>
                <a:lnTo>
                  <a:pt x="303377" y="250247"/>
                </a:lnTo>
                <a:lnTo>
                  <a:pt x="298488" y="257937"/>
                </a:lnTo>
                <a:lnTo>
                  <a:pt x="296178" y="261271"/>
                </a:lnTo>
                <a:lnTo>
                  <a:pt x="288478" y="254351"/>
                </a:lnTo>
                <a:lnTo>
                  <a:pt x="287799" y="248634"/>
                </a:lnTo>
                <a:lnTo>
                  <a:pt x="287497" y="240695"/>
                </a:lnTo>
                <a:lnTo>
                  <a:pt x="287363" y="233992"/>
                </a:lnTo>
                <a:lnTo>
                  <a:pt x="287288" y="220313"/>
                </a:lnTo>
                <a:lnTo>
                  <a:pt x="286324" y="215084"/>
                </a:lnTo>
                <a:lnTo>
                  <a:pt x="284730" y="209693"/>
                </a:lnTo>
                <a:lnTo>
                  <a:pt x="282714" y="204195"/>
                </a:lnTo>
                <a:lnTo>
                  <a:pt x="281370" y="198624"/>
                </a:lnTo>
                <a:lnTo>
                  <a:pt x="280475" y="193005"/>
                </a:lnTo>
                <a:lnTo>
                  <a:pt x="279877" y="187353"/>
                </a:lnTo>
                <a:lnTo>
                  <a:pt x="279479" y="181681"/>
                </a:lnTo>
                <a:lnTo>
                  <a:pt x="279214" y="175995"/>
                </a:lnTo>
                <a:lnTo>
                  <a:pt x="278919" y="164596"/>
                </a:lnTo>
                <a:lnTo>
                  <a:pt x="278714" y="136043"/>
                </a:lnTo>
                <a:lnTo>
                  <a:pt x="280609" y="130329"/>
                </a:lnTo>
                <a:lnTo>
                  <a:pt x="283777" y="124615"/>
                </a:lnTo>
                <a:lnTo>
                  <a:pt x="287794" y="118901"/>
                </a:lnTo>
                <a:lnTo>
                  <a:pt x="290472" y="112234"/>
                </a:lnTo>
                <a:lnTo>
                  <a:pt x="292257" y="104931"/>
                </a:lnTo>
                <a:lnTo>
                  <a:pt x="293447" y="97206"/>
                </a:lnTo>
                <a:lnTo>
                  <a:pt x="295193" y="91103"/>
                </a:lnTo>
                <a:lnTo>
                  <a:pt x="297310" y="86081"/>
                </a:lnTo>
                <a:lnTo>
                  <a:pt x="299673" y="81782"/>
                </a:lnTo>
                <a:lnTo>
                  <a:pt x="307551" y="66628"/>
                </a:lnTo>
                <a:lnTo>
                  <a:pt x="315918" y="50073"/>
                </a:lnTo>
                <a:lnTo>
                  <a:pt x="319698" y="45393"/>
                </a:lnTo>
                <a:lnTo>
                  <a:pt x="328980" y="37654"/>
                </a:lnTo>
                <a:lnTo>
                  <a:pt x="336915" y="31039"/>
                </a:lnTo>
                <a:lnTo>
                  <a:pt x="344569" y="24924"/>
                </a:lnTo>
                <a:lnTo>
                  <a:pt x="354321" y="19031"/>
                </a:lnTo>
                <a:lnTo>
                  <a:pt x="365005" y="13237"/>
                </a:lnTo>
                <a:lnTo>
                  <a:pt x="370521" y="10359"/>
                </a:lnTo>
                <a:lnTo>
                  <a:pt x="381730" y="7160"/>
                </a:lnTo>
                <a:lnTo>
                  <a:pt x="393062" y="4786"/>
                </a:lnTo>
                <a:lnTo>
                  <a:pt x="404448" y="556"/>
                </a:lnTo>
                <a:lnTo>
                  <a:pt x="410151" y="0"/>
                </a:lnTo>
                <a:lnTo>
                  <a:pt x="421568" y="1921"/>
                </a:lnTo>
                <a:lnTo>
                  <a:pt x="432993" y="3410"/>
                </a:lnTo>
                <a:lnTo>
                  <a:pt x="444420" y="5025"/>
                </a:lnTo>
                <a:lnTo>
                  <a:pt x="455849" y="8917"/>
                </a:lnTo>
                <a:lnTo>
                  <a:pt x="464738" y="13822"/>
                </a:lnTo>
                <a:lnTo>
                  <a:pt x="475098" y="21939"/>
                </a:lnTo>
                <a:lnTo>
                  <a:pt x="481231" y="27547"/>
                </a:lnTo>
                <a:lnTo>
                  <a:pt x="487132" y="33215"/>
                </a:lnTo>
                <a:lnTo>
                  <a:pt x="489086" y="36060"/>
                </a:lnTo>
                <a:lnTo>
                  <a:pt x="491258" y="41760"/>
                </a:lnTo>
                <a:lnTo>
                  <a:pt x="492223" y="47469"/>
                </a:lnTo>
                <a:lnTo>
                  <a:pt x="492652" y="53181"/>
                </a:lnTo>
                <a:lnTo>
                  <a:pt x="492843" y="58895"/>
                </a:lnTo>
                <a:lnTo>
                  <a:pt x="490989" y="61752"/>
                </a:lnTo>
                <a:lnTo>
                  <a:pt x="483849" y="67467"/>
                </a:lnTo>
                <a:lnTo>
                  <a:pt x="476865" y="73182"/>
                </a:lnTo>
                <a:lnTo>
                  <a:pt x="469634" y="78897"/>
                </a:lnTo>
                <a:lnTo>
                  <a:pt x="455805" y="86517"/>
                </a:lnTo>
                <a:lnTo>
                  <a:pt x="444300" y="90150"/>
                </a:lnTo>
                <a:lnTo>
                  <a:pt x="430201" y="95883"/>
                </a:lnTo>
                <a:lnTo>
                  <a:pt x="422859" y="97559"/>
                </a:lnTo>
                <a:lnTo>
                  <a:pt x="408820" y="98502"/>
                </a:lnTo>
                <a:lnTo>
                  <a:pt x="395036" y="98864"/>
                </a:lnTo>
                <a:lnTo>
                  <a:pt x="387029" y="98889"/>
                </a:lnTo>
                <a:lnTo>
                  <a:pt x="384251" y="97940"/>
                </a:lnTo>
                <a:lnTo>
                  <a:pt x="372980" y="90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73"/>
          <p:cNvSpPr/>
          <p:nvPr/>
        </p:nvSpPr>
        <p:spPr>
          <a:xfrm>
            <a:off x="3611883" y="3137897"/>
            <a:ext cx="102868" cy="248241"/>
          </a:xfrm>
          <a:custGeom>
            <a:avLst/>
            <a:gdLst/>
            <a:ahLst/>
            <a:cxnLst/>
            <a:rect l="0" t="0" r="0" b="0"/>
            <a:pathLst>
              <a:path w="102868" h="248241">
                <a:moveTo>
                  <a:pt x="25714" y="16783"/>
                </a:moveTo>
                <a:lnTo>
                  <a:pt x="25714" y="12232"/>
                </a:lnTo>
                <a:lnTo>
                  <a:pt x="26667" y="10891"/>
                </a:lnTo>
                <a:lnTo>
                  <a:pt x="28254" y="9997"/>
                </a:lnTo>
                <a:lnTo>
                  <a:pt x="33095" y="8563"/>
                </a:lnTo>
                <a:lnTo>
                  <a:pt x="33492" y="7493"/>
                </a:lnTo>
                <a:lnTo>
                  <a:pt x="33933" y="3764"/>
                </a:lnTo>
                <a:lnTo>
                  <a:pt x="35004" y="2388"/>
                </a:lnTo>
                <a:lnTo>
                  <a:pt x="36670" y="1472"/>
                </a:lnTo>
                <a:lnTo>
                  <a:pt x="41636" y="0"/>
                </a:lnTo>
                <a:lnTo>
                  <a:pt x="42044" y="831"/>
                </a:lnTo>
                <a:lnTo>
                  <a:pt x="42752" y="7050"/>
                </a:lnTo>
                <a:lnTo>
                  <a:pt x="42850" y="27421"/>
                </a:lnTo>
                <a:lnTo>
                  <a:pt x="41900" y="31495"/>
                </a:lnTo>
                <a:lnTo>
                  <a:pt x="40315" y="36116"/>
                </a:lnTo>
                <a:lnTo>
                  <a:pt x="38305" y="41101"/>
                </a:lnTo>
                <a:lnTo>
                  <a:pt x="36966" y="46330"/>
                </a:lnTo>
                <a:lnTo>
                  <a:pt x="36073" y="51721"/>
                </a:lnTo>
                <a:lnTo>
                  <a:pt x="35477" y="57220"/>
                </a:lnTo>
                <a:lnTo>
                  <a:pt x="35080" y="63743"/>
                </a:lnTo>
                <a:lnTo>
                  <a:pt x="34639" y="78611"/>
                </a:lnTo>
                <a:lnTo>
                  <a:pt x="34391" y="98496"/>
                </a:lnTo>
                <a:lnTo>
                  <a:pt x="33404" y="104596"/>
                </a:lnTo>
                <a:lnTo>
                  <a:pt x="31793" y="110567"/>
                </a:lnTo>
                <a:lnTo>
                  <a:pt x="29767" y="116453"/>
                </a:lnTo>
                <a:lnTo>
                  <a:pt x="27463" y="122282"/>
                </a:lnTo>
                <a:lnTo>
                  <a:pt x="24975" y="128073"/>
                </a:lnTo>
                <a:lnTo>
                  <a:pt x="22364" y="133839"/>
                </a:lnTo>
                <a:lnTo>
                  <a:pt x="20623" y="139588"/>
                </a:lnTo>
                <a:lnTo>
                  <a:pt x="19462" y="145325"/>
                </a:lnTo>
                <a:lnTo>
                  <a:pt x="18689" y="151055"/>
                </a:lnTo>
                <a:lnTo>
                  <a:pt x="18173" y="156780"/>
                </a:lnTo>
                <a:lnTo>
                  <a:pt x="17829" y="162502"/>
                </a:lnTo>
                <a:lnTo>
                  <a:pt x="17600" y="168221"/>
                </a:lnTo>
                <a:lnTo>
                  <a:pt x="16495" y="173939"/>
                </a:lnTo>
                <a:lnTo>
                  <a:pt x="14805" y="179656"/>
                </a:lnTo>
                <a:lnTo>
                  <a:pt x="12727" y="185373"/>
                </a:lnTo>
                <a:lnTo>
                  <a:pt x="11340" y="191088"/>
                </a:lnTo>
                <a:lnTo>
                  <a:pt x="10417" y="196804"/>
                </a:lnTo>
                <a:lnTo>
                  <a:pt x="9800" y="202519"/>
                </a:lnTo>
                <a:lnTo>
                  <a:pt x="8438" y="207282"/>
                </a:lnTo>
                <a:lnTo>
                  <a:pt x="6577" y="211410"/>
                </a:lnTo>
                <a:lnTo>
                  <a:pt x="4383" y="215114"/>
                </a:lnTo>
                <a:lnTo>
                  <a:pt x="1946" y="221770"/>
                </a:lnTo>
                <a:lnTo>
                  <a:pt x="863" y="227903"/>
                </a:lnTo>
                <a:lnTo>
                  <a:pt x="382" y="233804"/>
                </a:lnTo>
                <a:lnTo>
                  <a:pt x="0" y="239623"/>
                </a:lnTo>
                <a:lnTo>
                  <a:pt x="4548" y="235104"/>
                </a:lnTo>
                <a:lnTo>
                  <a:pt x="5888" y="232815"/>
                </a:lnTo>
                <a:lnTo>
                  <a:pt x="7378" y="227732"/>
                </a:lnTo>
                <a:lnTo>
                  <a:pt x="8039" y="222298"/>
                </a:lnTo>
                <a:lnTo>
                  <a:pt x="8216" y="219515"/>
                </a:lnTo>
                <a:lnTo>
                  <a:pt x="9286" y="216708"/>
                </a:lnTo>
                <a:lnTo>
                  <a:pt x="10952" y="213884"/>
                </a:lnTo>
                <a:lnTo>
                  <a:pt x="13015" y="211048"/>
                </a:lnTo>
                <a:lnTo>
                  <a:pt x="14391" y="207253"/>
                </a:lnTo>
                <a:lnTo>
                  <a:pt x="15308" y="202818"/>
                </a:lnTo>
                <a:lnTo>
                  <a:pt x="15919" y="197956"/>
                </a:lnTo>
                <a:lnTo>
                  <a:pt x="17279" y="192810"/>
                </a:lnTo>
                <a:lnTo>
                  <a:pt x="19138" y="187474"/>
                </a:lnTo>
                <a:lnTo>
                  <a:pt x="21330" y="182012"/>
                </a:lnTo>
                <a:lnTo>
                  <a:pt x="23744" y="177418"/>
                </a:lnTo>
                <a:lnTo>
                  <a:pt x="26306" y="173403"/>
                </a:lnTo>
                <a:lnTo>
                  <a:pt x="28966" y="169774"/>
                </a:lnTo>
                <a:lnTo>
                  <a:pt x="32644" y="166402"/>
                </a:lnTo>
                <a:lnTo>
                  <a:pt x="37002" y="163201"/>
                </a:lnTo>
                <a:lnTo>
                  <a:pt x="41811" y="160115"/>
                </a:lnTo>
                <a:lnTo>
                  <a:pt x="45971" y="157105"/>
                </a:lnTo>
                <a:lnTo>
                  <a:pt x="49696" y="154146"/>
                </a:lnTo>
                <a:lnTo>
                  <a:pt x="53132" y="151220"/>
                </a:lnTo>
                <a:lnTo>
                  <a:pt x="56376" y="148318"/>
                </a:lnTo>
                <a:lnTo>
                  <a:pt x="62519" y="142553"/>
                </a:lnTo>
                <a:lnTo>
                  <a:pt x="71333" y="133952"/>
                </a:lnTo>
                <a:lnTo>
                  <a:pt x="74224" y="132043"/>
                </a:lnTo>
                <a:lnTo>
                  <a:pt x="77104" y="130770"/>
                </a:lnTo>
                <a:lnTo>
                  <a:pt x="79976" y="129922"/>
                </a:lnTo>
                <a:lnTo>
                  <a:pt x="82844" y="128404"/>
                </a:lnTo>
                <a:lnTo>
                  <a:pt x="85708" y="126439"/>
                </a:lnTo>
                <a:lnTo>
                  <a:pt x="88570" y="124177"/>
                </a:lnTo>
                <a:lnTo>
                  <a:pt x="91430" y="123622"/>
                </a:lnTo>
                <a:lnTo>
                  <a:pt x="94290" y="124203"/>
                </a:lnTo>
                <a:lnTo>
                  <a:pt x="101172" y="127431"/>
                </a:lnTo>
                <a:lnTo>
                  <a:pt x="101737" y="128648"/>
                </a:lnTo>
                <a:lnTo>
                  <a:pt x="102532" y="134912"/>
                </a:lnTo>
                <a:lnTo>
                  <a:pt x="102718" y="140087"/>
                </a:lnTo>
                <a:lnTo>
                  <a:pt x="102837" y="151170"/>
                </a:lnTo>
                <a:lnTo>
                  <a:pt x="102867" y="2482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74"/>
          <p:cNvSpPr/>
          <p:nvPr/>
        </p:nvSpPr>
        <p:spPr>
          <a:xfrm>
            <a:off x="3800475" y="3231832"/>
            <a:ext cx="124523" cy="111434"/>
          </a:xfrm>
          <a:custGeom>
            <a:avLst/>
            <a:gdLst/>
            <a:ahLst/>
            <a:cxnLst/>
            <a:rect l="0" t="0" r="0" b="0"/>
            <a:pathLst>
              <a:path w="124523" h="111434">
                <a:moveTo>
                  <a:pt x="94297" y="0"/>
                </a:moveTo>
                <a:lnTo>
                  <a:pt x="89746" y="4551"/>
                </a:lnTo>
                <a:lnTo>
                  <a:pt x="87453" y="5892"/>
                </a:lnTo>
                <a:lnTo>
                  <a:pt x="84972" y="6785"/>
                </a:lnTo>
                <a:lnTo>
                  <a:pt x="82365" y="7381"/>
                </a:lnTo>
                <a:lnTo>
                  <a:pt x="78723" y="8731"/>
                </a:lnTo>
                <a:lnTo>
                  <a:pt x="74389" y="10583"/>
                </a:lnTo>
                <a:lnTo>
                  <a:pt x="69595" y="12770"/>
                </a:lnTo>
                <a:lnTo>
                  <a:pt x="65446" y="15181"/>
                </a:lnTo>
                <a:lnTo>
                  <a:pt x="61728" y="17741"/>
                </a:lnTo>
                <a:lnTo>
                  <a:pt x="58297" y="20400"/>
                </a:lnTo>
                <a:lnTo>
                  <a:pt x="55057" y="23125"/>
                </a:lnTo>
                <a:lnTo>
                  <a:pt x="51945" y="25894"/>
                </a:lnTo>
                <a:lnTo>
                  <a:pt x="48917" y="28693"/>
                </a:lnTo>
                <a:lnTo>
                  <a:pt x="45946" y="30558"/>
                </a:lnTo>
                <a:lnTo>
                  <a:pt x="43013" y="31802"/>
                </a:lnTo>
                <a:lnTo>
                  <a:pt x="40105" y="32632"/>
                </a:lnTo>
                <a:lnTo>
                  <a:pt x="37214" y="34137"/>
                </a:lnTo>
                <a:lnTo>
                  <a:pt x="34335" y="36093"/>
                </a:lnTo>
                <a:lnTo>
                  <a:pt x="31462" y="38350"/>
                </a:lnTo>
                <a:lnTo>
                  <a:pt x="29547" y="40806"/>
                </a:lnTo>
                <a:lnTo>
                  <a:pt x="28270" y="43397"/>
                </a:lnTo>
                <a:lnTo>
                  <a:pt x="25867" y="50965"/>
                </a:lnTo>
                <a:lnTo>
                  <a:pt x="28324" y="53766"/>
                </a:lnTo>
                <a:lnTo>
                  <a:pt x="33111" y="58775"/>
                </a:lnTo>
                <a:lnTo>
                  <a:pt x="35409" y="60138"/>
                </a:lnTo>
                <a:lnTo>
                  <a:pt x="38846" y="62000"/>
                </a:lnTo>
                <a:lnTo>
                  <a:pt x="43042" y="64193"/>
                </a:lnTo>
                <a:lnTo>
                  <a:pt x="46792" y="65655"/>
                </a:lnTo>
                <a:lnTo>
                  <a:pt x="50244" y="66630"/>
                </a:lnTo>
                <a:lnTo>
                  <a:pt x="53499" y="67280"/>
                </a:lnTo>
                <a:lnTo>
                  <a:pt x="57574" y="68666"/>
                </a:lnTo>
                <a:lnTo>
                  <a:pt x="62195" y="70542"/>
                </a:lnTo>
                <a:lnTo>
                  <a:pt x="67180" y="72746"/>
                </a:lnTo>
                <a:lnTo>
                  <a:pt x="77800" y="77734"/>
                </a:lnTo>
                <a:lnTo>
                  <a:pt x="83299" y="80398"/>
                </a:lnTo>
                <a:lnTo>
                  <a:pt x="88870" y="82174"/>
                </a:lnTo>
                <a:lnTo>
                  <a:pt x="94489" y="83357"/>
                </a:lnTo>
                <a:lnTo>
                  <a:pt x="100140" y="84146"/>
                </a:lnTo>
                <a:lnTo>
                  <a:pt x="104860" y="85625"/>
                </a:lnTo>
                <a:lnTo>
                  <a:pt x="108959" y="87564"/>
                </a:lnTo>
                <a:lnTo>
                  <a:pt x="117831" y="92968"/>
                </a:lnTo>
                <a:lnTo>
                  <a:pt x="121584" y="96246"/>
                </a:lnTo>
                <a:lnTo>
                  <a:pt x="123918" y="98454"/>
                </a:lnTo>
                <a:lnTo>
                  <a:pt x="124522" y="99927"/>
                </a:lnTo>
                <a:lnTo>
                  <a:pt x="123972" y="100907"/>
                </a:lnTo>
                <a:lnTo>
                  <a:pt x="122652" y="101562"/>
                </a:lnTo>
                <a:lnTo>
                  <a:pt x="120821" y="102950"/>
                </a:lnTo>
                <a:lnTo>
                  <a:pt x="118647" y="104829"/>
                </a:lnTo>
                <a:lnTo>
                  <a:pt x="116246" y="107033"/>
                </a:lnTo>
                <a:lnTo>
                  <a:pt x="113692" y="108503"/>
                </a:lnTo>
                <a:lnTo>
                  <a:pt x="111037" y="109483"/>
                </a:lnTo>
                <a:lnTo>
                  <a:pt x="108315" y="110136"/>
                </a:lnTo>
                <a:lnTo>
                  <a:pt x="104595" y="110572"/>
                </a:lnTo>
                <a:lnTo>
                  <a:pt x="100209" y="110862"/>
                </a:lnTo>
                <a:lnTo>
                  <a:pt x="95381" y="111055"/>
                </a:lnTo>
                <a:lnTo>
                  <a:pt x="84937" y="111271"/>
                </a:lnTo>
                <a:lnTo>
                  <a:pt x="45673" y="111433"/>
                </a:lnTo>
                <a:lnTo>
                  <a:pt x="40926" y="110484"/>
                </a:lnTo>
                <a:lnTo>
                  <a:pt x="36809" y="108898"/>
                </a:lnTo>
                <a:lnTo>
                  <a:pt x="33112" y="106889"/>
                </a:lnTo>
                <a:lnTo>
                  <a:pt x="28742" y="105549"/>
                </a:lnTo>
                <a:lnTo>
                  <a:pt x="23923" y="104656"/>
                </a:lnTo>
                <a:lnTo>
                  <a:pt x="18806" y="104061"/>
                </a:lnTo>
                <a:lnTo>
                  <a:pt x="14442" y="103664"/>
                </a:lnTo>
                <a:lnTo>
                  <a:pt x="10581" y="103399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75"/>
          <p:cNvSpPr/>
          <p:nvPr/>
        </p:nvSpPr>
        <p:spPr>
          <a:xfrm>
            <a:off x="2550345" y="3823742"/>
            <a:ext cx="307156" cy="246855"/>
          </a:xfrm>
          <a:custGeom>
            <a:avLst/>
            <a:gdLst/>
            <a:ahLst/>
            <a:cxnLst/>
            <a:rect l="0" t="0" r="0" b="0"/>
            <a:pathLst>
              <a:path w="307156" h="246855">
                <a:moveTo>
                  <a:pt x="127132" y="111035"/>
                </a:moveTo>
                <a:lnTo>
                  <a:pt x="122581" y="111035"/>
                </a:lnTo>
                <a:lnTo>
                  <a:pt x="121240" y="110083"/>
                </a:lnTo>
                <a:lnTo>
                  <a:pt x="120347" y="108495"/>
                </a:lnTo>
                <a:lnTo>
                  <a:pt x="119751" y="106484"/>
                </a:lnTo>
                <a:lnTo>
                  <a:pt x="118401" y="105144"/>
                </a:lnTo>
                <a:lnTo>
                  <a:pt x="116549" y="104250"/>
                </a:lnTo>
                <a:lnTo>
                  <a:pt x="111951" y="103257"/>
                </a:lnTo>
                <a:lnTo>
                  <a:pt x="102990" y="102567"/>
                </a:lnTo>
                <a:lnTo>
                  <a:pt x="94882" y="102483"/>
                </a:lnTo>
                <a:lnTo>
                  <a:pt x="81304" y="102466"/>
                </a:lnTo>
                <a:lnTo>
                  <a:pt x="73109" y="105004"/>
                </a:lnTo>
                <a:lnTo>
                  <a:pt x="68257" y="107014"/>
                </a:lnTo>
                <a:lnTo>
                  <a:pt x="64069" y="110260"/>
                </a:lnTo>
                <a:lnTo>
                  <a:pt x="60325" y="114328"/>
                </a:lnTo>
                <a:lnTo>
                  <a:pt x="56877" y="118946"/>
                </a:lnTo>
                <a:lnTo>
                  <a:pt x="47965" y="126616"/>
                </a:lnTo>
                <a:lnTo>
                  <a:pt x="38607" y="133200"/>
                </a:lnTo>
                <a:lnTo>
                  <a:pt x="31272" y="139301"/>
                </a:lnTo>
                <a:lnTo>
                  <a:pt x="27031" y="143214"/>
                </a:lnTo>
                <a:lnTo>
                  <a:pt x="17237" y="152642"/>
                </a:lnTo>
                <a:lnTo>
                  <a:pt x="13864" y="156870"/>
                </a:lnTo>
                <a:lnTo>
                  <a:pt x="10116" y="164109"/>
                </a:lnTo>
                <a:lnTo>
                  <a:pt x="5910" y="173041"/>
                </a:lnTo>
                <a:lnTo>
                  <a:pt x="3455" y="178090"/>
                </a:lnTo>
                <a:lnTo>
                  <a:pt x="1818" y="183361"/>
                </a:lnTo>
                <a:lnTo>
                  <a:pt x="727" y="188780"/>
                </a:lnTo>
                <a:lnTo>
                  <a:pt x="0" y="194297"/>
                </a:lnTo>
                <a:lnTo>
                  <a:pt x="467" y="198928"/>
                </a:lnTo>
                <a:lnTo>
                  <a:pt x="1731" y="202968"/>
                </a:lnTo>
                <a:lnTo>
                  <a:pt x="4723" y="209997"/>
                </a:lnTo>
                <a:lnTo>
                  <a:pt x="6053" y="216296"/>
                </a:lnTo>
                <a:lnTo>
                  <a:pt x="9184" y="222270"/>
                </a:lnTo>
                <a:lnTo>
                  <a:pt x="11353" y="225197"/>
                </a:lnTo>
                <a:lnTo>
                  <a:pt x="13762" y="230989"/>
                </a:lnTo>
                <a:lnTo>
                  <a:pt x="14405" y="233866"/>
                </a:lnTo>
                <a:lnTo>
                  <a:pt x="16738" y="235785"/>
                </a:lnTo>
                <a:lnTo>
                  <a:pt x="20198" y="237065"/>
                </a:lnTo>
                <a:lnTo>
                  <a:pt x="24411" y="237917"/>
                </a:lnTo>
                <a:lnTo>
                  <a:pt x="31630" y="241405"/>
                </a:lnTo>
                <a:lnTo>
                  <a:pt x="34889" y="243668"/>
                </a:lnTo>
                <a:lnTo>
                  <a:pt x="41050" y="246183"/>
                </a:lnTo>
                <a:lnTo>
                  <a:pt x="44027" y="246854"/>
                </a:lnTo>
                <a:lnTo>
                  <a:pt x="46963" y="246348"/>
                </a:lnTo>
                <a:lnTo>
                  <a:pt x="55981" y="241233"/>
                </a:lnTo>
                <a:lnTo>
                  <a:pt x="56838" y="240696"/>
                </a:lnTo>
                <a:lnTo>
                  <a:pt x="66010" y="232991"/>
                </a:lnTo>
                <a:lnTo>
                  <a:pt x="74884" y="227785"/>
                </a:lnTo>
                <a:lnTo>
                  <a:pt x="82638" y="222297"/>
                </a:lnTo>
                <a:lnTo>
                  <a:pt x="86040" y="219499"/>
                </a:lnTo>
                <a:lnTo>
                  <a:pt x="89259" y="215730"/>
                </a:lnTo>
                <a:lnTo>
                  <a:pt x="92359" y="211312"/>
                </a:lnTo>
                <a:lnTo>
                  <a:pt x="95377" y="206461"/>
                </a:lnTo>
                <a:lnTo>
                  <a:pt x="98342" y="201322"/>
                </a:lnTo>
                <a:lnTo>
                  <a:pt x="104177" y="190533"/>
                </a:lnTo>
                <a:lnTo>
                  <a:pt x="107066" y="185941"/>
                </a:lnTo>
                <a:lnTo>
                  <a:pt x="112816" y="178299"/>
                </a:lnTo>
                <a:lnTo>
                  <a:pt x="114731" y="173023"/>
                </a:lnTo>
                <a:lnTo>
                  <a:pt x="116007" y="166648"/>
                </a:lnTo>
                <a:lnTo>
                  <a:pt x="116858" y="159540"/>
                </a:lnTo>
                <a:lnTo>
                  <a:pt x="118378" y="152897"/>
                </a:lnTo>
                <a:lnTo>
                  <a:pt x="120343" y="146563"/>
                </a:lnTo>
                <a:lnTo>
                  <a:pt x="122606" y="140436"/>
                </a:lnTo>
                <a:lnTo>
                  <a:pt x="124115" y="134445"/>
                </a:lnTo>
                <a:lnTo>
                  <a:pt x="125121" y="128547"/>
                </a:lnTo>
                <a:lnTo>
                  <a:pt x="125791" y="122710"/>
                </a:lnTo>
                <a:lnTo>
                  <a:pt x="126238" y="116913"/>
                </a:lnTo>
                <a:lnTo>
                  <a:pt x="126536" y="111144"/>
                </a:lnTo>
                <a:lnTo>
                  <a:pt x="126735" y="105392"/>
                </a:lnTo>
                <a:lnTo>
                  <a:pt x="125915" y="99653"/>
                </a:lnTo>
                <a:lnTo>
                  <a:pt x="124415" y="93922"/>
                </a:lnTo>
                <a:lnTo>
                  <a:pt x="122463" y="88197"/>
                </a:lnTo>
                <a:lnTo>
                  <a:pt x="121162" y="82474"/>
                </a:lnTo>
                <a:lnTo>
                  <a:pt x="120295" y="76755"/>
                </a:lnTo>
                <a:lnTo>
                  <a:pt x="119716" y="71036"/>
                </a:lnTo>
                <a:lnTo>
                  <a:pt x="118378" y="65319"/>
                </a:lnTo>
                <a:lnTo>
                  <a:pt x="116534" y="59603"/>
                </a:lnTo>
                <a:lnTo>
                  <a:pt x="114351" y="53887"/>
                </a:lnTo>
                <a:lnTo>
                  <a:pt x="112897" y="49124"/>
                </a:lnTo>
                <a:lnTo>
                  <a:pt x="111927" y="44996"/>
                </a:lnTo>
                <a:lnTo>
                  <a:pt x="111280" y="41291"/>
                </a:lnTo>
                <a:lnTo>
                  <a:pt x="109896" y="36917"/>
                </a:lnTo>
                <a:lnTo>
                  <a:pt x="108022" y="32095"/>
                </a:lnTo>
                <a:lnTo>
                  <a:pt x="105819" y="26976"/>
                </a:lnTo>
                <a:lnTo>
                  <a:pt x="104351" y="22611"/>
                </a:lnTo>
                <a:lnTo>
                  <a:pt x="102720" y="15220"/>
                </a:lnTo>
                <a:lnTo>
                  <a:pt x="101332" y="12869"/>
                </a:lnTo>
                <a:lnTo>
                  <a:pt x="99455" y="11301"/>
                </a:lnTo>
                <a:lnTo>
                  <a:pt x="97250" y="10256"/>
                </a:lnTo>
                <a:lnTo>
                  <a:pt x="95781" y="8607"/>
                </a:lnTo>
                <a:lnTo>
                  <a:pt x="94801" y="6554"/>
                </a:lnTo>
                <a:lnTo>
                  <a:pt x="92957" y="0"/>
                </a:lnTo>
                <a:lnTo>
                  <a:pt x="92852" y="7009"/>
                </a:lnTo>
                <a:lnTo>
                  <a:pt x="92843" y="27376"/>
                </a:lnTo>
                <a:lnTo>
                  <a:pt x="91890" y="31450"/>
                </a:lnTo>
                <a:lnTo>
                  <a:pt x="90302" y="36071"/>
                </a:lnTo>
                <a:lnTo>
                  <a:pt x="88292" y="41056"/>
                </a:lnTo>
                <a:lnTo>
                  <a:pt x="86951" y="46285"/>
                </a:lnTo>
                <a:lnTo>
                  <a:pt x="86057" y="51676"/>
                </a:lnTo>
                <a:lnTo>
                  <a:pt x="85461" y="57175"/>
                </a:lnTo>
                <a:lnTo>
                  <a:pt x="86016" y="62746"/>
                </a:lnTo>
                <a:lnTo>
                  <a:pt x="87339" y="68365"/>
                </a:lnTo>
                <a:lnTo>
                  <a:pt x="89173" y="74016"/>
                </a:lnTo>
                <a:lnTo>
                  <a:pt x="90396" y="79688"/>
                </a:lnTo>
                <a:lnTo>
                  <a:pt x="91211" y="85375"/>
                </a:lnTo>
                <a:lnTo>
                  <a:pt x="91755" y="91070"/>
                </a:lnTo>
                <a:lnTo>
                  <a:pt x="93070" y="97725"/>
                </a:lnTo>
                <a:lnTo>
                  <a:pt x="94899" y="105020"/>
                </a:lnTo>
                <a:lnTo>
                  <a:pt x="97071" y="112740"/>
                </a:lnTo>
                <a:lnTo>
                  <a:pt x="98519" y="119792"/>
                </a:lnTo>
                <a:lnTo>
                  <a:pt x="99484" y="126398"/>
                </a:lnTo>
                <a:lnTo>
                  <a:pt x="100127" y="132707"/>
                </a:lnTo>
                <a:lnTo>
                  <a:pt x="102461" y="138818"/>
                </a:lnTo>
                <a:lnTo>
                  <a:pt x="105923" y="144797"/>
                </a:lnTo>
                <a:lnTo>
                  <a:pt x="110135" y="150688"/>
                </a:lnTo>
                <a:lnTo>
                  <a:pt x="113896" y="155568"/>
                </a:lnTo>
                <a:lnTo>
                  <a:pt x="117355" y="159774"/>
                </a:lnTo>
                <a:lnTo>
                  <a:pt x="120614" y="163530"/>
                </a:lnTo>
                <a:lnTo>
                  <a:pt x="123739" y="167939"/>
                </a:lnTo>
                <a:lnTo>
                  <a:pt x="126775" y="172784"/>
                </a:lnTo>
                <a:lnTo>
                  <a:pt x="129752" y="177918"/>
                </a:lnTo>
                <a:lnTo>
                  <a:pt x="133641" y="182294"/>
                </a:lnTo>
                <a:lnTo>
                  <a:pt x="143042" y="189696"/>
                </a:lnTo>
                <a:lnTo>
                  <a:pt x="148216" y="193003"/>
                </a:lnTo>
                <a:lnTo>
                  <a:pt x="153571" y="196161"/>
                </a:lnTo>
                <a:lnTo>
                  <a:pt x="159046" y="199218"/>
                </a:lnTo>
                <a:lnTo>
                  <a:pt x="167668" y="205155"/>
                </a:lnTo>
                <a:lnTo>
                  <a:pt x="171301" y="208071"/>
                </a:lnTo>
                <a:lnTo>
                  <a:pt x="175628" y="210016"/>
                </a:lnTo>
                <a:lnTo>
                  <a:pt x="180418" y="211312"/>
                </a:lnTo>
                <a:lnTo>
                  <a:pt x="185516" y="212177"/>
                </a:lnTo>
                <a:lnTo>
                  <a:pt x="193720" y="215677"/>
                </a:lnTo>
                <a:lnTo>
                  <a:pt x="197242" y="217944"/>
                </a:lnTo>
                <a:lnTo>
                  <a:pt x="206234" y="220463"/>
                </a:lnTo>
                <a:lnTo>
                  <a:pt x="215628" y="221582"/>
                </a:lnTo>
                <a:lnTo>
                  <a:pt x="222979" y="222080"/>
                </a:lnTo>
                <a:lnTo>
                  <a:pt x="231961" y="219761"/>
                </a:lnTo>
                <a:lnTo>
                  <a:pt x="241350" y="215555"/>
                </a:lnTo>
                <a:lnTo>
                  <a:pt x="252943" y="207832"/>
                </a:lnTo>
                <a:lnTo>
                  <a:pt x="257679" y="205094"/>
                </a:lnTo>
                <a:lnTo>
                  <a:pt x="267068" y="199512"/>
                </a:lnTo>
                <a:lnTo>
                  <a:pt x="274416" y="193855"/>
                </a:lnTo>
                <a:lnTo>
                  <a:pt x="276756" y="190061"/>
                </a:lnTo>
                <a:lnTo>
                  <a:pt x="278316" y="185627"/>
                </a:lnTo>
                <a:lnTo>
                  <a:pt x="279357" y="180765"/>
                </a:lnTo>
                <a:lnTo>
                  <a:pt x="281003" y="176572"/>
                </a:lnTo>
                <a:lnTo>
                  <a:pt x="285372" y="169373"/>
                </a:lnTo>
                <a:lnTo>
                  <a:pt x="287870" y="165167"/>
                </a:lnTo>
                <a:lnTo>
                  <a:pt x="290488" y="160458"/>
                </a:lnTo>
                <a:lnTo>
                  <a:pt x="293186" y="155414"/>
                </a:lnTo>
                <a:lnTo>
                  <a:pt x="294032" y="151098"/>
                </a:lnTo>
                <a:lnTo>
                  <a:pt x="293644" y="147269"/>
                </a:lnTo>
                <a:lnTo>
                  <a:pt x="292433" y="143764"/>
                </a:lnTo>
                <a:lnTo>
                  <a:pt x="291625" y="139522"/>
                </a:lnTo>
                <a:lnTo>
                  <a:pt x="291086" y="134789"/>
                </a:lnTo>
                <a:lnTo>
                  <a:pt x="290222" y="122606"/>
                </a:lnTo>
                <a:lnTo>
                  <a:pt x="287564" y="118400"/>
                </a:lnTo>
                <a:lnTo>
                  <a:pt x="282647" y="112490"/>
                </a:lnTo>
                <a:lnTo>
                  <a:pt x="281975" y="109142"/>
                </a:lnTo>
                <a:lnTo>
                  <a:pt x="281676" y="106384"/>
                </a:lnTo>
                <a:lnTo>
                  <a:pt x="281441" y="113470"/>
                </a:lnTo>
                <a:lnTo>
                  <a:pt x="281438" y="122946"/>
                </a:lnTo>
                <a:lnTo>
                  <a:pt x="282390" y="126596"/>
                </a:lnTo>
                <a:lnTo>
                  <a:pt x="283977" y="130934"/>
                </a:lnTo>
                <a:lnTo>
                  <a:pt x="285988" y="135731"/>
                </a:lnTo>
                <a:lnTo>
                  <a:pt x="287328" y="140834"/>
                </a:lnTo>
                <a:lnTo>
                  <a:pt x="288222" y="146141"/>
                </a:lnTo>
                <a:lnTo>
                  <a:pt x="288818" y="151584"/>
                </a:lnTo>
                <a:lnTo>
                  <a:pt x="290168" y="156165"/>
                </a:lnTo>
                <a:lnTo>
                  <a:pt x="294207" y="163796"/>
                </a:lnTo>
                <a:lnTo>
                  <a:pt x="296638" y="170362"/>
                </a:lnTo>
                <a:lnTo>
                  <a:pt x="297718" y="176455"/>
                </a:lnTo>
                <a:lnTo>
                  <a:pt x="298198" y="182338"/>
                </a:lnTo>
                <a:lnTo>
                  <a:pt x="299278" y="186193"/>
                </a:lnTo>
                <a:lnTo>
                  <a:pt x="300951" y="190668"/>
                </a:lnTo>
                <a:lnTo>
                  <a:pt x="305929" y="202436"/>
                </a:lnTo>
                <a:lnTo>
                  <a:pt x="306610" y="206585"/>
                </a:lnTo>
                <a:lnTo>
                  <a:pt x="307155" y="2139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76"/>
          <p:cNvSpPr/>
          <p:nvPr/>
        </p:nvSpPr>
        <p:spPr>
          <a:xfrm>
            <a:off x="2840354" y="385762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77"/>
          <p:cNvSpPr/>
          <p:nvPr/>
        </p:nvSpPr>
        <p:spPr>
          <a:xfrm>
            <a:off x="2917507" y="3934777"/>
            <a:ext cx="137161" cy="111430"/>
          </a:xfrm>
          <a:custGeom>
            <a:avLst/>
            <a:gdLst/>
            <a:ahLst/>
            <a:cxnLst/>
            <a:rect l="0" t="0" r="0" b="0"/>
            <a:pathLst>
              <a:path w="137161" h="111430">
                <a:moveTo>
                  <a:pt x="0" y="0"/>
                </a:moveTo>
                <a:lnTo>
                  <a:pt x="37182" y="37183"/>
                </a:lnTo>
                <a:lnTo>
                  <a:pt x="40028" y="40981"/>
                </a:lnTo>
                <a:lnTo>
                  <a:pt x="42878" y="45418"/>
                </a:lnTo>
                <a:lnTo>
                  <a:pt x="45730" y="50281"/>
                </a:lnTo>
                <a:lnTo>
                  <a:pt x="48585" y="54476"/>
                </a:lnTo>
                <a:lnTo>
                  <a:pt x="51440" y="58225"/>
                </a:lnTo>
                <a:lnTo>
                  <a:pt x="54296" y="61677"/>
                </a:lnTo>
                <a:lnTo>
                  <a:pt x="57152" y="64930"/>
                </a:lnTo>
                <a:lnTo>
                  <a:pt x="60009" y="68052"/>
                </a:lnTo>
                <a:lnTo>
                  <a:pt x="65723" y="74060"/>
                </a:lnTo>
                <a:lnTo>
                  <a:pt x="88582" y="97146"/>
                </a:lnTo>
                <a:lnTo>
                  <a:pt x="90488" y="100006"/>
                </a:lnTo>
                <a:lnTo>
                  <a:pt x="91757" y="102866"/>
                </a:lnTo>
                <a:lnTo>
                  <a:pt x="92604" y="105725"/>
                </a:lnTo>
                <a:lnTo>
                  <a:pt x="94121" y="107631"/>
                </a:lnTo>
                <a:lnTo>
                  <a:pt x="96085" y="108901"/>
                </a:lnTo>
                <a:lnTo>
                  <a:pt x="98346" y="109748"/>
                </a:lnTo>
                <a:lnTo>
                  <a:pt x="100807" y="110313"/>
                </a:lnTo>
                <a:lnTo>
                  <a:pt x="103400" y="110690"/>
                </a:lnTo>
                <a:lnTo>
                  <a:pt x="111303" y="111429"/>
                </a:lnTo>
                <a:lnTo>
                  <a:pt x="111380" y="108897"/>
                </a:lnTo>
                <a:lnTo>
                  <a:pt x="111430" y="99510"/>
                </a:lnTo>
                <a:lnTo>
                  <a:pt x="112387" y="96820"/>
                </a:lnTo>
                <a:lnTo>
                  <a:pt x="113977" y="94074"/>
                </a:lnTo>
                <a:lnTo>
                  <a:pt x="115990" y="91291"/>
                </a:lnTo>
                <a:lnTo>
                  <a:pt x="117332" y="88483"/>
                </a:lnTo>
                <a:lnTo>
                  <a:pt x="118226" y="85659"/>
                </a:lnTo>
                <a:lnTo>
                  <a:pt x="118822" y="82823"/>
                </a:lnTo>
                <a:lnTo>
                  <a:pt x="121125" y="79028"/>
                </a:lnTo>
                <a:lnTo>
                  <a:pt x="124565" y="74593"/>
                </a:lnTo>
                <a:lnTo>
                  <a:pt x="128763" y="69732"/>
                </a:lnTo>
                <a:lnTo>
                  <a:pt x="131562" y="65538"/>
                </a:lnTo>
                <a:lnTo>
                  <a:pt x="133428" y="61789"/>
                </a:lnTo>
                <a:lnTo>
                  <a:pt x="134672" y="58338"/>
                </a:lnTo>
                <a:lnTo>
                  <a:pt x="135501" y="55084"/>
                </a:lnTo>
                <a:lnTo>
                  <a:pt x="136054" y="51963"/>
                </a:lnTo>
                <a:lnTo>
                  <a:pt x="136423" y="48930"/>
                </a:lnTo>
                <a:lnTo>
                  <a:pt x="136669" y="45955"/>
                </a:lnTo>
                <a:lnTo>
                  <a:pt x="136832" y="43019"/>
                </a:lnTo>
                <a:lnTo>
                  <a:pt x="13716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8"/>
          <p:cNvSpPr/>
          <p:nvPr/>
        </p:nvSpPr>
        <p:spPr>
          <a:xfrm>
            <a:off x="3088957" y="3917632"/>
            <a:ext cx="51436" cy="128589"/>
          </a:xfrm>
          <a:custGeom>
            <a:avLst/>
            <a:gdLst/>
            <a:ahLst/>
            <a:cxnLst/>
            <a:rect l="0" t="0" r="0" b="0"/>
            <a:pathLst>
              <a:path w="51436" h="12858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0"/>
                </a:lnTo>
                <a:lnTo>
                  <a:pt x="13669" y="29016"/>
                </a:lnTo>
                <a:lnTo>
                  <a:pt x="14828" y="32679"/>
                </a:lnTo>
                <a:lnTo>
                  <a:pt x="15600" y="36073"/>
                </a:lnTo>
                <a:lnTo>
                  <a:pt x="17068" y="40241"/>
                </a:lnTo>
                <a:lnTo>
                  <a:pt x="18999" y="44925"/>
                </a:lnTo>
                <a:lnTo>
                  <a:pt x="21238" y="49953"/>
                </a:lnTo>
                <a:lnTo>
                  <a:pt x="22731" y="54257"/>
                </a:lnTo>
                <a:lnTo>
                  <a:pt x="23727" y="58079"/>
                </a:lnTo>
                <a:lnTo>
                  <a:pt x="24390" y="61579"/>
                </a:lnTo>
                <a:lnTo>
                  <a:pt x="24833" y="65818"/>
                </a:lnTo>
                <a:lnTo>
                  <a:pt x="25127" y="70549"/>
                </a:lnTo>
                <a:lnTo>
                  <a:pt x="25324" y="75607"/>
                </a:lnTo>
                <a:lnTo>
                  <a:pt x="26408" y="79932"/>
                </a:lnTo>
                <a:lnTo>
                  <a:pt x="28083" y="83769"/>
                </a:lnTo>
                <a:lnTo>
                  <a:pt x="30152" y="87278"/>
                </a:lnTo>
                <a:lnTo>
                  <a:pt x="32484" y="90571"/>
                </a:lnTo>
                <a:lnTo>
                  <a:pt x="34991" y="93718"/>
                </a:lnTo>
                <a:lnTo>
                  <a:pt x="37615" y="96769"/>
                </a:lnTo>
                <a:lnTo>
                  <a:pt x="39364" y="99755"/>
                </a:lnTo>
                <a:lnTo>
                  <a:pt x="40530" y="102698"/>
                </a:lnTo>
                <a:lnTo>
                  <a:pt x="41307" y="105613"/>
                </a:lnTo>
                <a:lnTo>
                  <a:pt x="42778" y="108509"/>
                </a:lnTo>
                <a:lnTo>
                  <a:pt x="44711" y="111392"/>
                </a:lnTo>
                <a:lnTo>
                  <a:pt x="46952" y="114266"/>
                </a:lnTo>
                <a:lnTo>
                  <a:pt x="48447" y="117135"/>
                </a:lnTo>
                <a:lnTo>
                  <a:pt x="49443" y="120000"/>
                </a:lnTo>
                <a:lnTo>
                  <a:pt x="51435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79"/>
          <p:cNvSpPr/>
          <p:nvPr/>
        </p:nvSpPr>
        <p:spPr>
          <a:xfrm>
            <a:off x="3097529" y="3857625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8573" y="12594"/>
                </a:lnTo>
                <a:lnTo>
                  <a:pt x="7621" y="11253"/>
                </a:lnTo>
                <a:lnTo>
                  <a:pt x="6033" y="10359"/>
                </a:lnTo>
                <a:lnTo>
                  <a:pt x="4022" y="9764"/>
                </a:lnTo>
                <a:lnTo>
                  <a:pt x="2682" y="8414"/>
                </a:lnTo>
                <a:lnTo>
                  <a:pt x="1788" y="656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0"/>
          <p:cNvSpPr/>
          <p:nvPr/>
        </p:nvSpPr>
        <p:spPr>
          <a:xfrm>
            <a:off x="3200552" y="3798960"/>
            <a:ext cx="368466" cy="221072"/>
          </a:xfrm>
          <a:custGeom>
            <a:avLst/>
            <a:gdLst/>
            <a:ahLst/>
            <a:cxnLst/>
            <a:rect l="0" t="0" r="0" b="0"/>
            <a:pathLst>
              <a:path w="368466" h="221072">
                <a:moveTo>
                  <a:pt x="137007" y="92955"/>
                </a:moveTo>
                <a:lnTo>
                  <a:pt x="116506" y="92955"/>
                </a:lnTo>
                <a:lnTo>
                  <a:pt x="113815" y="93907"/>
                </a:lnTo>
                <a:lnTo>
                  <a:pt x="100112" y="102280"/>
                </a:lnTo>
                <a:lnTo>
                  <a:pt x="91082" y="107577"/>
                </a:lnTo>
                <a:lnTo>
                  <a:pt x="83894" y="113106"/>
                </a:lnTo>
                <a:lnTo>
                  <a:pt x="74984" y="118738"/>
                </a:lnTo>
                <a:lnTo>
                  <a:pt x="64674" y="125369"/>
                </a:lnTo>
                <a:lnTo>
                  <a:pt x="59258" y="129804"/>
                </a:lnTo>
                <a:lnTo>
                  <a:pt x="53742" y="134666"/>
                </a:lnTo>
                <a:lnTo>
                  <a:pt x="48160" y="138860"/>
                </a:lnTo>
                <a:lnTo>
                  <a:pt x="42533" y="142608"/>
                </a:lnTo>
                <a:lnTo>
                  <a:pt x="36877" y="146059"/>
                </a:lnTo>
                <a:lnTo>
                  <a:pt x="32154" y="150265"/>
                </a:lnTo>
                <a:lnTo>
                  <a:pt x="28053" y="154974"/>
                </a:lnTo>
                <a:lnTo>
                  <a:pt x="24366" y="160018"/>
                </a:lnTo>
                <a:lnTo>
                  <a:pt x="20956" y="164334"/>
                </a:lnTo>
                <a:lnTo>
                  <a:pt x="17730" y="168163"/>
                </a:lnTo>
                <a:lnTo>
                  <a:pt x="11605" y="174959"/>
                </a:lnTo>
                <a:lnTo>
                  <a:pt x="5708" y="181154"/>
                </a:lnTo>
                <a:lnTo>
                  <a:pt x="3755" y="184139"/>
                </a:lnTo>
                <a:lnTo>
                  <a:pt x="1584" y="189996"/>
                </a:lnTo>
                <a:lnTo>
                  <a:pt x="620" y="195774"/>
                </a:lnTo>
                <a:lnTo>
                  <a:pt x="0" y="202694"/>
                </a:lnTo>
                <a:lnTo>
                  <a:pt x="2455" y="206180"/>
                </a:lnTo>
                <a:lnTo>
                  <a:pt x="4444" y="208443"/>
                </a:lnTo>
                <a:lnTo>
                  <a:pt x="11733" y="213498"/>
                </a:lnTo>
                <a:lnTo>
                  <a:pt x="20370" y="217967"/>
                </a:lnTo>
                <a:lnTo>
                  <a:pt x="27383" y="219953"/>
                </a:lnTo>
                <a:lnTo>
                  <a:pt x="36687" y="221071"/>
                </a:lnTo>
                <a:lnTo>
                  <a:pt x="45113" y="218793"/>
                </a:lnTo>
                <a:lnTo>
                  <a:pt x="54255" y="215558"/>
                </a:lnTo>
                <a:lnTo>
                  <a:pt x="65710" y="212784"/>
                </a:lnTo>
                <a:lnTo>
                  <a:pt x="75475" y="208760"/>
                </a:lnTo>
                <a:lnTo>
                  <a:pt x="83625" y="203796"/>
                </a:lnTo>
                <a:lnTo>
                  <a:pt x="91374" y="198415"/>
                </a:lnTo>
                <a:lnTo>
                  <a:pt x="101169" y="192849"/>
                </a:lnTo>
                <a:lnTo>
                  <a:pt x="105495" y="189078"/>
                </a:lnTo>
                <a:lnTo>
                  <a:pt x="109332" y="184659"/>
                </a:lnTo>
                <a:lnTo>
                  <a:pt x="112842" y="179808"/>
                </a:lnTo>
                <a:lnTo>
                  <a:pt x="116135" y="175622"/>
                </a:lnTo>
                <a:lnTo>
                  <a:pt x="119282" y="171879"/>
                </a:lnTo>
                <a:lnTo>
                  <a:pt x="122333" y="168431"/>
                </a:lnTo>
                <a:lnTo>
                  <a:pt x="124367" y="164227"/>
                </a:lnTo>
                <a:lnTo>
                  <a:pt x="125723" y="159520"/>
                </a:lnTo>
                <a:lnTo>
                  <a:pt x="126627" y="154476"/>
                </a:lnTo>
                <a:lnTo>
                  <a:pt x="128182" y="149209"/>
                </a:lnTo>
                <a:lnTo>
                  <a:pt x="130172" y="143793"/>
                </a:lnTo>
                <a:lnTo>
                  <a:pt x="132450" y="138277"/>
                </a:lnTo>
                <a:lnTo>
                  <a:pt x="133969" y="132694"/>
                </a:lnTo>
                <a:lnTo>
                  <a:pt x="134982" y="127068"/>
                </a:lnTo>
                <a:lnTo>
                  <a:pt x="135657" y="121412"/>
                </a:lnTo>
                <a:lnTo>
                  <a:pt x="136107" y="115736"/>
                </a:lnTo>
                <a:lnTo>
                  <a:pt x="136407" y="110047"/>
                </a:lnTo>
                <a:lnTo>
                  <a:pt x="136741" y="98646"/>
                </a:lnTo>
                <a:lnTo>
                  <a:pt x="136889" y="87229"/>
                </a:lnTo>
                <a:lnTo>
                  <a:pt x="135976" y="81518"/>
                </a:lnTo>
                <a:lnTo>
                  <a:pt x="134415" y="75805"/>
                </a:lnTo>
                <a:lnTo>
                  <a:pt x="132422" y="70092"/>
                </a:lnTo>
                <a:lnTo>
                  <a:pt x="131093" y="65330"/>
                </a:lnTo>
                <a:lnTo>
                  <a:pt x="130207" y="61203"/>
                </a:lnTo>
                <a:lnTo>
                  <a:pt x="129616" y="57499"/>
                </a:lnTo>
                <a:lnTo>
                  <a:pt x="128270" y="53125"/>
                </a:lnTo>
                <a:lnTo>
                  <a:pt x="126420" y="48304"/>
                </a:lnTo>
                <a:lnTo>
                  <a:pt x="124234" y="43185"/>
                </a:lnTo>
                <a:lnTo>
                  <a:pt x="122777" y="38820"/>
                </a:lnTo>
                <a:lnTo>
                  <a:pt x="121806" y="34957"/>
                </a:lnTo>
                <a:lnTo>
                  <a:pt x="120726" y="28126"/>
                </a:lnTo>
                <a:lnTo>
                  <a:pt x="120246" y="21914"/>
                </a:lnTo>
                <a:lnTo>
                  <a:pt x="119166" y="18924"/>
                </a:lnTo>
                <a:lnTo>
                  <a:pt x="115425" y="13062"/>
                </a:lnTo>
                <a:lnTo>
                  <a:pt x="112515" y="8958"/>
                </a:lnTo>
                <a:lnTo>
                  <a:pt x="111834" y="5458"/>
                </a:lnTo>
                <a:lnTo>
                  <a:pt x="111397" y="0"/>
                </a:lnTo>
                <a:lnTo>
                  <a:pt x="111300" y="6156"/>
                </a:lnTo>
                <a:lnTo>
                  <a:pt x="115844" y="11462"/>
                </a:lnTo>
                <a:lnTo>
                  <a:pt x="117183" y="13861"/>
                </a:lnTo>
                <a:lnTo>
                  <a:pt x="118672" y="19067"/>
                </a:lnTo>
                <a:lnTo>
                  <a:pt x="119069" y="22741"/>
                </a:lnTo>
                <a:lnTo>
                  <a:pt x="119334" y="27096"/>
                </a:lnTo>
                <a:lnTo>
                  <a:pt x="119510" y="31904"/>
                </a:lnTo>
                <a:lnTo>
                  <a:pt x="120580" y="36062"/>
                </a:lnTo>
                <a:lnTo>
                  <a:pt x="122246" y="39786"/>
                </a:lnTo>
                <a:lnTo>
                  <a:pt x="124309" y="43221"/>
                </a:lnTo>
                <a:lnTo>
                  <a:pt x="125684" y="47417"/>
                </a:lnTo>
                <a:lnTo>
                  <a:pt x="126601" y="52118"/>
                </a:lnTo>
                <a:lnTo>
                  <a:pt x="127213" y="57158"/>
                </a:lnTo>
                <a:lnTo>
                  <a:pt x="127620" y="62423"/>
                </a:lnTo>
                <a:lnTo>
                  <a:pt x="127892" y="67838"/>
                </a:lnTo>
                <a:lnTo>
                  <a:pt x="128194" y="78934"/>
                </a:lnTo>
                <a:lnTo>
                  <a:pt x="128328" y="90216"/>
                </a:lnTo>
                <a:lnTo>
                  <a:pt x="129316" y="95891"/>
                </a:lnTo>
                <a:lnTo>
                  <a:pt x="130927" y="101580"/>
                </a:lnTo>
                <a:lnTo>
                  <a:pt x="132954" y="107277"/>
                </a:lnTo>
                <a:lnTo>
                  <a:pt x="135258" y="112981"/>
                </a:lnTo>
                <a:lnTo>
                  <a:pt x="137746" y="118688"/>
                </a:lnTo>
                <a:lnTo>
                  <a:pt x="140358" y="124398"/>
                </a:lnTo>
                <a:lnTo>
                  <a:pt x="142098" y="129157"/>
                </a:lnTo>
                <a:lnTo>
                  <a:pt x="143259" y="133282"/>
                </a:lnTo>
                <a:lnTo>
                  <a:pt x="144032" y="136985"/>
                </a:lnTo>
                <a:lnTo>
                  <a:pt x="145501" y="141358"/>
                </a:lnTo>
                <a:lnTo>
                  <a:pt x="147432" y="146179"/>
                </a:lnTo>
                <a:lnTo>
                  <a:pt x="149672" y="151297"/>
                </a:lnTo>
                <a:lnTo>
                  <a:pt x="152118" y="155662"/>
                </a:lnTo>
                <a:lnTo>
                  <a:pt x="154701" y="159525"/>
                </a:lnTo>
                <a:lnTo>
                  <a:pt x="157376" y="163052"/>
                </a:lnTo>
                <a:lnTo>
                  <a:pt x="160111" y="167309"/>
                </a:lnTo>
                <a:lnTo>
                  <a:pt x="162888" y="172052"/>
                </a:lnTo>
                <a:lnTo>
                  <a:pt x="165691" y="177119"/>
                </a:lnTo>
                <a:lnTo>
                  <a:pt x="169465" y="180497"/>
                </a:lnTo>
                <a:lnTo>
                  <a:pt x="173886" y="182748"/>
                </a:lnTo>
                <a:lnTo>
                  <a:pt x="182925" y="186203"/>
                </a:lnTo>
                <a:lnTo>
                  <a:pt x="194322" y="193503"/>
                </a:lnTo>
                <a:lnTo>
                  <a:pt x="204073" y="198920"/>
                </a:lnTo>
                <a:lnTo>
                  <a:pt x="212217" y="201963"/>
                </a:lnTo>
                <a:lnTo>
                  <a:pt x="222157" y="203676"/>
                </a:lnTo>
                <a:lnTo>
                  <a:pt x="225206" y="203916"/>
                </a:lnTo>
                <a:lnTo>
                  <a:pt x="228191" y="203124"/>
                </a:lnTo>
                <a:lnTo>
                  <a:pt x="236944" y="198411"/>
                </a:lnTo>
                <a:lnTo>
                  <a:pt x="245570" y="195638"/>
                </a:lnTo>
                <a:lnTo>
                  <a:pt x="254158" y="190160"/>
                </a:lnTo>
                <a:lnTo>
                  <a:pt x="259877" y="188545"/>
                </a:lnTo>
                <a:lnTo>
                  <a:pt x="262736" y="186209"/>
                </a:lnTo>
                <a:lnTo>
                  <a:pt x="265594" y="182746"/>
                </a:lnTo>
                <a:lnTo>
                  <a:pt x="268452" y="178534"/>
                </a:lnTo>
                <a:lnTo>
                  <a:pt x="271309" y="174772"/>
                </a:lnTo>
                <a:lnTo>
                  <a:pt x="277025" y="168053"/>
                </a:lnTo>
                <a:lnTo>
                  <a:pt x="278930" y="163975"/>
                </a:lnTo>
                <a:lnTo>
                  <a:pt x="280200" y="159352"/>
                </a:lnTo>
                <a:lnTo>
                  <a:pt x="281046" y="154364"/>
                </a:lnTo>
                <a:lnTo>
                  <a:pt x="281611" y="150087"/>
                </a:lnTo>
                <a:lnTo>
                  <a:pt x="281988" y="146283"/>
                </a:lnTo>
                <a:lnTo>
                  <a:pt x="282238" y="142794"/>
                </a:lnTo>
                <a:lnTo>
                  <a:pt x="283358" y="139516"/>
                </a:lnTo>
                <a:lnTo>
                  <a:pt x="287142" y="133334"/>
                </a:lnTo>
                <a:lnTo>
                  <a:pt x="287580" y="130352"/>
                </a:lnTo>
                <a:lnTo>
                  <a:pt x="286919" y="127411"/>
                </a:lnTo>
                <a:lnTo>
                  <a:pt x="284598" y="121603"/>
                </a:lnTo>
                <a:lnTo>
                  <a:pt x="283565" y="115847"/>
                </a:lnTo>
                <a:lnTo>
                  <a:pt x="283107" y="110114"/>
                </a:lnTo>
                <a:lnTo>
                  <a:pt x="282813" y="103223"/>
                </a:lnTo>
                <a:lnTo>
                  <a:pt x="283741" y="102658"/>
                </a:lnTo>
                <a:lnTo>
                  <a:pt x="287313" y="102030"/>
                </a:lnTo>
                <a:lnTo>
                  <a:pt x="287693" y="101862"/>
                </a:lnTo>
                <a:lnTo>
                  <a:pt x="283581" y="101571"/>
                </a:lnTo>
                <a:lnTo>
                  <a:pt x="283300" y="102509"/>
                </a:lnTo>
                <a:lnTo>
                  <a:pt x="282814" y="108912"/>
                </a:lnTo>
                <a:lnTo>
                  <a:pt x="282742" y="138439"/>
                </a:lnTo>
                <a:lnTo>
                  <a:pt x="283694" y="141375"/>
                </a:lnTo>
                <a:lnTo>
                  <a:pt x="287292" y="147177"/>
                </a:lnTo>
                <a:lnTo>
                  <a:pt x="289584" y="151011"/>
                </a:lnTo>
                <a:lnTo>
                  <a:pt x="292065" y="155471"/>
                </a:lnTo>
                <a:lnTo>
                  <a:pt x="294672" y="160350"/>
                </a:lnTo>
                <a:lnTo>
                  <a:pt x="296410" y="164555"/>
                </a:lnTo>
                <a:lnTo>
                  <a:pt x="297568" y="168311"/>
                </a:lnTo>
                <a:lnTo>
                  <a:pt x="298341" y="171767"/>
                </a:lnTo>
                <a:lnTo>
                  <a:pt x="301739" y="178147"/>
                </a:lnTo>
                <a:lnTo>
                  <a:pt x="303978" y="181182"/>
                </a:lnTo>
                <a:lnTo>
                  <a:pt x="311547" y="187094"/>
                </a:lnTo>
                <a:lnTo>
                  <a:pt x="320308" y="192897"/>
                </a:lnTo>
                <a:lnTo>
                  <a:pt x="327377" y="198651"/>
                </a:lnTo>
                <a:lnTo>
                  <a:pt x="331548" y="200567"/>
                </a:lnTo>
                <a:lnTo>
                  <a:pt x="341263" y="202694"/>
                </a:lnTo>
                <a:lnTo>
                  <a:pt x="349390" y="206180"/>
                </a:lnTo>
                <a:lnTo>
                  <a:pt x="356177" y="209952"/>
                </a:lnTo>
                <a:lnTo>
                  <a:pt x="359321" y="210958"/>
                </a:lnTo>
                <a:lnTo>
                  <a:pt x="368465" y="2129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1"/>
          <p:cNvSpPr/>
          <p:nvPr/>
        </p:nvSpPr>
        <p:spPr>
          <a:xfrm>
            <a:off x="3594839" y="3857745"/>
            <a:ext cx="402302" cy="325508"/>
          </a:xfrm>
          <a:custGeom>
            <a:avLst/>
            <a:gdLst/>
            <a:ahLst/>
            <a:cxnLst/>
            <a:rect l="0" t="0" r="0" b="0"/>
            <a:pathLst>
              <a:path w="402302" h="325508">
                <a:moveTo>
                  <a:pt x="8468" y="51315"/>
                </a:moveTo>
                <a:lnTo>
                  <a:pt x="0" y="51315"/>
                </a:lnTo>
                <a:lnTo>
                  <a:pt x="7286" y="58695"/>
                </a:lnTo>
                <a:lnTo>
                  <a:pt x="7943" y="61897"/>
                </a:lnTo>
                <a:lnTo>
                  <a:pt x="8117" y="64085"/>
                </a:lnTo>
                <a:lnTo>
                  <a:pt x="9187" y="66496"/>
                </a:lnTo>
                <a:lnTo>
                  <a:pt x="14290" y="74440"/>
                </a:lnTo>
                <a:lnTo>
                  <a:pt x="15818" y="80008"/>
                </a:lnTo>
                <a:lnTo>
                  <a:pt x="16678" y="88497"/>
                </a:lnTo>
                <a:lnTo>
                  <a:pt x="17752" y="91343"/>
                </a:lnTo>
                <a:lnTo>
                  <a:pt x="23812" y="100852"/>
                </a:lnTo>
                <a:lnTo>
                  <a:pt x="28940" y="110161"/>
                </a:lnTo>
                <a:lnTo>
                  <a:pt x="31855" y="118109"/>
                </a:lnTo>
                <a:lnTo>
                  <a:pt x="33495" y="127938"/>
                </a:lnTo>
                <a:lnTo>
                  <a:pt x="33725" y="130972"/>
                </a:lnTo>
                <a:lnTo>
                  <a:pt x="34831" y="132994"/>
                </a:lnTo>
                <a:lnTo>
                  <a:pt x="36521" y="134343"/>
                </a:lnTo>
                <a:lnTo>
                  <a:pt x="38600" y="135242"/>
                </a:lnTo>
                <a:lnTo>
                  <a:pt x="39986" y="136794"/>
                </a:lnTo>
                <a:lnTo>
                  <a:pt x="40910" y="138781"/>
                </a:lnTo>
                <a:lnTo>
                  <a:pt x="42726" y="145493"/>
                </a:lnTo>
                <a:lnTo>
                  <a:pt x="42756" y="138221"/>
                </a:lnTo>
                <a:lnTo>
                  <a:pt x="49601" y="130429"/>
                </a:lnTo>
                <a:lnTo>
                  <a:pt x="54690" y="125212"/>
                </a:lnTo>
                <a:lnTo>
                  <a:pt x="56427" y="121534"/>
                </a:lnTo>
                <a:lnTo>
                  <a:pt x="58358" y="112368"/>
                </a:lnTo>
                <a:lnTo>
                  <a:pt x="61757" y="104485"/>
                </a:lnTo>
                <a:lnTo>
                  <a:pt x="69025" y="94692"/>
                </a:lnTo>
                <a:lnTo>
                  <a:pt x="74435" y="87738"/>
                </a:lnTo>
                <a:lnTo>
                  <a:pt x="80014" y="78298"/>
                </a:lnTo>
                <a:lnTo>
                  <a:pt x="85466" y="69450"/>
                </a:lnTo>
                <a:lnTo>
                  <a:pt x="94727" y="59518"/>
                </a:lnTo>
                <a:lnTo>
                  <a:pt x="97406" y="56784"/>
                </a:lnTo>
                <a:lnTo>
                  <a:pt x="100145" y="54961"/>
                </a:lnTo>
                <a:lnTo>
                  <a:pt x="105728" y="52935"/>
                </a:lnTo>
                <a:lnTo>
                  <a:pt x="107598" y="51442"/>
                </a:lnTo>
                <a:lnTo>
                  <a:pt x="108845" y="49495"/>
                </a:lnTo>
                <a:lnTo>
                  <a:pt x="109676" y="47244"/>
                </a:lnTo>
                <a:lnTo>
                  <a:pt x="111183" y="45743"/>
                </a:lnTo>
                <a:lnTo>
                  <a:pt x="113140" y="44743"/>
                </a:lnTo>
                <a:lnTo>
                  <a:pt x="117854" y="43631"/>
                </a:lnTo>
                <a:lnTo>
                  <a:pt x="123124" y="43137"/>
                </a:lnTo>
                <a:lnTo>
                  <a:pt x="124910" y="43958"/>
                </a:lnTo>
                <a:lnTo>
                  <a:pt x="126101" y="45458"/>
                </a:lnTo>
                <a:lnTo>
                  <a:pt x="128013" y="50158"/>
                </a:lnTo>
                <a:lnTo>
                  <a:pt x="132894" y="55523"/>
                </a:lnTo>
                <a:lnTo>
                  <a:pt x="134281" y="57930"/>
                </a:lnTo>
                <a:lnTo>
                  <a:pt x="135823" y="63145"/>
                </a:lnTo>
                <a:lnTo>
                  <a:pt x="136690" y="71436"/>
                </a:lnTo>
                <a:lnTo>
                  <a:pt x="136947" y="79925"/>
                </a:lnTo>
                <a:lnTo>
                  <a:pt x="137046" y="97038"/>
                </a:lnTo>
                <a:lnTo>
                  <a:pt x="138002" y="99894"/>
                </a:lnTo>
                <a:lnTo>
                  <a:pt x="142946" y="108465"/>
                </a:lnTo>
                <a:lnTo>
                  <a:pt x="145785" y="117037"/>
                </a:lnTo>
                <a:lnTo>
                  <a:pt x="149826" y="122752"/>
                </a:lnTo>
                <a:lnTo>
                  <a:pt x="152236" y="124657"/>
                </a:lnTo>
                <a:lnTo>
                  <a:pt x="154796" y="125927"/>
                </a:lnTo>
                <a:lnTo>
                  <a:pt x="161198" y="127965"/>
                </a:lnTo>
                <a:lnTo>
                  <a:pt x="171891" y="128401"/>
                </a:lnTo>
                <a:lnTo>
                  <a:pt x="174566" y="128423"/>
                </a:lnTo>
                <a:lnTo>
                  <a:pt x="177303" y="127485"/>
                </a:lnTo>
                <a:lnTo>
                  <a:pt x="182883" y="123903"/>
                </a:lnTo>
                <a:lnTo>
                  <a:pt x="191078" y="121676"/>
                </a:lnTo>
                <a:lnTo>
                  <a:pt x="195931" y="121083"/>
                </a:lnTo>
                <a:lnTo>
                  <a:pt x="200118" y="119734"/>
                </a:lnTo>
                <a:lnTo>
                  <a:pt x="207311" y="115696"/>
                </a:lnTo>
                <a:lnTo>
                  <a:pt x="216222" y="108186"/>
                </a:lnTo>
                <a:lnTo>
                  <a:pt x="225581" y="99451"/>
                </a:lnTo>
                <a:lnTo>
                  <a:pt x="232915" y="92393"/>
                </a:lnTo>
                <a:lnTo>
                  <a:pt x="239350" y="83542"/>
                </a:lnTo>
                <a:lnTo>
                  <a:pt x="242399" y="78514"/>
                </a:lnTo>
                <a:lnTo>
                  <a:pt x="250868" y="70388"/>
                </a:lnTo>
                <a:lnTo>
                  <a:pt x="255793" y="66888"/>
                </a:lnTo>
                <a:lnTo>
                  <a:pt x="263805" y="57919"/>
                </a:lnTo>
                <a:lnTo>
                  <a:pt x="270541" y="48535"/>
                </a:lnTo>
                <a:lnTo>
                  <a:pt x="276710" y="41189"/>
                </a:lnTo>
                <a:lnTo>
                  <a:pt x="282627" y="32209"/>
                </a:lnTo>
                <a:lnTo>
                  <a:pt x="288432" y="22821"/>
                </a:lnTo>
                <a:lnTo>
                  <a:pt x="296102" y="13133"/>
                </a:lnTo>
                <a:lnTo>
                  <a:pt x="298230" y="10532"/>
                </a:lnTo>
                <a:lnTo>
                  <a:pt x="298798" y="8887"/>
                </a:lnTo>
                <a:lnTo>
                  <a:pt x="299783" y="1254"/>
                </a:lnTo>
                <a:lnTo>
                  <a:pt x="298881" y="796"/>
                </a:lnTo>
                <a:lnTo>
                  <a:pt x="292539" y="0"/>
                </a:lnTo>
                <a:lnTo>
                  <a:pt x="283797" y="6747"/>
                </a:lnTo>
                <a:lnTo>
                  <a:pt x="274981" y="11822"/>
                </a:lnTo>
                <a:lnTo>
                  <a:pt x="264713" y="17252"/>
                </a:lnTo>
                <a:lnTo>
                  <a:pt x="254752" y="22841"/>
                </a:lnTo>
                <a:lnTo>
                  <a:pt x="243789" y="31342"/>
                </a:lnTo>
                <a:lnTo>
                  <a:pt x="233556" y="39893"/>
                </a:lnTo>
                <a:lnTo>
                  <a:pt x="224077" y="45603"/>
                </a:lnTo>
                <a:lnTo>
                  <a:pt x="212581" y="54173"/>
                </a:lnTo>
                <a:lnTo>
                  <a:pt x="210266" y="57031"/>
                </a:lnTo>
                <a:lnTo>
                  <a:pt x="208723" y="59887"/>
                </a:lnTo>
                <a:lnTo>
                  <a:pt x="207694" y="62745"/>
                </a:lnTo>
                <a:lnTo>
                  <a:pt x="204010" y="68460"/>
                </a:lnTo>
                <a:lnTo>
                  <a:pt x="201695" y="71317"/>
                </a:lnTo>
                <a:lnTo>
                  <a:pt x="200151" y="74175"/>
                </a:lnTo>
                <a:lnTo>
                  <a:pt x="197469" y="83912"/>
                </a:lnTo>
                <a:lnTo>
                  <a:pt x="198286" y="85428"/>
                </a:lnTo>
                <a:lnTo>
                  <a:pt x="204480" y="92837"/>
                </a:lnTo>
                <a:lnTo>
                  <a:pt x="205818" y="93283"/>
                </a:lnTo>
                <a:lnTo>
                  <a:pt x="215251" y="94099"/>
                </a:lnTo>
                <a:lnTo>
                  <a:pt x="233407" y="94167"/>
                </a:lnTo>
                <a:lnTo>
                  <a:pt x="236532" y="93218"/>
                </a:lnTo>
                <a:lnTo>
                  <a:pt x="242545" y="89623"/>
                </a:lnTo>
                <a:lnTo>
                  <a:pt x="254166" y="79554"/>
                </a:lnTo>
                <a:lnTo>
                  <a:pt x="259907" y="74026"/>
                </a:lnTo>
                <a:lnTo>
                  <a:pt x="261819" y="71218"/>
                </a:lnTo>
                <a:lnTo>
                  <a:pt x="263944" y="65558"/>
                </a:lnTo>
                <a:lnTo>
                  <a:pt x="266415" y="62715"/>
                </a:lnTo>
                <a:lnTo>
                  <a:pt x="281530" y="51309"/>
                </a:lnTo>
                <a:lnTo>
                  <a:pt x="290987" y="42740"/>
                </a:lnTo>
                <a:lnTo>
                  <a:pt x="293969" y="39883"/>
                </a:lnTo>
                <a:lnTo>
                  <a:pt x="295957" y="37026"/>
                </a:lnTo>
                <a:lnTo>
                  <a:pt x="299707" y="28455"/>
                </a:lnTo>
                <a:lnTo>
                  <a:pt x="305476" y="19882"/>
                </a:lnTo>
                <a:lnTo>
                  <a:pt x="307159" y="14167"/>
                </a:lnTo>
                <a:lnTo>
                  <a:pt x="308560" y="12262"/>
                </a:lnTo>
                <a:lnTo>
                  <a:pt x="310447" y="10992"/>
                </a:lnTo>
                <a:lnTo>
                  <a:pt x="317044" y="8465"/>
                </a:lnTo>
                <a:lnTo>
                  <a:pt x="321619" y="13007"/>
                </a:lnTo>
                <a:lnTo>
                  <a:pt x="322963" y="15299"/>
                </a:lnTo>
                <a:lnTo>
                  <a:pt x="324456" y="20385"/>
                </a:lnTo>
                <a:lnTo>
                  <a:pt x="325119" y="28361"/>
                </a:lnTo>
                <a:lnTo>
                  <a:pt x="325296" y="33155"/>
                </a:lnTo>
                <a:lnTo>
                  <a:pt x="326367" y="37303"/>
                </a:lnTo>
                <a:lnTo>
                  <a:pt x="330096" y="44452"/>
                </a:lnTo>
                <a:lnTo>
                  <a:pt x="332389" y="53345"/>
                </a:lnTo>
                <a:lnTo>
                  <a:pt x="333000" y="58383"/>
                </a:lnTo>
                <a:lnTo>
                  <a:pt x="335313" y="63647"/>
                </a:lnTo>
                <a:lnTo>
                  <a:pt x="338760" y="69061"/>
                </a:lnTo>
                <a:lnTo>
                  <a:pt x="342962" y="74576"/>
                </a:lnTo>
                <a:lnTo>
                  <a:pt x="346716" y="80157"/>
                </a:lnTo>
                <a:lnTo>
                  <a:pt x="350172" y="85783"/>
                </a:lnTo>
                <a:lnTo>
                  <a:pt x="353428" y="91438"/>
                </a:lnTo>
                <a:lnTo>
                  <a:pt x="356551" y="98066"/>
                </a:lnTo>
                <a:lnTo>
                  <a:pt x="359586" y="105342"/>
                </a:lnTo>
                <a:lnTo>
                  <a:pt x="362562" y="113051"/>
                </a:lnTo>
                <a:lnTo>
                  <a:pt x="368408" y="129236"/>
                </a:lnTo>
                <a:lnTo>
                  <a:pt x="379923" y="162909"/>
                </a:lnTo>
                <a:lnTo>
                  <a:pt x="382786" y="170478"/>
                </a:lnTo>
                <a:lnTo>
                  <a:pt x="385649" y="177430"/>
                </a:lnTo>
                <a:lnTo>
                  <a:pt x="388510" y="183969"/>
                </a:lnTo>
                <a:lnTo>
                  <a:pt x="391369" y="191186"/>
                </a:lnTo>
                <a:lnTo>
                  <a:pt x="397086" y="206825"/>
                </a:lnTo>
                <a:lnTo>
                  <a:pt x="398992" y="214043"/>
                </a:lnTo>
                <a:lnTo>
                  <a:pt x="400262" y="220760"/>
                </a:lnTo>
                <a:lnTo>
                  <a:pt x="401109" y="227143"/>
                </a:lnTo>
                <a:lnTo>
                  <a:pt x="401674" y="233304"/>
                </a:lnTo>
                <a:lnTo>
                  <a:pt x="402050" y="239316"/>
                </a:lnTo>
                <a:lnTo>
                  <a:pt x="402301" y="245228"/>
                </a:lnTo>
                <a:lnTo>
                  <a:pt x="401516" y="251076"/>
                </a:lnTo>
                <a:lnTo>
                  <a:pt x="400040" y="256879"/>
                </a:lnTo>
                <a:lnTo>
                  <a:pt x="398103" y="262652"/>
                </a:lnTo>
                <a:lnTo>
                  <a:pt x="395860" y="268407"/>
                </a:lnTo>
                <a:lnTo>
                  <a:pt x="393412" y="274148"/>
                </a:lnTo>
                <a:lnTo>
                  <a:pt x="390827" y="279880"/>
                </a:lnTo>
                <a:lnTo>
                  <a:pt x="385416" y="288789"/>
                </a:lnTo>
                <a:lnTo>
                  <a:pt x="379835" y="296876"/>
                </a:lnTo>
                <a:lnTo>
                  <a:pt x="374180" y="306821"/>
                </a:lnTo>
                <a:lnTo>
                  <a:pt x="370386" y="310235"/>
                </a:lnTo>
                <a:lnTo>
                  <a:pt x="365952" y="312510"/>
                </a:lnTo>
                <a:lnTo>
                  <a:pt x="355945" y="315992"/>
                </a:lnTo>
                <a:lnTo>
                  <a:pt x="345147" y="320714"/>
                </a:lnTo>
                <a:lnTo>
                  <a:pt x="333998" y="323448"/>
                </a:lnTo>
                <a:lnTo>
                  <a:pt x="321740" y="324663"/>
                </a:lnTo>
                <a:lnTo>
                  <a:pt x="314471" y="324986"/>
                </a:lnTo>
                <a:lnTo>
                  <a:pt x="293129" y="325443"/>
                </a:lnTo>
                <a:lnTo>
                  <a:pt x="286824" y="325507"/>
                </a:lnTo>
                <a:lnTo>
                  <a:pt x="279764" y="324597"/>
                </a:lnTo>
                <a:lnTo>
                  <a:pt x="272200" y="323038"/>
                </a:lnTo>
                <a:lnTo>
                  <a:pt x="264299" y="321046"/>
                </a:lnTo>
                <a:lnTo>
                  <a:pt x="256174" y="319718"/>
                </a:lnTo>
                <a:lnTo>
                  <a:pt x="247900" y="318833"/>
                </a:lnTo>
                <a:lnTo>
                  <a:pt x="239527" y="318243"/>
                </a:lnTo>
                <a:lnTo>
                  <a:pt x="231088" y="316897"/>
                </a:lnTo>
                <a:lnTo>
                  <a:pt x="222603" y="315047"/>
                </a:lnTo>
                <a:lnTo>
                  <a:pt x="214090" y="312861"/>
                </a:lnTo>
                <a:lnTo>
                  <a:pt x="205557" y="310451"/>
                </a:lnTo>
                <a:lnTo>
                  <a:pt x="188456" y="305234"/>
                </a:lnTo>
                <a:lnTo>
                  <a:pt x="180847" y="302509"/>
                </a:lnTo>
                <a:lnTo>
                  <a:pt x="173870" y="299740"/>
                </a:lnTo>
                <a:lnTo>
                  <a:pt x="167313" y="296942"/>
                </a:lnTo>
                <a:lnTo>
                  <a:pt x="160085" y="294124"/>
                </a:lnTo>
                <a:lnTo>
                  <a:pt x="144433" y="288452"/>
                </a:lnTo>
                <a:lnTo>
                  <a:pt x="133032" y="282757"/>
                </a:lnTo>
                <a:lnTo>
                  <a:pt x="123837" y="276098"/>
                </a:lnTo>
                <a:lnTo>
                  <a:pt x="113401" y="266788"/>
                </a:lnTo>
                <a:lnTo>
                  <a:pt x="102412" y="258840"/>
                </a:lnTo>
                <a:lnTo>
                  <a:pt x="91179" y="252133"/>
                </a:lnTo>
                <a:lnTo>
                  <a:pt x="79836" y="245977"/>
                </a:lnTo>
                <a:lnTo>
                  <a:pt x="67291" y="237156"/>
                </a:lnTo>
                <a:lnTo>
                  <a:pt x="64828" y="234264"/>
                </a:lnTo>
                <a:lnTo>
                  <a:pt x="63187" y="231384"/>
                </a:lnTo>
                <a:lnTo>
                  <a:pt x="59903" y="2227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82"/>
          <p:cNvSpPr/>
          <p:nvPr/>
        </p:nvSpPr>
        <p:spPr>
          <a:xfrm>
            <a:off x="3380422" y="3703320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4551" y="17145"/>
                </a:lnTo>
                <a:lnTo>
                  <a:pt x="5891" y="16192"/>
                </a:lnTo>
                <a:lnTo>
                  <a:pt x="6785" y="14605"/>
                </a:lnTo>
                <a:lnTo>
                  <a:pt x="8219" y="9764"/>
                </a:lnTo>
                <a:lnTo>
                  <a:pt x="10242" y="9366"/>
                </a:lnTo>
                <a:lnTo>
                  <a:pt x="13496" y="9102"/>
                </a:lnTo>
                <a:lnTo>
                  <a:pt x="17570" y="8925"/>
                </a:lnTo>
                <a:lnTo>
                  <a:pt x="20285" y="7855"/>
                </a:lnTo>
                <a:lnTo>
                  <a:pt x="22096" y="6189"/>
                </a:lnTo>
                <a:lnTo>
                  <a:pt x="25002" y="1222"/>
                </a:lnTo>
                <a:lnTo>
                  <a:pt x="26193" y="815"/>
                </a:lnTo>
                <a:lnTo>
                  <a:pt x="27940" y="543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4.4: The Fundamental Theorem of Algebra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Objectives for 4.4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Perform arithmetic operations on complex numbers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/>
              <a:t>Solve quadratic equations having complex solutions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/>
              <a:t>Apply the fundamental theorem of algebra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/>
              <a:t>Factor polynomials having complex zeros and complex solutions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Complex numbers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Imaginary numbers: i = </a:t>
            </a:r>
            <a:r>
              <a:rPr lang="en-US">
                <a:cs typeface="Arial" charset="0"/>
              </a:rPr>
              <a:t>√(-1), i</a:t>
            </a:r>
            <a:r>
              <a:rPr lang="en-US" baseline="30000">
                <a:cs typeface="Arial" charset="0"/>
              </a:rPr>
              <a:t>2</a:t>
            </a:r>
            <a:r>
              <a:rPr lang="en-US">
                <a:cs typeface="Arial" charset="0"/>
              </a:rPr>
              <a:t> = -1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Complex numbers: all real number and all imaginary numbers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Add and subtract as if i is a variable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>
                <a:cs typeface="Arial" charset="0"/>
              </a:rPr>
              <a:t>2i-1+3i+2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</p:txBody>
      </p:sp>
      <p:sp>
        <p:nvSpPr>
          <p:cNvPr id="4" name="SMARTPenAnnotation1334"/>
          <p:cNvSpPr/>
          <p:nvPr/>
        </p:nvSpPr>
        <p:spPr>
          <a:xfrm>
            <a:off x="3357779" y="4063396"/>
            <a:ext cx="348399" cy="17115"/>
          </a:xfrm>
          <a:custGeom>
            <a:avLst/>
            <a:gdLst/>
            <a:ahLst/>
            <a:cxnLst/>
            <a:rect l="0" t="0" r="0" b="0"/>
            <a:pathLst>
              <a:path w="348399" h="17115">
                <a:moveTo>
                  <a:pt x="5498" y="17114"/>
                </a:moveTo>
                <a:lnTo>
                  <a:pt x="559" y="17114"/>
                </a:lnTo>
                <a:lnTo>
                  <a:pt x="2668" y="17114"/>
                </a:lnTo>
                <a:lnTo>
                  <a:pt x="0" y="17114"/>
                </a:lnTo>
                <a:lnTo>
                  <a:pt x="152550" y="17114"/>
                </a:lnTo>
                <a:lnTo>
                  <a:pt x="160682" y="16161"/>
                </a:lnTo>
                <a:lnTo>
                  <a:pt x="168962" y="14574"/>
                </a:lnTo>
                <a:lnTo>
                  <a:pt x="177339" y="12563"/>
                </a:lnTo>
                <a:lnTo>
                  <a:pt x="184829" y="11222"/>
                </a:lnTo>
                <a:lnTo>
                  <a:pt x="191727" y="10328"/>
                </a:lnTo>
                <a:lnTo>
                  <a:pt x="198231" y="9733"/>
                </a:lnTo>
                <a:lnTo>
                  <a:pt x="204471" y="9336"/>
                </a:lnTo>
                <a:lnTo>
                  <a:pt x="216486" y="8894"/>
                </a:lnTo>
                <a:lnTo>
                  <a:pt x="252251" y="8588"/>
                </a:lnTo>
                <a:lnTo>
                  <a:pt x="272044" y="8550"/>
                </a:lnTo>
                <a:lnTo>
                  <a:pt x="276541" y="7595"/>
                </a:lnTo>
                <a:lnTo>
                  <a:pt x="281443" y="6005"/>
                </a:lnTo>
                <a:lnTo>
                  <a:pt x="286616" y="3993"/>
                </a:lnTo>
                <a:lnTo>
                  <a:pt x="291970" y="2652"/>
                </a:lnTo>
                <a:lnTo>
                  <a:pt x="297444" y="1757"/>
                </a:lnTo>
                <a:lnTo>
                  <a:pt x="302999" y="1161"/>
                </a:lnTo>
                <a:lnTo>
                  <a:pt x="307655" y="764"/>
                </a:lnTo>
                <a:lnTo>
                  <a:pt x="315367" y="322"/>
                </a:lnTo>
                <a:lnTo>
                  <a:pt x="325065" y="73"/>
                </a:lnTo>
                <a:lnTo>
                  <a:pt x="333971" y="0"/>
                </a:lnTo>
                <a:lnTo>
                  <a:pt x="335922" y="942"/>
                </a:lnTo>
                <a:lnTo>
                  <a:pt x="337224" y="2522"/>
                </a:lnTo>
                <a:lnTo>
                  <a:pt x="338091" y="4529"/>
                </a:lnTo>
                <a:lnTo>
                  <a:pt x="339622" y="5866"/>
                </a:lnTo>
                <a:lnTo>
                  <a:pt x="341594" y="6758"/>
                </a:lnTo>
                <a:lnTo>
                  <a:pt x="348398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35"/>
          <p:cNvSpPr/>
          <p:nvPr/>
        </p:nvSpPr>
        <p:spPr>
          <a:xfrm>
            <a:off x="3409773" y="4191955"/>
            <a:ext cx="330695" cy="8571"/>
          </a:xfrm>
          <a:custGeom>
            <a:avLst/>
            <a:gdLst/>
            <a:ahLst/>
            <a:cxnLst/>
            <a:rect l="0" t="0" r="0" b="0"/>
            <a:pathLst>
              <a:path w="330695" h="8571">
                <a:moveTo>
                  <a:pt x="4939" y="8570"/>
                </a:moveTo>
                <a:lnTo>
                  <a:pt x="0" y="8570"/>
                </a:lnTo>
                <a:lnTo>
                  <a:pt x="96144" y="8570"/>
                </a:lnTo>
                <a:lnTo>
                  <a:pt x="102890" y="7617"/>
                </a:lnTo>
                <a:lnTo>
                  <a:pt x="110245" y="6030"/>
                </a:lnTo>
                <a:lnTo>
                  <a:pt x="118005" y="4019"/>
                </a:lnTo>
                <a:lnTo>
                  <a:pt x="125084" y="2678"/>
                </a:lnTo>
                <a:lnTo>
                  <a:pt x="131708" y="1785"/>
                </a:lnTo>
                <a:lnTo>
                  <a:pt x="138029" y="1189"/>
                </a:lnTo>
                <a:lnTo>
                  <a:pt x="145101" y="792"/>
                </a:lnTo>
                <a:lnTo>
                  <a:pt x="160578" y="350"/>
                </a:lnTo>
                <a:lnTo>
                  <a:pt x="195497" y="44"/>
                </a:lnTo>
                <a:lnTo>
                  <a:pt x="241725" y="0"/>
                </a:lnTo>
                <a:lnTo>
                  <a:pt x="247568" y="951"/>
                </a:lnTo>
                <a:lnTo>
                  <a:pt x="253369" y="2538"/>
                </a:lnTo>
                <a:lnTo>
                  <a:pt x="259142" y="4549"/>
                </a:lnTo>
                <a:lnTo>
                  <a:pt x="264895" y="5889"/>
                </a:lnTo>
                <a:lnTo>
                  <a:pt x="270636" y="6782"/>
                </a:lnTo>
                <a:lnTo>
                  <a:pt x="276368" y="7378"/>
                </a:lnTo>
                <a:lnTo>
                  <a:pt x="282094" y="7775"/>
                </a:lnTo>
                <a:lnTo>
                  <a:pt x="287816" y="8040"/>
                </a:lnTo>
                <a:lnTo>
                  <a:pt x="301587" y="8465"/>
                </a:lnTo>
                <a:lnTo>
                  <a:pt x="330694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36"/>
          <p:cNvSpPr/>
          <p:nvPr/>
        </p:nvSpPr>
        <p:spPr>
          <a:xfrm>
            <a:off x="4151947" y="3934777"/>
            <a:ext cx="377191" cy="505411"/>
          </a:xfrm>
          <a:custGeom>
            <a:avLst/>
            <a:gdLst/>
            <a:ahLst/>
            <a:cxnLst/>
            <a:rect l="0" t="0" r="0" b="0"/>
            <a:pathLst>
              <a:path w="377191" h="505411">
                <a:moveTo>
                  <a:pt x="377190" y="0"/>
                </a:moveTo>
                <a:lnTo>
                  <a:pt x="323981" y="0"/>
                </a:lnTo>
                <a:lnTo>
                  <a:pt x="315124" y="2540"/>
                </a:lnTo>
                <a:lnTo>
                  <a:pt x="305790" y="5891"/>
                </a:lnTo>
                <a:lnTo>
                  <a:pt x="294228" y="7778"/>
                </a:lnTo>
                <a:lnTo>
                  <a:pt x="284438" y="8219"/>
                </a:lnTo>
                <a:lnTo>
                  <a:pt x="268216" y="8468"/>
                </a:lnTo>
                <a:lnTo>
                  <a:pt x="144470" y="8573"/>
                </a:lnTo>
                <a:lnTo>
                  <a:pt x="135329" y="6033"/>
                </a:lnTo>
                <a:lnTo>
                  <a:pt x="125869" y="2681"/>
                </a:lnTo>
                <a:lnTo>
                  <a:pt x="115188" y="795"/>
                </a:lnTo>
                <a:lnTo>
                  <a:pt x="105991" y="235"/>
                </a:lnTo>
                <a:lnTo>
                  <a:pt x="94497" y="21"/>
                </a:lnTo>
                <a:lnTo>
                  <a:pt x="86123" y="1"/>
                </a:lnTo>
                <a:lnTo>
                  <a:pt x="85748" y="15575"/>
                </a:lnTo>
                <a:lnTo>
                  <a:pt x="85726" y="49931"/>
                </a:lnTo>
                <a:lnTo>
                  <a:pt x="83185" y="60609"/>
                </a:lnTo>
                <a:lnTo>
                  <a:pt x="81174" y="66124"/>
                </a:lnTo>
                <a:lnTo>
                  <a:pt x="78940" y="79871"/>
                </a:lnTo>
                <a:lnTo>
                  <a:pt x="77947" y="94553"/>
                </a:lnTo>
                <a:lnTo>
                  <a:pt x="77506" y="107429"/>
                </a:lnTo>
                <a:lnTo>
                  <a:pt x="74770" y="122041"/>
                </a:lnTo>
                <a:lnTo>
                  <a:pt x="71331" y="137108"/>
                </a:lnTo>
                <a:lnTo>
                  <a:pt x="69803" y="150155"/>
                </a:lnTo>
                <a:lnTo>
                  <a:pt x="66583" y="164843"/>
                </a:lnTo>
                <a:lnTo>
                  <a:pt x="61977" y="179943"/>
                </a:lnTo>
                <a:lnTo>
                  <a:pt x="56756" y="193005"/>
                </a:lnTo>
                <a:lnTo>
                  <a:pt x="53800" y="205160"/>
                </a:lnTo>
                <a:lnTo>
                  <a:pt x="52486" y="216912"/>
                </a:lnTo>
                <a:lnTo>
                  <a:pt x="51902" y="228486"/>
                </a:lnTo>
                <a:lnTo>
                  <a:pt x="49103" y="239979"/>
                </a:lnTo>
                <a:lnTo>
                  <a:pt x="44711" y="254620"/>
                </a:lnTo>
                <a:lnTo>
                  <a:pt x="43106" y="270174"/>
                </a:lnTo>
                <a:lnTo>
                  <a:pt x="42865" y="282492"/>
                </a:lnTo>
                <a:lnTo>
                  <a:pt x="47414" y="287324"/>
                </a:lnTo>
                <a:lnTo>
                  <a:pt x="48755" y="287752"/>
                </a:lnTo>
                <a:lnTo>
                  <a:pt x="49648" y="287085"/>
                </a:lnTo>
                <a:lnTo>
                  <a:pt x="51330" y="283138"/>
                </a:lnTo>
                <a:lnTo>
                  <a:pt x="60746" y="273600"/>
                </a:lnTo>
                <a:lnTo>
                  <a:pt x="80053" y="254275"/>
                </a:lnTo>
                <a:lnTo>
                  <a:pt x="88285" y="248584"/>
                </a:lnTo>
                <a:lnTo>
                  <a:pt x="97340" y="242879"/>
                </a:lnTo>
                <a:lnTo>
                  <a:pt x="108746" y="233360"/>
                </a:lnTo>
                <a:lnTo>
                  <a:pt x="118499" y="224048"/>
                </a:lnTo>
                <a:lnTo>
                  <a:pt x="129184" y="216100"/>
                </a:lnTo>
                <a:lnTo>
                  <a:pt x="134700" y="212646"/>
                </a:lnTo>
                <a:lnTo>
                  <a:pt x="145909" y="208810"/>
                </a:lnTo>
                <a:lnTo>
                  <a:pt x="151565" y="207786"/>
                </a:lnTo>
                <a:lnTo>
                  <a:pt x="158194" y="206152"/>
                </a:lnTo>
                <a:lnTo>
                  <a:pt x="165470" y="204110"/>
                </a:lnTo>
                <a:lnTo>
                  <a:pt x="173178" y="201796"/>
                </a:lnTo>
                <a:lnTo>
                  <a:pt x="180222" y="200253"/>
                </a:lnTo>
                <a:lnTo>
                  <a:pt x="186823" y="199224"/>
                </a:lnTo>
                <a:lnTo>
                  <a:pt x="193129" y="198539"/>
                </a:lnTo>
                <a:lnTo>
                  <a:pt x="200190" y="198082"/>
                </a:lnTo>
                <a:lnTo>
                  <a:pt x="207755" y="197777"/>
                </a:lnTo>
                <a:lnTo>
                  <a:pt x="229515" y="197348"/>
                </a:lnTo>
                <a:lnTo>
                  <a:pt x="235877" y="197288"/>
                </a:lnTo>
                <a:lnTo>
                  <a:pt x="242024" y="198200"/>
                </a:lnTo>
                <a:lnTo>
                  <a:pt x="248027" y="199761"/>
                </a:lnTo>
                <a:lnTo>
                  <a:pt x="259777" y="203083"/>
                </a:lnTo>
                <a:lnTo>
                  <a:pt x="271348" y="204559"/>
                </a:lnTo>
                <a:lnTo>
                  <a:pt x="276149" y="206858"/>
                </a:lnTo>
                <a:lnTo>
                  <a:pt x="280302" y="210295"/>
                </a:lnTo>
                <a:lnTo>
                  <a:pt x="288409" y="218242"/>
                </a:lnTo>
                <a:lnTo>
                  <a:pt x="298361" y="224949"/>
                </a:lnTo>
                <a:lnTo>
                  <a:pt x="306595" y="233645"/>
                </a:lnTo>
                <a:lnTo>
                  <a:pt x="313430" y="244812"/>
                </a:lnTo>
                <a:lnTo>
                  <a:pt x="319642" y="259301"/>
                </a:lnTo>
                <a:lnTo>
                  <a:pt x="323038" y="272725"/>
                </a:lnTo>
                <a:lnTo>
                  <a:pt x="324548" y="285041"/>
                </a:lnTo>
                <a:lnTo>
                  <a:pt x="325218" y="296865"/>
                </a:lnTo>
                <a:lnTo>
                  <a:pt x="325516" y="311010"/>
                </a:lnTo>
                <a:lnTo>
                  <a:pt x="324696" y="325869"/>
                </a:lnTo>
                <a:lnTo>
                  <a:pt x="321157" y="338823"/>
                </a:lnTo>
                <a:lnTo>
                  <a:pt x="316409" y="350931"/>
                </a:lnTo>
                <a:lnTo>
                  <a:pt x="311123" y="363614"/>
                </a:lnTo>
                <a:lnTo>
                  <a:pt x="305600" y="378777"/>
                </a:lnTo>
                <a:lnTo>
                  <a:pt x="299970" y="392500"/>
                </a:lnTo>
                <a:lnTo>
                  <a:pt x="293340" y="404950"/>
                </a:lnTo>
                <a:lnTo>
                  <a:pt x="284043" y="416832"/>
                </a:lnTo>
                <a:lnTo>
                  <a:pt x="277945" y="422669"/>
                </a:lnTo>
                <a:lnTo>
                  <a:pt x="271022" y="428464"/>
                </a:lnTo>
                <a:lnTo>
                  <a:pt x="263548" y="434233"/>
                </a:lnTo>
                <a:lnTo>
                  <a:pt x="252705" y="445723"/>
                </a:lnTo>
                <a:lnTo>
                  <a:pt x="243759" y="457179"/>
                </a:lnTo>
                <a:lnTo>
                  <a:pt x="233432" y="468621"/>
                </a:lnTo>
                <a:lnTo>
                  <a:pt x="222492" y="477516"/>
                </a:lnTo>
                <a:lnTo>
                  <a:pt x="216908" y="481222"/>
                </a:lnTo>
                <a:lnTo>
                  <a:pt x="210328" y="484645"/>
                </a:lnTo>
                <a:lnTo>
                  <a:pt x="203084" y="487879"/>
                </a:lnTo>
                <a:lnTo>
                  <a:pt x="195397" y="490988"/>
                </a:lnTo>
                <a:lnTo>
                  <a:pt x="188367" y="493060"/>
                </a:lnTo>
                <a:lnTo>
                  <a:pt x="181776" y="494442"/>
                </a:lnTo>
                <a:lnTo>
                  <a:pt x="175476" y="495363"/>
                </a:lnTo>
                <a:lnTo>
                  <a:pt x="169372" y="495977"/>
                </a:lnTo>
                <a:lnTo>
                  <a:pt x="163397" y="496386"/>
                </a:lnTo>
                <a:lnTo>
                  <a:pt x="151679" y="497794"/>
                </a:lnTo>
                <a:lnTo>
                  <a:pt x="140120" y="501594"/>
                </a:lnTo>
                <a:lnTo>
                  <a:pt x="128633" y="503919"/>
                </a:lnTo>
                <a:lnTo>
                  <a:pt x="117178" y="504952"/>
                </a:lnTo>
                <a:lnTo>
                  <a:pt x="105737" y="505410"/>
                </a:lnTo>
                <a:lnTo>
                  <a:pt x="94302" y="503074"/>
                </a:lnTo>
                <a:lnTo>
                  <a:pt x="82869" y="499814"/>
                </a:lnTo>
                <a:lnTo>
                  <a:pt x="71439" y="498365"/>
                </a:lnTo>
                <a:lnTo>
                  <a:pt x="60008" y="497721"/>
                </a:lnTo>
                <a:lnTo>
                  <a:pt x="45403" y="497358"/>
                </a:lnTo>
                <a:lnTo>
                  <a:pt x="41698" y="497307"/>
                </a:lnTo>
                <a:lnTo>
                  <a:pt x="38277" y="496320"/>
                </a:lnTo>
                <a:lnTo>
                  <a:pt x="28910" y="491334"/>
                </a:lnTo>
                <a:lnTo>
                  <a:pt x="23009" y="489833"/>
                </a:lnTo>
                <a:lnTo>
                  <a:pt x="11460" y="488870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37"/>
          <p:cNvSpPr/>
          <p:nvPr/>
        </p:nvSpPr>
        <p:spPr>
          <a:xfrm>
            <a:off x="4632009" y="4149090"/>
            <a:ext cx="154304" cy="257173"/>
          </a:xfrm>
          <a:custGeom>
            <a:avLst/>
            <a:gdLst/>
            <a:ahLst/>
            <a:cxnLst/>
            <a:rect l="0" t="0" r="0" b="0"/>
            <a:pathLst>
              <a:path w="154304" h="257173">
                <a:moveTo>
                  <a:pt x="17143" y="0"/>
                </a:moveTo>
                <a:lnTo>
                  <a:pt x="17143" y="20150"/>
                </a:lnTo>
                <a:lnTo>
                  <a:pt x="16191" y="22959"/>
                </a:lnTo>
                <a:lnTo>
                  <a:pt x="12593" y="28618"/>
                </a:lnTo>
                <a:lnTo>
                  <a:pt x="11252" y="32414"/>
                </a:lnTo>
                <a:lnTo>
                  <a:pt x="10358" y="36849"/>
                </a:lnTo>
                <a:lnTo>
                  <a:pt x="9762" y="41711"/>
                </a:lnTo>
                <a:lnTo>
                  <a:pt x="9365" y="46857"/>
                </a:lnTo>
                <a:lnTo>
                  <a:pt x="9100" y="52193"/>
                </a:lnTo>
                <a:lnTo>
                  <a:pt x="8806" y="63202"/>
                </a:lnTo>
                <a:lnTo>
                  <a:pt x="8601" y="91484"/>
                </a:lnTo>
                <a:lnTo>
                  <a:pt x="7639" y="98137"/>
                </a:lnTo>
                <a:lnTo>
                  <a:pt x="6044" y="105429"/>
                </a:lnTo>
                <a:lnTo>
                  <a:pt x="4029" y="113149"/>
                </a:lnTo>
                <a:lnTo>
                  <a:pt x="2685" y="119247"/>
                </a:lnTo>
                <a:lnTo>
                  <a:pt x="1789" y="124265"/>
                </a:lnTo>
                <a:lnTo>
                  <a:pt x="1193" y="128564"/>
                </a:lnTo>
                <a:lnTo>
                  <a:pt x="794" y="133334"/>
                </a:lnTo>
                <a:lnTo>
                  <a:pt x="529" y="138419"/>
                </a:lnTo>
                <a:lnTo>
                  <a:pt x="234" y="149149"/>
                </a:lnTo>
                <a:lnTo>
                  <a:pt x="0" y="204080"/>
                </a:lnTo>
                <a:lnTo>
                  <a:pt x="952" y="208444"/>
                </a:lnTo>
                <a:lnTo>
                  <a:pt x="4549" y="215831"/>
                </a:lnTo>
                <a:lnTo>
                  <a:pt x="9323" y="222290"/>
                </a:lnTo>
                <a:lnTo>
                  <a:pt x="11930" y="225346"/>
                </a:lnTo>
                <a:lnTo>
                  <a:pt x="14620" y="228335"/>
                </a:lnTo>
                <a:lnTo>
                  <a:pt x="20150" y="234197"/>
                </a:lnTo>
                <a:lnTo>
                  <a:pt x="22957" y="236141"/>
                </a:lnTo>
                <a:lnTo>
                  <a:pt x="25782" y="237437"/>
                </a:lnTo>
                <a:lnTo>
                  <a:pt x="28617" y="238301"/>
                </a:lnTo>
                <a:lnTo>
                  <a:pt x="31460" y="239830"/>
                </a:lnTo>
                <a:lnTo>
                  <a:pt x="34308" y="241802"/>
                </a:lnTo>
                <a:lnTo>
                  <a:pt x="37158" y="244068"/>
                </a:lnTo>
                <a:lnTo>
                  <a:pt x="40012" y="245579"/>
                </a:lnTo>
                <a:lnTo>
                  <a:pt x="42866" y="246587"/>
                </a:lnTo>
                <a:lnTo>
                  <a:pt x="45722" y="247259"/>
                </a:lnTo>
                <a:lnTo>
                  <a:pt x="49531" y="248659"/>
                </a:lnTo>
                <a:lnTo>
                  <a:pt x="53975" y="250545"/>
                </a:lnTo>
                <a:lnTo>
                  <a:pt x="58842" y="252755"/>
                </a:lnTo>
                <a:lnTo>
                  <a:pt x="63040" y="254228"/>
                </a:lnTo>
                <a:lnTo>
                  <a:pt x="66791" y="255210"/>
                </a:lnTo>
                <a:lnTo>
                  <a:pt x="70245" y="255865"/>
                </a:lnTo>
                <a:lnTo>
                  <a:pt x="73499" y="256302"/>
                </a:lnTo>
                <a:lnTo>
                  <a:pt x="76621" y="256593"/>
                </a:lnTo>
                <a:lnTo>
                  <a:pt x="79655" y="256787"/>
                </a:lnTo>
                <a:lnTo>
                  <a:pt x="85566" y="257003"/>
                </a:lnTo>
                <a:lnTo>
                  <a:pt x="96789" y="257123"/>
                </a:lnTo>
                <a:lnTo>
                  <a:pt x="122515" y="257172"/>
                </a:lnTo>
                <a:lnTo>
                  <a:pt x="125491" y="256220"/>
                </a:lnTo>
                <a:lnTo>
                  <a:pt x="128427" y="254633"/>
                </a:lnTo>
                <a:lnTo>
                  <a:pt x="131338" y="252623"/>
                </a:lnTo>
                <a:lnTo>
                  <a:pt x="134230" y="251282"/>
                </a:lnTo>
                <a:lnTo>
                  <a:pt x="137111" y="250389"/>
                </a:lnTo>
                <a:lnTo>
                  <a:pt x="139984" y="249793"/>
                </a:lnTo>
                <a:lnTo>
                  <a:pt x="142852" y="248443"/>
                </a:lnTo>
                <a:lnTo>
                  <a:pt x="145717" y="246591"/>
                </a:lnTo>
                <a:lnTo>
                  <a:pt x="15430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38"/>
          <p:cNvSpPr/>
          <p:nvPr/>
        </p:nvSpPr>
        <p:spPr>
          <a:xfrm>
            <a:off x="4632007" y="4003357"/>
            <a:ext cx="42864" cy="34291"/>
          </a:xfrm>
          <a:custGeom>
            <a:avLst/>
            <a:gdLst/>
            <a:ahLst/>
            <a:cxnLst/>
            <a:rect l="0" t="0" r="0" b="0"/>
            <a:pathLst>
              <a:path w="42864" h="34291">
                <a:moveTo>
                  <a:pt x="0" y="34290"/>
                </a:moveTo>
                <a:lnTo>
                  <a:pt x="0" y="26071"/>
                </a:lnTo>
                <a:lnTo>
                  <a:pt x="953" y="25000"/>
                </a:lnTo>
                <a:lnTo>
                  <a:pt x="4551" y="21272"/>
                </a:lnTo>
                <a:lnTo>
                  <a:pt x="5892" y="18943"/>
                </a:lnTo>
                <a:lnTo>
                  <a:pt x="6785" y="16439"/>
                </a:lnTo>
                <a:lnTo>
                  <a:pt x="7381" y="13817"/>
                </a:lnTo>
                <a:lnTo>
                  <a:pt x="8731" y="11116"/>
                </a:lnTo>
                <a:lnTo>
                  <a:pt x="10583" y="8364"/>
                </a:lnTo>
                <a:lnTo>
                  <a:pt x="12770" y="5576"/>
                </a:lnTo>
                <a:lnTo>
                  <a:pt x="15181" y="3717"/>
                </a:lnTo>
                <a:lnTo>
                  <a:pt x="17741" y="2478"/>
                </a:lnTo>
                <a:lnTo>
                  <a:pt x="24142" y="490"/>
                </a:lnTo>
                <a:lnTo>
                  <a:pt x="25619" y="326"/>
                </a:lnTo>
                <a:lnTo>
                  <a:pt x="27557" y="218"/>
                </a:lnTo>
                <a:lnTo>
                  <a:pt x="32960" y="43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39"/>
          <p:cNvSpPr/>
          <p:nvPr/>
        </p:nvSpPr>
        <p:spPr>
          <a:xfrm>
            <a:off x="5043487" y="4200528"/>
            <a:ext cx="342901" cy="25715"/>
          </a:xfrm>
          <a:custGeom>
            <a:avLst/>
            <a:gdLst/>
            <a:ahLst/>
            <a:cxnLst/>
            <a:rect l="0" t="0" r="0" b="0"/>
            <a:pathLst>
              <a:path w="342901" h="25715">
                <a:moveTo>
                  <a:pt x="0" y="25714"/>
                </a:moveTo>
                <a:lnTo>
                  <a:pt x="16483" y="25714"/>
                </a:lnTo>
                <a:lnTo>
                  <a:pt x="21466" y="24762"/>
                </a:lnTo>
                <a:lnTo>
                  <a:pt x="26693" y="23174"/>
                </a:lnTo>
                <a:lnTo>
                  <a:pt x="32083" y="21163"/>
                </a:lnTo>
                <a:lnTo>
                  <a:pt x="36629" y="19823"/>
                </a:lnTo>
                <a:lnTo>
                  <a:pt x="40611" y="18929"/>
                </a:lnTo>
                <a:lnTo>
                  <a:pt x="44219" y="18333"/>
                </a:lnTo>
                <a:lnTo>
                  <a:pt x="49482" y="16983"/>
                </a:lnTo>
                <a:lnTo>
                  <a:pt x="55848" y="15131"/>
                </a:lnTo>
                <a:lnTo>
                  <a:pt x="62950" y="12944"/>
                </a:lnTo>
                <a:lnTo>
                  <a:pt x="69589" y="11485"/>
                </a:lnTo>
                <a:lnTo>
                  <a:pt x="75920" y="10513"/>
                </a:lnTo>
                <a:lnTo>
                  <a:pt x="82046" y="9865"/>
                </a:lnTo>
                <a:lnTo>
                  <a:pt x="88987" y="9434"/>
                </a:lnTo>
                <a:lnTo>
                  <a:pt x="104320" y="8953"/>
                </a:lnTo>
                <a:lnTo>
                  <a:pt x="129017" y="8683"/>
                </a:lnTo>
                <a:lnTo>
                  <a:pt x="137447" y="7693"/>
                </a:lnTo>
                <a:lnTo>
                  <a:pt x="145924" y="6080"/>
                </a:lnTo>
                <a:lnTo>
                  <a:pt x="154433" y="4052"/>
                </a:lnTo>
                <a:lnTo>
                  <a:pt x="162962" y="2700"/>
                </a:lnTo>
                <a:lnTo>
                  <a:pt x="171507" y="1799"/>
                </a:lnTo>
                <a:lnTo>
                  <a:pt x="180060" y="1198"/>
                </a:lnTo>
                <a:lnTo>
                  <a:pt x="188620" y="798"/>
                </a:lnTo>
                <a:lnTo>
                  <a:pt x="205751" y="353"/>
                </a:lnTo>
                <a:lnTo>
                  <a:pt x="251126" y="17"/>
                </a:lnTo>
                <a:lnTo>
                  <a:pt x="279991" y="0"/>
                </a:lnTo>
                <a:lnTo>
                  <a:pt x="284768" y="951"/>
                </a:lnTo>
                <a:lnTo>
                  <a:pt x="288905" y="2538"/>
                </a:lnTo>
                <a:lnTo>
                  <a:pt x="292616" y="4549"/>
                </a:lnTo>
                <a:lnTo>
                  <a:pt x="296043" y="5889"/>
                </a:lnTo>
                <a:lnTo>
                  <a:pt x="299279" y="6782"/>
                </a:lnTo>
                <a:lnTo>
                  <a:pt x="302389" y="7378"/>
                </a:lnTo>
                <a:lnTo>
                  <a:pt x="310925" y="8039"/>
                </a:lnTo>
                <a:lnTo>
                  <a:pt x="322826" y="8465"/>
                </a:lnTo>
                <a:lnTo>
                  <a:pt x="332879" y="8560"/>
                </a:lnTo>
                <a:lnTo>
                  <a:pt x="342900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40"/>
          <p:cNvSpPr/>
          <p:nvPr/>
        </p:nvSpPr>
        <p:spPr>
          <a:xfrm>
            <a:off x="5192853" y="4106227"/>
            <a:ext cx="64948" cy="291466"/>
          </a:xfrm>
          <a:custGeom>
            <a:avLst/>
            <a:gdLst/>
            <a:ahLst/>
            <a:cxnLst/>
            <a:rect l="0" t="0" r="0" b="0"/>
            <a:pathLst>
              <a:path w="64948" h="29146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774" y="7796"/>
                </a:lnTo>
                <a:lnTo>
                  <a:pt x="4866" y="16482"/>
                </a:lnTo>
                <a:lnTo>
                  <a:pt x="5843" y="20513"/>
                </a:lnTo>
                <a:lnTo>
                  <a:pt x="7446" y="24153"/>
                </a:lnTo>
                <a:lnTo>
                  <a:pt x="9468" y="27532"/>
                </a:lnTo>
                <a:lnTo>
                  <a:pt x="10816" y="31690"/>
                </a:lnTo>
                <a:lnTo>
                  <a:pt x="11715" y="36367"/>
                </a:lnTo>
                <a:lnTo>
                  <a:pt x="12313" y="41389"/>
                </a:lnTo>
                <a:lnTo>
                  <a:pt x="13665" y="47596"/>
                </a:lnTo>
                <a:lnTo>
                  <a:pt x="15519" y="54590"/>
                </a:lnTo>
                <a:lnTo>
                  <a:pt x="17708" y="62111"/>
                </a:lnTo>
                <a:lnTo>
                  <a:pt x="19166" y="69030"/>
                </a:lnTo>
                <a:lnTo>
                  <a:pt x="20139" y="75547"/>
                </a:lnTo>
                <a:lnTo>
                  <a:pt x="20788" y="81797"/>
                </a:lnTo>
                <a:lnTo>
                  <a:pt x="22172" y="87869"/>
                </a:lnTo>
                <a:lnTo>
                  <a:pt x="24048" y="93822"/>
                </a:lnTo>
                <a:lnTo>
                  <a:pt x="26250" y="99696"/>
                </a:lnTo>
                <a:lnTo>
                  <a:pt x="27719" y="106469"/>
                </a:lnTo>
                <a:lnTo>
                  <a:pt x="28699" y="113842"/>
                </a:lnTo>
                <a:lnTo>
                  <a:pt x="29351" y="121614"/>
                </a:lnTo>
                <a:lnTo>
                  <a:pt x="30739" y="129654"/>
                </a:lnTo>
                <a:lnTo>
                  <a:pt x="32616" y="137871"/>
                </a:lnTo>
                <a:lnTo>
                  <a:pt x="34821" y="146207"/>
                </a:lnTo>
                <a:lnTo>
                  <a:pt x="36290" y="153669"/>
                </a:lnTo>
                <a:lnTo>
                  <a:pt x="37270" y="160548"/>
                </a:lnTo>
                <a:lnTo>
                  <a:pt x="37923" y="167040"/>
                </a:lnTo>
                <a:lnTo>
                  <a:pt x="38358" y="174225"/>
                </a:lnTo>
                <a:lnTo>
                  <a:pt x="38842" y="189828"/>
                </a:lnTo>
                <a:lnTo>
                  <a:pt x="39923" y="197037"/>
                </a:lnTo>
                <a:lnTo>
                  <a:pt x="41597" y="203749"/>
                </a:lnTo>
                <a:lnTo>
                  <a:pt x="43665" y="210127"/>
                </a:lnTo>
                <a:lnTo>
                  <a:pt x="45044" y="216285"/>
                </a:lnTo>
                <a:lnTo>
                  <a:pt x="45964" y="222295"/>
                </a:lnTo>
                <a:lnTo>
                  <a:pt x="46576" y="228206"/>
                </a:lnTo>
                <a:lnTo>
                  <a:pt x="46985" y="234053"/>
                </a:lnTo>
                <a:lnTo>
                  <a:pt x="47257" y="239855"/>
                </a:lnTo>
                <a:lnTo>
                  <a:pt x="47438" y="245629"/>
                </a:lnTo>
                <a:lnTo>
                  <a:pt x="48512" y="250430"/>
                </a:lnTo>
                <a:lnTo>
                  <a:pt x="50180" y="254583"/>
                </a:lnTo>
                <a:lnTo>
                  <a:pt x="52245" y="258305"/>
                </a:lnTo>
                <a:lnTo>
                  <a:pt x="53621" y="262691"/>
                </a:lnTo>
                <a:lnTo>
                  <a:pt x="54539" y="267520"/>
                </a:lnTo>
                <a:lnTo>
                  <a:pt x="55151" y="272644"/>
                </a:lnTo>
                <a:lnTo>
                  <a:pt x="55830" y="280878"/>
                </a:lnTo>
                <a:lnTo>
                  <a:pt x="56364" y="291282"/>
                </a:lnTo>
                <a:lnTo>
                  <a:pt x="57321" y="291343"/>
                </a:lnTo>
                <a:lnTo>
                  <a:pt x="64947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41"/>
          <p:cNvSpPr/>
          <p:nvPr/>
        </p:nvSpPr>
        <p:spPr>
          <a:xfrm>
            <a:off x="5609272" y="3951922"/>
            <a:ext cx="42863" cy="445771"/>
          </a:xfrm>
          <a:custGeom>
            <a:avLst/>
            <a:gdLst/>
            <a:ahLst/>
            <a:cxnLst/>
            <a:rect l="0" t="0" r="0" b="0"/>
            <a:pathLst>
              <a:path w="42863" h="445771">
                <a:moveTo>
                  <a:pt x="0" y="0"/>
                </a:moveTo>
                <a:lnTo>
                  <a:pt x="0" y="175516"/>
                </a:lnTo>
                <a:lnTo>
                  <a:pt x="953" y="182733"/>
                </a:lnTo>
                <a:lnTo>
                  <a:pt x="2540" y="190402"/>
                </a:lnTo>
                <a:lnTo>
                  <a:pt x="4551" y="198373"/>
                </a:lnTo>
                <a:lnTo>
                  <a:pt x="5891" y="206543"/>
                </a:lnTo>
                <a:lnTo>
                  <a:pt x="6785" y="214848"/>
                </a:lnTo>
                <a:lnTo>
                  <a:pt x="7381" y="223242"/>
                </a:lnTo>
                <a:lnTo>
                  <a:pt x="8730" y="231696"/>
                </a:lnTo>
                <a:lnTo>
                  <a:pt x="10583" y="240189"/>
                </a:lnTo>
                <a:lnTo>
                  <a:pt x="12770" y="248708"/>
                </a:lnTo>
                <a:lnTo>
                  <a:pt x="14228" y="257246"/>
                </a:lnTo>
                <a:lnTo>
                  <a:pt x="15201" y="265794"/>
                </a:lnTo>
                <a:lnTo>
                  <a:pt x="15849" y="274351"/>
                </a:lnTo>
                <a:lnTo>
                  <a:pt x="16281" y="282914"/>
                </a:lnTo>
                <a:lnTo>
                  <a:pt x="16761" y="300047"/>
                </a:lnTo>
                <a:lnTo>
                  <a:pt x="17841" y="308616"/>
                </a:lnTo>
                <a:lnTo>
                  <a:pt x="19515" y="317187"/>
                </a:lnTo>
                <a:lnTo>
                  <a:pt x="21583" y="325758"/>
                </a:lnTo>
                <a:lnTo>
                  <a:pt x="22960" y="334329"/>
                </a:lnTo>
                <a:lnTo>
                  <a:pt x="23880" y="342901"/>
                </a:lnTo>
                <a:lnTo>
                  <a:pt x="24492" y="351474"/>
                </a:lnTo>
                <a:lnTo>
                  <a:pt x="24901" y="359093"/>
                </a:lnTo>
                <a:lnTo>
                  <a:pt x="25354" y="372640"/>
                </a:lnTo>
                <a:lnTo>
                  <a:pt x="26428" y="378919"/>
                </a:lnTo>
                <a:lnTo>
                  <a:pt x="28096" y="385010"/>
                </a:lnTo>
                <a:lnTo>
                  <a:pt x="30161" y="390976"/>
                </a:lnTo>
                <a:lnTo>
                  <a:pt x="31537" y="395906"/>
                </a:lnTo>
                <a:lnTo>
                  <a:pt x="32455" y="400145"/>
                </a:lnTo>
                <a:lnTo>
                  <a:pt x="33746" y="410662"/>
                </a:lnTo>
                <a:lnTo>
                  <a:pt x="34183" y="422748"/>
                </a:lnTo>
                <a:lnTo>
                  <a:pt x="35171" y="425660"/>
                </a:lnTo>
                <a:lnTo>
                  <a:pt x="36782" y="428554"/>
                </a:lnTo>
                <a:lnTo>
                  <a:pt x="41662" y="435490"/>
                </a:lnTo>
                <a:lnTo>
                  <a:pt x="42329" y="438978"/>
                </a:lnTo>
                <a:lnTo>
                  <a:pt x="42862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42"/>
          <p:cNvSpPr/>
          <p:nvPr/>
        </p:nvSpPr>
        <p:spPr>
          <a:xfrm>
            <a:off x="7186656" y="4003745"/>
            <a:ext cx="257132" cy="291078"/>
          </a:xfrm>
          <a:custGeom>
            <a:avLst/>
            <a:gdLst/>
            <a:ahLst/>
            <a:cxnLst/>
            <a:rect l="0" t="0" r="0" b="0"/>
            <a:pathLst>
              <a:path w="257132" h="291078">
                <a:moveTo>
                  <a:pt x="205696" y="51047"/>
                </a:moveTo>
                <a:lnTo>
                  <a:pt x="201145" y="51047"/>
                </a:lnTo>
                <a:lnTo>
                  <a:pt x="198852" y="50095"/>
                </a:lnTo>
                <a:lnTo>
                  <a:pt x="190868" y="44262"/>
                </a:lnTo>
                <a:lnTo>
                  <a:pt x="190096" y="43666"/>
                </a:lnTo>
                <a:lnTo>
                  <a:pt x="189581" y="42316"/>
                </a:lnTo>
                <a:lnTo>
                  <a:pt x="189009" y="38277"/>
                </a:lnTo>
                <a:lnTo>
                  <a:pt x="187903" y="36818"/>
                </a:lnTo>
                <a:lnTo>
                  <a:pt x="186214" y="35846"/>
                </a:lnTo>
                <a:lnTo>
                  <a:pt x="184136" y="35198"/>
                </a:lnTo>
                <a:lnTo>
                  <a:pt x="182750" y="33814"/>
                </a:lnTo>
                <a:lnTo>
                  <a:pt x="181826" y="31938"/>
                </a:lnTo>
                <a:lnTo>
                  <a:pt x="181210" y="29736"/>
                </a:lnTo>
                <a:lnTo>
                  <a:pt x="177986" y="24748"/>
                </a:lnTo>
                <a:lnTo>
                  <a:pt x="175793" y="22084"/>
                </a:lnTo>
                <a:lnTo>
                  <a:pt x="173378" y="20308"/>
                </a:lnTo>
                <a:lnTo>
                  <a:pt x="165429" y="16857"/>
                </a:lnTo>
                <a:lnTo>
                  <a:pt x="157993" y="11177"/>
                </a:lnTo>
                <a:lnTo>
                  <a:pt x="155919" y="9515"/>
                </a:lnTo>
                <a:lnTo>
                  <a:pt x="149918" y="6236"/>
                </a:lnTo>
                <a:lnTo>
                  <a:pt x="145651" y="4028"/>
                </a:lnTo>
                <a:lnTo>
                  <a:pt x="138369" y="1575"/>
                </a:lnTo>
                <a:lnTo>
                  <a:pt x="131005" y="484"/>
                </a:lnTo>
                <a:lnTo>
                  <a:pt x="126375" y="194"/>
                </a:lnTo>
                <a:lnTo>
                  <a:pt x="121383" y="0"/>
                </a:lnTo>
                <a:lnTo>
                  <a:pt x="117102" y="823"/>
                </a:lnTo>
                <a:lnTo>
                  <a:pt x="109807" y="4278"/>
                </a:lnTo>
                <a:lnTo>
                  <a:pt x="105574" y="5580"/>
                </a:lnTo>
                <a:lnTo>
                  <a:pt x="100848" y="6448"/>
                </a:lnTo>
                <a:lnTo>
                  <a:pt x="95793" y="7027"/>
                </a:lnTo>
                <a:lnTo>
                  <a:pt x="91470" y="8365"/>
                </a:lnTo>
                <a:lnTo>
                  <a:pt x="84127" y="12392"/>
                </a:lnTo>
                <a:lnTo>
                  <a:pt x="79882" y="14800"/>
                </a:lnTo>
                <a:lnTo>
                  <a:pt x="70087" y="20015"/>
                </a:lnTo>
                <a:lnTo>
                  <a:pt x="65760" y="22739"/>
                </a:lnTo>
                <a:lnTo>
                  <a:pt x="58412" y="28306"/>
                </a:lnTo>
                <a:lnTo>
                  <a:pt x="51971" y="36495"/>
                </a:lnTo>
                <a:lnTo>
                  <a:pt x="48920" y="41346"/>
                </a:lnTo>
                <a:lnTo>
                  <a:pt x="44981" y="45532"/>
                </a:lnTo>
                <a:lnTo>
                  <a:pt x="40450" y="49275"/>
                </a:lnTo>
                <a:lnTo>
                  <a:pt x="35525" y="52724"/>
                </a:lnTo>
                <a:lnTo>
                  <a:pt x="27512" y="61635"/>
                </a:lnTo>
                <a:lnTo>
                  <a:pt x="24041" y="66678"/>
                </a:lnTo>
                <a:lnTo>
                  <a:pt x="17646" y="74822"/>
                </a:lnTo>
                <a:lnTo>
                  <a:pt x="11628" y="82569"/>
                </a:lnTo>
                <a:lnTo>
                  <a:pt x="8690" y="87302"/>
                </a:lnTo>
                <a:lnTo>
                  <a:pt x="5779" y="92362"/>
                </a:lnTo>
                <a:lnTo>
                  <a:pt x="3838" y="97640"/>
                </a:lnTo>
                <a:lnTo>
                  <a:pt x="2544" y="103064"/>
                </a:lnTo>
                <a:lnTo>
                  <a:pt x="1681" y="108585"/>
                </a:lnTo>
                <a:lnTo>
                  <a:pt x="1106" y="114171"/>
                </a:lnTo>
                <a:lnTo>
                  <a:pt x="723" y="119800"/>
                </a:lnTo>
                <a:lnTo>
                  <a:pt x="467" y="125457"/>
                </a:lnTo>
                <a:lnTo>
                  <a:pt x="183" y="136823"/>
                </a:lnTo>
                <a:lnTo>
                  <a:pt x="0" y="159643"/>
                </a:lnTo>
                <a:lnTo>
                  <a:pt x="938" y="165354"/>
                </a:lnTo>
                <a:lnTo>
                  <a:pt x="2516" y="171067"/>
                </a:lnTo>
                <a:lnTo>
                  <a:pt x="4520" y="176780"/>
                </a:lnTo>
                <a:lnTo>
                  <a:pt x="5856" y="182494"/>
                </a:lnTo>
                <a:lnTo>
                  <a:pt x="6747" y="188209"/>
                </a:lnTo>
                <a:lnTo>
                  <a:pt x="7341" y="193923"/>
                </a:lnTo>
                <a:lnTo>
                  <a:pt x="10541" y="202812"/>
                </a:lnTo>
                <a:lnTo>
                  <a:pt x="15138" y="209938"/>
                </a:lnTo>
                <a:lnTo>
                  <a:pt x="20356" y="216280"/>
                </a:lnTo>
                <a:lnTo>
                  <a:pt x="28390" y="222274"/>
                </a:lnTo>
                <a:lnTo>
                  <a:pt x="33200" y="225206"/>
                </a:lnTo>
                <a:lnTo>
                  <a:pt x="41084" y="231004"/>
                </a:lnTo>
                <a:lnTo>
                  <a:pt x="47762" y="236755"/>
                </a:lnTo>
                <a:lnTo>
                  <a:pt x="53905" y="242486"/>
                </a:lnTo>
                <a:lnTo>
                  <a:pt x="57830" y="245348"/>
                </a:lnTo>
                <a:lnTo>
                  <a:pt x="62351" y="248209"/>
                </a:lnTo>
                <a:lnTo>
                  <a:pt x="67270" y="251068"/>
                </a:lnTo>
                <a:lnTo>
                  <a:pt x="75276" y="254245"/>
                </a:lnTo>
                <a:lnTo>
                  <a:pt x="78745" y="255093"/>
                </a:lnTo>
                <a:lnTo>
                  <a:pt x="82962" y="254705"/>
                </a:lnTo>
                <a:lnTo>
                  <a:pt x="87679" y="253494"/>
                </a:lnTo>
                <a:lnTo>
                  <a:pt x="92727" y="251734"/>
                </a:lnTo>
                <a:lnTo>
                  <a:pt x="97046" y="249608"/>
                </a:lnTo>
                <a:lnTo>
                  <a:pt x="108628" y="242066"/>
                </a:lnTo>
                <a:lnTo>
                  <a:pt x="113361" y="239353"/>
                </a:lnTo>
                <a:lnTo>
                  <a:pt x="118422" y="236592"/>
                </a:lnTo>
                <a:lnTo>
                  <a:pt x="122749" y="232846"/>
                </a:lnTo>
                <a:lnTo>
                  <a:pt x="126585" y="228444"/>
                </a:lnTo>
                <a:lnTo>
                  <a:pt x="133389" y="219425"/>
                </a:lnTo>
                <a:lnTo>
                  <a:pt x="139587" y="212242"/>
                </a:lnTo>
                <a:lnTo>
                  <a:pt x="148056" y="203334"/>
                </a:lnTo>
                <a:lnTo>
                  <a:pt x="152982" y="198292"/>
                </a:lnTo>
                <a:lnTo>
                  <a:pt x="157218" y="193025"/>
                </a:lnTo>
                <a:lnTo>
                  <a:pt x="160996" y="187609"/>
                </a:lnTo>
                <a:lnTo>
                  <a:pt x="164466" y="182094"/>
                </a:lnTo>
                <a:lnTo>
                  <a:pt x="167732" y="176511"/>
                </a:lnTo>
                <a:lnTo>
                  <a:pt x="170861" y="170885"/>
                </a:lnTo>
                <a:lnTo>
                  <a:pt x="176879" y="159553"/>
                </a:lnTo>
                <a:lnTo>
                  <a:pt x="182729" y="148167"/>
                </a:lnTo>
                <a:lnTo>
                  <a:pt x="184670" y="142464"/>
                </a:lnTo>
                <a:lnTo>
                  <a:pt x="185964" y="136757"/>
                </a:lnTo>
                <a:lnTo>
                  <a:pt x="186826" y="131047"/>
                </a:lnTo>
                <a:lnTo>
                  <a:pt x="188353" y="125335"/>
                </a:lnTo>
                <a:lnTo>
                  <a:pt x="190324" y="119623"/>
                </a:lnTo>
                <a:lnTo>
                  <a:pt x="192590" y="113909"/>
                </a:lnTo>
                <a:lnTo>
                  <a:pt x="194102" y="108195"/>
                </a:lnTo>
                <a:lnTo>
                  <a:pt x="195109" y="102481"/>
                </a:lnTo>
                <a:lnTo>
                  <a:pt x="195780" y="96766"/>
                </a:lnTo>
                <a:lnTo>
                  <a:pt x="196526" y="87877"/>
                </a:lnTo>
                <a:lnTo>
                  <a:pt x="196725" y="84173"/>
                </a:lnTo>
                <a:lnTo>
                  <a:pt x="195905" y="80751"/>
                </a:lnTo>
                <a:lnTo>
                  <a:pt x="192455" y="74409"/>
                </a:lnTo>
                <a:lnTo>
                  <a:pt x="190286" y="68415"/>
                </a:lnTo>
                <a:lnTo>
                  <a:pt x="189065" y="59686"/>
                </a:lnTo>
                <a:lnTo>
                  <a:pt x="188552" y="51060"/>
                </a:lnTo>
                <a:lnTo>
                  <a:pt x="188551" y="62980"/>
                </a:lnTo>
                <a:lnTo>
                  <a:pt x="189504" y="65670"/>
                </a:lnTo>
                <a:lnTo>
                  <a:pt x="193102" y="71199"/>
                </a:lnTo>
                <a:lnTo>
                  <a:pt x="197876" y="79371"/>
                </a:lnTo>
                <a:lnTo>
                  <a:pt x="200483" y="84217"/>
                </a:lnTo>
                <a:lnTo>
                  <a:pt x="202220" y="89353"/>
                </a:lnTo>
                <a:lnTo>
                  <a:pt x="203379" y="94682"/>
                </a:lnTo>
                <a:lnTo>
                  <a:pt x="204151" y="100140"/>
                </a:lnTo>
                <a:lnTo>
                  <a:pt x="204666" y="105683"/>
                </a:lnTo>
                <a:lnTo>
                  <a:pt x="205009" y="111284"/>
                </a:lnTo>
                <a:lnTo>
                  <a:pt x="205238" y="116922"/>
                </a:lnTo>
                <a:lnTo>
                  <a:pt x="206343" y="122586"/>
                </a:lnTo>
                <a:lnTo>
                  <a:pt x="208032" y="128267"/>
                </a:lnTo>
                <a:lnTo>
                  <a:pt x="210111" y="133960"/>
                </a:lnTo>
                <a:lnTo>
                  <a:pt x="211497" y="139660"/>
                </a:lnTo>
                <a:lnTo>
                  <a:pt x="212421" y="145365"/>
                </a:lnTo>
                <a:lnTo>
                  <a:pt x="213037" y="151073"/>
                </a:lnTo>
                <a:lnTo>
                  <a:pt x="214399" y="156783"/>
                </a:lnTo>
                <a:lnTo>
                  <a:pt x="216261" y="162496"/>
                </a:lnTo>
                <a:lnTo>
                  <a:pt x="218454" y="168209"/>
                </a:lnTo>
                <a:lnTo>
                  <a:pt x="219917" y="174875"/>
                </a:lnTo>
                <a:lnTo>
                  <a:pt x="220891" y="182177"/>
                </a:lnTo>
                <a:lnTo>
                  <a:pt x="221542" y="189902"/>
                </a:lnTo>
                <a:lnTo>
                  <a:pt x="222927" y="196957"/>
                </a:lnTo>
                <a:lnTo>
                  <a:pt x="224804" y="203565"/>
                </a:lnTo>
                <a:lnTo>
                  <a:pt x="227007" y="209876"/>
                </a:lnTo>
                <a:lnTo>
                  <a:pt x="228476" y="215988"/>
                </a:lnTo>
                <a:lnTo>
                  <a:pt x="229455" y="221967"/>
                </a:lnTo>
                <a:lnTo>
                  <a:pt x="230108" y="227859"/>
                </a:lnTo>
                <a:lnTo>
                  <a:pt x="230833" y="236945"/>
                </a:lnTo>
                <a:lnTo>
                  <a:pt x="231027" y="240702"/>
                </a:lnTo>
                <a:lnTo>
                  <a:pt x="232108" y="245111"/>
                </a:lnTo>
                <a:lnTo>
                  <a:pt x="233781" y="249956"/>
                </a:lnTo>
                <a:lnTo>
                  <a:pt x="235850" y="255090"/>
                </a:lnTo>
                <a:lnTo>
                  <a:pt x="240688" y="263336"/>
                </a:lnTo>
                <a:lnTo>
                  <a:pt x="243311" y="266868"/>
                </a:lnTo>
                <a:lnTo>
                  <a:pt x="246226" y="273333"/>
                </a:lnTo>
                <a:lnTo>
                  <a:pt x="247004" y="276390"/>
                </a:lnTo>
                <a:lnTo>
                  <a:pt x="248475" y="278428"/>
                </a:lnTo>
                <a:lnTo>
                  <a:pt x="250407" y="279787"/>
                </a:lnTo>
                <a:lnTo>
                  <a:pt x="252649" y="280693"/>
                </a:lnTo>
                <a:lnTo>
                  <a:pt x="254143" y="282249"/>
                </a:lnTo>
                <a:lnTo>
                  <a:pt x="255139" y="284239"/>
                </a:lnTo>
                <a:lnTo>
                  <a:pt x="257131" y="2910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43"/>
          <p:cNvSpPr/>
          <p:nvPr/>
        </p:nvSpPr>
        <p:spPr>
          <a:xfrm>
            <a:off x="7598092" y="4080511"/>
            <a:ext cx="325756" cy="17144"/>
          </a:xfrm>
          <a:custGeom>
            <a:avLst/>
            <a:gdLst/>
            <a:ahLst/>
            <a:cxnLst/>
            <a:rect l="0" t="0" r="0" b="0"/>
            <a:pathLst>
              <a:path w="325756" h="17144">
                <a:moveTo>
                  <a:pt x="0" y="17143"/>
                </a:moveTo>
                <a:lnTo>
                  <a:pt x="44542" y="17143"/>
                </a:lnTo>
                <a:lnTo>
                  <a:pt x="48745" y="16191"/>
                </a:lnTo>
                <a:lnTo>
                  <a:pt x="53451" y="14604"/>
                </a:lnTo>
                <a:lnTo>
                  <a:pt x="58494" y="12593"/>
                </a:lnTo>
                <a:lnTo>
                  <a:pt x="64714" y="11252"/>
                </a:lnTo>
                <a:lnTo>
                  <a:pt x="71718" y="10359"/>
                </a:lnTo>
                <a:lnTo>
                  <a:pt x="79244" y="9763"/>
                </a:lnTo>
                <a:lnTo>
                  <a:pt x="86167" y="9366"/>
                </a:lnTo>
                <a:lnTo>
                  <a:pt x="98939" y="8924"/>
                </a:lnTo>
                <a:lnTo>
                  <a:pt x="105964" y="7854"/>
                </a:lnTo>
                <a:lnTo>
                  <a:pt x="113506" y="6188"/>
                </a:lnTo>
                <a:lnTo>
                  <a:pt x="121391" y="4125"/>
                </a:lnTo>
                <a:lnTo>
                  <a:pt x="128552" y="2749"/>
                </a:lnTo>
                <a:lnTo>
                  <a:pt x="135232" y="1832"/>
                </a:lnTo>
                <a:lnTo>
                  <a:pt x="141589" y="1221"/>
                </a:lnTo>
                <a:lnTo>
                  <a:pt x="148686" y="814"/>
                </a:lnTo>
                <a:lnTo>
                  <a:pt x="164190" y="361"/>
                </a:lnTo>
                <a:lnTo>
                  <a:pt x="228969" y="13"/>
                </a:lnTo>
                <a:lnTo>
                  <a:pt x="271317" y="0"/>
                </a:lnTo>
                <a:lnTo>
                  <a:pt x="276128" y="952"/>
                </a:lnTo>
                <a:lnTo>
                  <a:pt x="280288" y="2539"/>
                </a:lnTo>
                <a:lnTo>
                  <a:pt x="284013" y="4550"/>
                </a:lnTo>
                <a:lnTo>
                  <a:pt x="288402" y="5890"/>
                </a:lnTo>
                <a:lnTo>
                  <a:pt x="293234" y="6784"/>
                </a:lnTo>
                <a:lnTo>
                  <a:pt x="298359" y="7379"/>
                </a:lnTo>
                <a:lnTo>
                  <a:pt x="302729" y="7777"/>
                </a:lnTo>
                <a:lnTo>
                  <a:pt x="310124" y="8218"/>
                </a:lnTo>
                <a:lnTo>
                  <a:pt x="319642" y="8467"/>
                </a:lnTo>
                <a:lnTo>
                  <a:pt x="325755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44"/>
          <p:cNvSpPr/>
          <p:nvPr/>
        </p:nvSpPr>
        <p:spPr>
          <a:xfrm>
            <a:off x="7726784" y="3977640"/>
            <a:ext cx="77049" cy="325756"/>
          </a:xfrm>
          <a:custGeom>
            <a:avLst/>
            <a:gdLst/>
            <a:ahLst/>
            <a:cxnLst/>
            <a:rect l="0" t="0" r="0" b="0"/>
            <a:pathLst>
              <a:path w="77049" h="325756">
                <a:moveTo>
                  <a:pt x="8468" y="0"/>
                </a:moveTo>
                <a:lnTo>
                  <a:pt x="0" y="0"/>
                </a:lnTo>
                <a:lnTo>
                  <a:pt x="2482" y="2539"/>
                </a:lnTo>
                <a:lnTo>
                  <a:pt x="4478" y="4550"/>
                </a:lnTo>
                <a:lnTo>
                  <a:pt x="5808" y="6843"/>
                </a:lnTo>
                <a:lnTo>
                  <a:pt x="7285" y="11931"/>
                </a:lnTo>
                <a:lnTo>
                  <a:pt x="8632" y="14622"/>
                </a:lnTo>
                <a:lnTo>
                  <a:pt x="10483" y="17368"/>
                </a:lnTo>
                <a:lnTo>
                  <a:pt x="12669" y="20150"/>
                </a:lnTo>
                <a:lnTo>
                  <a:pt x="15079" y="22959"/>
                </a:lnTo>
                <a:lnTo>
                  <a:pt x="17637" y="25783"/>
                </a:lnTo>
                <a:lnTo>
                  <a:pt x="20296" y="28618"/>
                </a:lnTo>
                <a:lnTo>
                  <a:pt x="22069" y="32414"/>
                </a:lnTo>
                <a:lnTo>
                  <a:pt x="24038" y="41711"/>
                </a:lnTo>
                <a:lnTo>
                  <a:pt x="25516" y="47810"/>
                </a:lnTo>
                <a:lnTo>
                  <a:pt x="27453" y="54733"/>
                </a:lnTo>
                <a:lnTo>
                  <a:pt x="29697" y="62206"/>
                </a:lnTo>
                <a:lnTo>
                  <a:pt x="32146" y="69093"/>
                </a:lnTo>
                <a:lnTo>
                  <a:pt x="34731" y="75590"/>
                </a:lnTo>
                <a:lnTo>
                  <a:pt x="37407" y="81825"/>
                </a:lnTo>
                <a:lnTo>
                  <a:pt x="39190" y="87888"/>
                </a:lnTo>
                <a:lnTo>
                  <a:pt x="40379" y="93834"/>
                </a:lnTo>
                <a:lnTo>
                  <a:pt x="41172" y="99704"/>
                </a:lnTo>
                <a:lnTo>
                  <a:pt x="41701" y="106474"/>
                </a:lnTo>
                <a:lnTo>
                  <a:pt x="42053" y="113845"/>
                </a:lnTo>
                <a:lnTo>
                  <a:pt x="42444" y="129655"/>
                </a:lnTo>
                <a:lnTo>
                  <a:pt x="42716" y="171590"/>
                </a:lnTo>
                <a:lnTo>
                  <a:pt x="43683" y="180116"/>
                </a:lnTo>
                <a:lnTo>
                  <a:pt x="45279" y="188657"/>
                </a:lnTo>
                <a:lnTo>
                  <a:pt x="47297" y="197209"/>
                </a:lnTo>
                <a:lnTo>
                  <a:pt x="48641" y="204815"/>
                </a:lnTo>
                <a:lnTo>
                  <a:pt x="49538" y="211791"/>
                </a:lnTo>
                <a:lnTo>
                  <a:pt x="50135" y="218346"/>
                </a:lnTo>
                <a:lnTo>
                  <a:pt x="50534" y="224622"/>
                </a:lnTo>
                <a:lnTo>
                  <a:pt x="50976" y="236674"/>
                </a:lnTo>
                <a:lnTo>
                  <a:pt x="51226" y="254169"/>
                </a:lnTo>
                <a:lnTo>
                  <a:pt x="52214" y="259934"/>
                </a:lnTo>
                <a:lnTo>
                  <a:pt x="53824" y="265682"/>
                </a:lnTo>
                <a:lnTo>
                  <a:pt x="55851" y="271418"/>
                </a:lnTo>
                <a:lnTo>
                  <a:pt x="58102" y="280333"/>
                </a:lnTo>
                <a:lnTo>
                  <a:pt x="59102" y="288422"/>
                </a:lnTo>
                <a:lnTo>
                  <a:pt x="59547" y="298367"/>
                </a:lnTo>
                <a:lnTo>
                  <a:pt x="60618" y="302734"/>
                </a:lnTo>
                <a:lnTo>
                  <a:pt x="62285" y="306598"/>
                </a:lnTo>
                <a:lnTo>
                  <a:pt x="67253" y="315091"/>
                </a:lnTo>
                <a:lnTo>
                  <a:pt x="67932" y="318793"/>
                </a:lnTo>
                <a:lnTo>
                  <a:pt x="68444" y="325347"/>
                </a:lnTo>
                <a:lnTo>
                  <a:pt x="69407" y="325483"/>
                </a:lnTo>
                <a:lnTo>
                  <a:pt x="71002" y="325574"/>
                </a:lnTo>
                <a:lnTo>
                  <a:pt x="77048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5"/>
          <p:cNvSpPr/>
          <p:nvPr/>
        </p:nvSpPr>
        <p:spPr>
          <a:xfrm>
            <a:off x="8121015" y="3823335"/>
            <a:ext cx="222737" cy="437163"/>
          </a:xfrm>
          <a:custGeom>
            <a:avLst/>
            <a:gdLst/>
            <a:ahLst/>
            <a:cxnLst/>
            <a:rect l="0" t="0" r="0" b="0"/>
            <a:pathLst>
              <a:path w="222737" h="43716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7" y="6844"/>
                </a:lnTo>
                <a:lnTo>
                  <a:pt x="8415" y="19908"/>
                </a:lnTo>
                <a:lnTo>
                  <a:pt x="8572" y="150660"/>
                </a:lnTo>
                <a:lnTo>
                  <a:pt x="9525" y="160447"/>
                </a:lnTo>
                <a:lnTo>
                  <a:pt x="11111" y="169830"/>
                </a:lnTo>
                <a:lnTo>
                  <a:pt x="13123" y="178942"/>
                </a:lnTo>
                <a:lnTo>
                  <a:pt x="14464" y="188827"/>
                </a:lnTo>
                <a:lnTo>
                  <a:pt x="15357" y="199227"/>
                </a:lnTo>
                <a:lnTo>
                  <a:pt x="16351" y="219038"/>
                </a:lnTo>
                <a:lnTo>
                  <a:pt x="16792" y="234192"/>
                </a:lnTo>
                <a:lnTo>
                  <a:pt x="17861" y="242805"/>
                </a:lnTo>
                <a:lnTo>
                  <a:pt x="19529" y="252358"/>
                </a:lnTo>
                <a:lnTo>
                  <a:pt x="21591" y="262536"/>
                </a:lnTo>
                <a:lnTo>
                  <a:pt x="22966" y="272179"/>
                </a:lnTo>
                <a:lnTo>
                  <a:pt x="23883" y="281465"/>
                </a:lnTo>
                <a:lnTo>
                  <a:pt x="24495" y="290513"/>
                </a:lnTo>
                <a:lnTo>
                  <a:pt x="25174" y="305647"/>
                </a:lnTo>
                <a:lnTo>
                  <a:pt x="25476" y="319675"/>
                </a:lnTo>
                <a:lnTo>
                  <a:pt x="25686" y="360373"/>
                </a:lnTo>
                <a:lnTo>
                  <a:pt x="26648" y="367883"/>
                </a:lnTo>
                <a:lnTo>
                  <a:pt x="30258" y="381309"/>
                </a:lnTo>
                <a:lnTo>
                  <a:pt x="32498" y="391085"/>
                </a:lnTo>
                <a:lnTo>
                  <a:pt x="33759" y="404484"/>
                </a:lnTo>
                <a:lnTo>
                  <a:pt x="34132" y="417979"/>
                </a:lnTo>
                <a:lnTo>
                  <a:pt x="34290" y="428608"/>
                </a:lnTo>
                <a:lnTo>
                  <a:pt x="34290" y="396293"/>
                </a:lnTo>
                <a:lnTo>
                  <a:pt x="36829" y="385363"/>
                </a:lnTo>
                <a:lnTo>
                  <a:pt x="40181" y="374155"/>
                </a:lnTo>
                <a:lnTo>
                  <a:pt x="41672" y="362823"/>
                </a:lnTo>
                <a:lnTo>
                  <a:pt x="44872" y="351437"/>
                </a:lnTo>
                <a:lnTo>
                  <a:pt x="49471" y="340027"/>
                </a:lnTo>
                <a:lnTo>
                  <a:pt x="54690" y="328605"/>
                </a:lnTo>
                <a:lnTo>
                  <a:pt x="62982" y="311465"/>
                </a:lnTo>
                <a:lnTo>
                  <a:pt x="66754" y="305751"/>
                </a:lnTo>
                <a:lnTo>
                  <a:pt x="71171" y="300036"/>
                </a:lnTo>
                <a:lnTo>
                  <a:pt x="76023" y="294321"/>
                </a:lnTo>
                <a:lnTo>
                  <a:pt x="80209" y="288607"/>
                </a:lnTo>
                <a:lnTo>
                  <a:pt x="83953" y="282892"/>
                </a:lnTo>
                <a:lnTo>
                  <a:pt x="87401" y="277177"/>
                </a:lnTo>
                <a:lnTo>
                  <a:pt x="91604" y="272415"/>
                </a:lnTo>
                <a:lnTo>
                  <a:pt x="96312" y="268287"/>
                </a:lnTo>
                <a:lnTo>
                  <a:pt x="101355" y="264583"/>
                </a:lnTo>
                <a:lnTo>
                  <a:pt x="105670" y="261161"/>
                </a:lnTo>
                <a:lnTo>
                  <a:pt x="109498" y="257927"/>
                </a:lnTo>
                <a:lnTo>
                  <a:pt x="113004" y="254819"/>
                </a:lnTo>
                <a:lnTo>
                  <a:pt x="117246" y="251794"/>
                </a:lnTo>
                <a:lnTo>
                  <a:pt x="121979" y="248825"/>
                </a:lnTo>
                <a:lnTo>
                  <a:pt x="127039" y="245893"/>
                </a:lnTo>
                <a:lnTo>
                  <a:pt x="132318" y="243939"/>
                </a:lnTo>
                <a:lnTo>
                  <a:pt x="137742" y="242636"/>
                </a:lnTo>
                <a:lnTo>
                  <a:pt x="143262" y="241767"/>
                </a:lnTo>
                <a:lnTo>
                  <a:pt x="147896" y="241188"/>
                </a:lnTo>
                <a:lnTo>
                  <a:pt x="151938" y="240802"/>
                </a:lnTo>
                <a:lnTo>
                  <a:pt x="155584" y="240544"/>
                </a:lnTo>
                <a:lnTo>
                  <a:pt x="159920" y="240373"/>
                </a:lnTo>
                <a:lnTo>
                  <a:pt x="169818" y="240182"/>
                </a:lnTo>
                <a:lnTo>
                  <a:pt x="174173" y="241084"/>
                </a:lnTo>
                <a:lnTo>
                  <a:pt x="178028" y="242637"/>
                </a:lnTo>
                <a:lnTo>
                  <a:pt x="184850" y="246904"/>
                </a:lnTo>
                <a:lnTo>
                  <a:pt x="191058" y="251975"/>
                </a:lnTo>
                <a:lnTo>
                  <a:pt x="196992" y="257403"/>
                </a:lnTo>
                <a:lnTo>
                  <a:pt x="205688" y="265815"/>
                </a:lnTo>
                <a:lnTo>
                  <a:pt x="211431" y="272445"/>
                </a:lnTo>
                <a:lnTo>
                  <a:pt x="217159" y="281741"/>
                </a:lnTo>
                <a:lnTo>
                  <a:pt x="220340" y="289683"/>
                </a:lnTo>
                <a:lnTo>
                  <a:pt x="221754" y="297340"/>
                </a:lnTo>
                <a:lnTo>
                  <a:pt x="222381" y="307094"/>
                </a:lnTo>
                <a:lnTo>
                  <a:pt x="222661" y="317778"/>
                </a:lnTo>
                <a:lnTo>
                  <a:pt x="222736" y="323295"/>
                </a:lnTo>
                <a:lnTo>
                  <a:pt x="221833" y="327925"/>
                </a:lnTo>
                <a:lnTo>
                  <a:pt x="216011" y="339944"/>
                </a:lnTo>
                <a:lnTo>
                  <a:pt x="202730" y="366123"/>
                </a:lnTo>
                <a:lnTo>
                  <a:pt x="198970" y="370764"/>
                </a:lnTo>
                <a:lnTo>
                  <a:pt x="194559" y="374811"/>
                </a:lnTo>
                <a:lnTo>
                  <a:pt x="189714" y="378462"/>
                </a:lnTo>
                <a:lnTo>
                  <a:pt x="185530" y="382800"/>
                </a:lnTo>
                <a:lnTo>
                  <a:pt x="181789" y="387597"/>
                </a:lnTo>
                <a:lnTo>
                  <a:pt x="178342" y="392701"/>
                </a:lnTo>
                <a:lnTo>
                  <a:pt x="174140" y="397055"/>
                </a:lnTo>
                <a:lnTo>
                  <a:pt x="169433" y="400911"/>
                </a:lnTo>
                <a:lnTo>
                  <a:pt x="164390" y="404434"/>
                </a:lnTo>
                <a:lnTo>
                  <a:pt x="160076" y="407735"/>
                </a:lnTo>
                <a:lnTo>
                  <a:pt x="156247" y="410888"/>
                </a:lnTo>
                <a:lnTo>
                  <a:pt x="152742" y="413943"/>
                </a:lnTo>
                <a:lnTo>
                  <a:pt x="148500" y="416932"/>
                </a:lnTo>
                <a:lnTo>
                  <a:pt x="143768" y="419877"/>
                </a:lnTo>
                <a:lnTo>
                  <a:pt x="138707" y="422793"/>
                </a:lnTo>
                <a:lnTo>
                  <a:pt x="134381" y="424737"/>
                </a:lnTo>
                <a:lnTo>
                  <a:pt x="130545" y="426033"/>
                </a:lnTo>
                <a:lnTo>
                  <a:pt x="127035" y="426897"/>
                </a:lnTo>
                <a:lnTo>
                  <a:pt x="122790" y="428425"/>
                </a:lnTo>
                <a:lnTo>
                  <a:pt x="118054" y="430397"/>
                </a:lnTo>
                <a:lnTo>
                  <a:pt x="112993" y="432663"/>
                </a:lnTo>
                <a:lnTo>
                  <a:pt x="107713" y="434175"/>
                </a:lnTo>
                <a:lnTo>
                  <a:pt x="102289" y="435182"/>
                </a:lnTo>
                <a:lnTo>
                  <a:pt x="96767" y="435854"/>
                </a:lnTo>
                <a:lnTo>
                  <a:pt x="92134" y="436301"/>
                </a:lnTo>
                <a:lnTo>
                  <a:pt x="88093" y="436600"/>
                </a:lnTo>
                <a:lnTo>
                  <a:pt x="84446" y="436799"/>
                </a:lnTo>
                <a:lnTo>
                  <a:pt x="75314" y="437020"/>
                </a:lnTo>
                <a:lnTo>
                  <a:pt x="58481" y="437162"/>
                </a:lnTo>
                <a:lnTo>
                  <a:pt x="55178" y="436221"/>
                </a:lnTo>
                <a:lnTo>
                  <a:pt x="48971" y="432636"/>
                </a:lnTo>
                <a:lnTo>
                  <a:pt x="44672" y="429813"/>
                </a:lnTo>
                <a:lnTo>
                  <a:pt x="41127" y="429153"/>
                </a:lnTo>
                <a:lnTo>
                  <a:pt x="38848" y="428977"/>
                </a:lnTo>
                <a:lnTo>
                  <a:pt x="36377" y="427907"/>
                </a:lnTo>
                <a:lnTo>
                  <a:pt x="31089" y="424178"/>
                </a:lnTo>
                <a:lnTo>
                  <a:pt x="27309" y="421274"/>
                </a:lnTo>
                <a:lnTo>
                  <a:pt x="27731" y="420867"/>
                </a:lnTo>
                <a:lnTo>
                  <a:pt x="34290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46"/>
          <p:cNvSpPr/>
          <p:nvPr/>
        </p:nvSpPr>
        <p:spPr>
          <a:xfrm>
            <a:off x="8463915" y="4037647"/>
            <a:ext cx="8573" cy="205741"/>
          </a:xfrm>
          <a:custGeom>
            <a:avLst/>
            <a:gdLst/>
            <a:ahLst/>
            <a:cxnLst/>
            <a:rect l="0" t="0" r="0" b="0"/>
            <a:pathLst>
              <a:path w="8573" h="20574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51" y="20151"/>
                </a:lnTo>
                <a:lnTo>
                  <a:pt x="4939" y="23912"/>
                </a:lnTo>
                <a:lnTo>
                  <a:pt x="4245" y="28324"/>
                </a:lnTo>
                <a:lnTo>
                  <a:pt x="2830" y="33170"/>
                </a:lnTo>
                <a:lnTo>
                  <a:pt x="1886" y="38306"/>
                </a:lnTo>
                <a:lnTo>
                  <a:pt x="1258" y="43635"/>
                </a:lnTo>
                <a:lnTo>
                  <a:pt x="838" y="49092"/>
                </a:lnTo>
                <a:lnTo>
                  <a:pt x="559" y="54636"/>
                </a:lnTo>
                <a:lnTo>
                  <a:pt x="248" y="65875"/>
                </a:lnTo>
                <a:lnTo>
                  <a:pt x="9" y="111448"/>
                </a:lnTo>
                <a:lnTo>
                  <a:pt x="0" y="178357"/>
                </a:lnTo>
                <a:lnTo>
                  <a:pt x="952" y="181769"/>
                </a:lnTo>
                <a:lnTo>
                  <a:pt x="2539" y="184044"/>
                </a:lnTo>
                <a:lnTo>
                  <a:pt x="4551" y="185561"/>
                </a:lnTo>
                <a:lnTo>
                  <a:pt x="5891" y="187525"/>
                </a:lnTo>
                <a:lnTo>
                  <a:pt x="6785" y="189787"/>
                </a:lnTo>
                <a:lnTo>
                  <a:pt x="7381" y="192247"/>
                </a:lnTo>
                <a:lnTo>
                  <a:pt x="7777" y="194840"/>
                </a:lnTo>
                <a:lnTo>
                  <a:pt x="8043" y="197521"/>
                </a:lnTo>
                <a:lnTo>
                  <a:pt x="857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47"/>
          <p:cNvSpPr/>
          <p:nvPr/>
        </p:nvSpPr>
        <p:spPr>
          <a:xfrm>
            <a:off x="8439503" y="3874804"/>
            <a:ext cx="32985" cy="34257"/>
          </a:xfrm>
          <a:custGeom>
            <a:avLst/>
            <a:gdLst/>
            <a:ahLst/>
            <a:cxnLst/>
            <a:rect l="0" t="0" r="0" b="0"/>
            <a:pathLst>
              <a:path w="32985" h="34257">
                <a:moveTo>
                  <a:pt x="32984" y="34256"/>
                </a:moveTo>
                <a:lnTo>
                  <a:pt x="3101" y="34256"/>
                </a:lnTo>
                <a:lnTo>
                  <a:pt x="1632" y="33303"/>
                </a:lnTo>
                <a:lnTo>
                  <a:pt x="653" y="31716"/>
                </a:lnTo>
                <a:lnTo>
                  <a:pt x="0" y="29705"/>
                </a:lnTo>
                <a:lnTo>
                  <a:pt x="517" y="28364"/>
                </a:lnTo>
                <a:lnTo>
                  <a:pt x="1815" y="27470"/>
                </a:lnTo>
                <a:lnTo>
                  <a:pt x="3632" y="26875"/>
                </a:lnTo>
                <a:lnTo>
                  <a:pt x="4844" y="25525"/>
                </a:lnTo>
                <a:lnTo>
                  <a:pt x="5651" y="23673"/>
                </a:lnTo>
                <a:lnTo>
                  <a:pt x="6190" y="21485"/>
                </a:lnTo>
                <a:lnTo>
                  <a:pt x="6548" y="19074"/>
                </a:lnTo>
                <a:lnTo>
                  <a:pt x="6789" y="16515"/>
                </a:lnTo>
                <a:lnTo>
                  <a:pt x="7172" y="10114"/>
                </a:lnTo>
                <a:lnTo>
                  <a:pt x="8156" y="8636"/>
                </a:lnTo>
                <a:lnTo>
                  <a:pt x="9764" y="6698"/>
                </a:lnTo>
                <a:lnTo>
                  <a:pt x="15808" y="0"/>
                </a:lnTo>
                <a:lnTo>
                  <a:pt x="15839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48"/>
          <p:cNvSpPr/>
          <p:nvPr/>
        </p:nvSpPr>
        <p:spPr>
          <a:xfrm>
            <a:off x="3997747" y="4852035"/>
            <a:ext cx="59904" cy="454343"/>
          </a:xfrm>
          <a:custGeom>
            <a:avLst/>
            <a:gdLst/>
            <a:ahLst/>
            <a:cxnLst/>
            <a:rect l="0" t="0" r="0" b="0"/>
            <a:pathLst>
              <a:path w="59904" h="454343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40"/>
                </a:lnTo>
                <a:lnTo>
                  <a:pt x="7286" y="4551"/>
                </a:lnTo>
                <a:lnTo>
                  <a:pt x="8117" y="16482"/>
                </a:lnTo>
                <a:lnTo>
                  <a:pt x="9186" y="20513"/>
                </a:lnTo>
                <a:lnTo>
                  <a:pt x="10852" y="24153"/>
                </a:lnTo>
                <a:lnTo>
                  <a:pt x="12915" y="27532"/>
                </a:lnTo>
                <a:lnTo>
                  <a:pt x="14290" y="31689"/>
                </a:lnTo>
                <a:lnTo>
                  <a:pt x="15818" y="41389"/>
                </a:lnTo>
                <a:lnTo>
                  <a:pt x="16497" y="52050"/>
                </a:lnTo>
                <a:lnTo>
                  <a:pt x="16799" y="63138"/>
                </a:lnTo>
                <a:lnTo>
                  <a:pt x="17031" y="113146"/>
                </a:lnTo>
                <a:lnTo>
                  <a:pt x="17986" y="121150"/>
                </a:lnTo>
                <a:lnTo>
                  <a:pt x="19576" y="129345"/>
                </a:lnTo>
                <a:lnTo>
                  <a:pt x="21588" y="137665"/>
                </a:lnTo>
                <a:lnTo>
                  <a:pt x="22930" y="146069"/>
                </a:lnTo>
                <a:lnTo>
                  <a:pt x="23824" y="154529"/>
                </a:lnTo>
                <a:lnTo>
                  <a:pt x="24420" y="163027"/>
                </a:lnTo>
                <a:lnTo>
                  <a:pt x="24818" y="170597"/>
                </a:lnTo>
                <a:lnTo>
                  <a:pt x="25259" y="184088"/>
                </a:lnTo>
                <a:lnTo>
                  <a:pt x="25566" y="223420"/>
                </a:lnTo>
                <a:lnTo>
                  <a:pt x="25603" y="257280"/>
                </a:lnTo>
                <a:lnTo>
                  <a:pt x="26559" y="265818"/>
                </a:lnTo>
                <a:lnTo>
                  <a:pt x="28149" y="274367"/>
                </a:lnTo>
                <a:lnTo>
                  <a:pt x="30161" y="282924"/>
                </a:lnTo>
                <a:lnTo>
                  <a:pt x="31502" y="291485"/>
                </a:lnTo>
                <a:lnTo>
                  <a:pt x="32396" y="300051"/>
                </a:lnTo>
                <a:lnTo>
                  <a:pt x="32993" y="308619"/>
                </a:lnTo>
                <a:lnTo>
                  <a:pt x="33390" y="316235"/>
                </a:lnTo>
                <a:lnTo>
                  <a:pt x="33832" y="329779"/>
                </a:lnTo>
                <a:lnTo>
                  <a:pt x="34902" y="336058"/>
                </a:lnTo>
                <a:lnTo>
                  <a:pt x="36568" y="342148"/>
                </a:lnTo>
                <a:lnTo>
                  <a:pt x="38631" y="348114"/>
                </a:lnTo>
                <a:lnTo>
                  <a:pt x="40007" y="354948"/>
                </a:lnTo>
                <a:lnTo>
                  <a:pt x="40923" y="362362"/>
                </a:lnTo>
                <a:lnTo>
                  <a:pt x="41535" y="370162"/>
                </a:lnTo>
                <a:lnTo>
                  <a:pt x="42214" y="383909"/>
                </a:lnTo>
                <a:lnTo>
                  <a:pt x="42395" y="390241"/>
                </a:lnTo>
                <a:lnTo>
                  <a:pt x="43469" y="395416"/>
                </a:lnTo>
                <a:lnTo>
                  <a:pt x="45137" y="399818"/>
                </a:lnTo>
                <a:lnTo>
                  <a:pt x="47201" y="403705"/>
                </a:lnTo>
                <a:lnTo>
                  <a:pt x="48577" y="407249"/>
                </a:lnTo>
                <a:lnTo>
                  <a:pt x="50107" y="413727"/>
                </a:lnTo>
                <a:lnTo>
                  <a:pt x="51088" y="425646"/>
                </a:lnTo>
                <a:lnTo>
                  <a:pt x="51223" y="431428"/>
                </a:lnTo>
                <a:lnTo>
                  <a:pt x="52211" y="434304"/>
                </a:lnTo>
                <a:lnTo>
                  <a:pt x="53823" y="437173"/>
                </a:lnTo>
                <a:lnTo>
                  <a:pt x="58702" y="444072"/>
                </a:lnTo>
                <a:lnTo>
                  <a:pt x="59369" y="447555"/>
                </a:lnTo>
                <a:lnTo>
                  <a:pt x="59903" y="4543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49"/>
          <p:cNvSpPr/>
          <p:nvPr/>
        </p:nvSpPr>
        <p:spPr>
          <a:xfrm>
            <a:off x="4271962" y="4989195"/>
            <a:ext cx="402909" cy="51435"/>
          </a:xfrm>
          <a:custGeom>
            <a:avLst/>
            <a:gdLst/>
            <a:ahLst/>
            <a:cxnLst/>
            <a:rect l="0" t="0" r="0" b="0"/>
            <a:pathLst>
              <a:path w="402909" h="51435">
                <a:moveTo>
                  <a:pt x="0" y="51434"/>
                </a:moveTo>
                <a:lnTo>
                  <a:pt x="66219" y="51434"/>
                </a:lnTo>
                <a:lnTo>
                  <a:pt x="71768" y="50482"/>
                </a:lnTo>
                <a:lnTo>
                  <a:pt x="77373" y="48895"/>
                </a:lnTo>
                <a:lnTo>
                  <a:pt x="83015" y="46884"/>
                </a:lnTo>
                <a:lnTo>
                  <a:pt x="88681" y="45543"/>
                </a:lnTo>
                <a:lnTo>
                  <a:pt x="100056" y="44053"/>
                </a:lnTo>
                <a:lnTo>
                  <a:pt x="111462" y="43392"/>
                </a:lnTo>
                <a:lnTo>
                  <a:pt x="123834" y="42145"/>
                </a:lnTo>
                <a:lnTo>
                  <a:pt x="131133" y="40479"/>
                </a:lnTo>
                <a:lnTo>
                  <a:pt x="138857" y="38416"/>
                </a:lnTo>
                <a:lnTo>
                  <a:pt x="145911" y="37041"/>
                </a:lnTo>
                <a:lnTo>
                  <a:pt x="152519" y="36123"/>
                </a:lnTo>
                <a:lnTo>
                  <a:pt x="158830" y="35513"/>
                </a:lnTo>
                <a:lnTo>
                  <a:pt x="166847" y="34152"/>
                </a:lnTo>
                <a:lnTo>
                  <a:pt x="176001" y="32293"/>
                </a:lnTo>
                <a:lnTo>
                  <a:pt x="185914" y="30101"/>
                </a:lnTo>
                <a:lnTo>
                  <a:pt x="195380" y="27687"/>
                </a:lnTo>
                <a:lnTo>
                  <a:pt x="204549" y="25125"/>
                </a:lnTo>
                <a:lnTo>
                  <a:pt x="213518" y="22465"/>
                </a:lnTo>
                <a:lnTo>
                  <a:pt x="222355" y="20691"/>
                </a:lnTo>
                <a:lnTo>
                  <a:pt x="231104" y="19510"/>
                </a:lnTo>
                <a:lnTo>
                  <a:pt x="239795" y="18721"/>
                </a:lnTo>
                <a:lnTo>
                  <a:pt x="248446" y="18196"/>
                </a:lnTo>
                <a:lnTo>
                  <a:pt x="265678" y="17612"/>
                </a:lnTo>
                <a:lnTo>
                  <a:pt x="274274" y="15551"/>
                </a:lnTo>
                <a:lnTo>
                  <a:pt x="282861" y="12272"/>
                </a:lnTo>
                <a:lnTo>
                  <a:pt x="291444" y="8181"/>
                </a:lnTo>
                <a:lnTo>
                  <a:pt x="300024" y="5454"/>
                </a:lnTo>
                <a:lnTo>
                  <a:pt x="308601" y="3636"/>
                </a:lnTo>
                <a:lnTo>
                  <a:pt x="317176" y="2424"/>
                </a:lnTo>
                <a:lnTo>
                  <a:pt x="324798" y="1616"/>
                </a:lnTo>
                <a:lnTo>
                  <a:pt x="331785" y="1077"/>
                </a:lnTo>
                <a:lnTo>
                  <a:pt x="338348" y="718"/>
                </a:lnTo>
                <a:lnTo>
                  <a:pt x="350719" y="319"/>
                </a:lnTo>
                <a:lnTo>
                  <a:pt x="374183" y="63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50"/>
          <p:cNvSpPr/>
          <p:nvPr/>
        </p:nvSpPr>
        <p:spPr>
          <a:xfrm>
            <a:off x="4486275" y="4894897"/>
            <a:ext cx="33935" cy="317183"/>
          </a:xfrm>
          <a:custGeom>
            <a:avLst/>
            <a:gdLst/>
            <a:ahLst/>
            <a:cxnLst/>
            <a:rect l="0" t="0" r="0" b="0"/>
            <a:pathLst>
              <a:path w="33935" h="317183">
                <a:moveTo>
                  <a:pt x="8572" y="0"/>
                </a:moveTo>
                <a:lnTo>
                  <a:pt x="31" y="0"/>
                </a:lnTo>
                <a:lnTo>
                  <a:pt x="0" y="41712"/>
                </a:lnTo>
                <a:lnTo>
                  <a:pt x="952" y="46857"/>
                </a:lnTo>
                <a:lnTo>
                  <a:pt x="2540" y="52193"/>
                </a:lnTo>
                <a:lnTo>
                  <a:pt x="4550" y="57656"/>
                </a:lnTo>
                <a:lnTo>
                  <a:pt x="5891" y="63203"/>
                </a:lnTo>
                <a:lnTo>
                  <a:pt x="6785" y="68805"/>
                </a:lnTo>
                <a:lnTo>
                  <a:pt x="7380" y="74445"/>
                </a:lnTo>
                <a:lnTo>
                  <a:pt x="8730" y="80110"/>
                </a:lnTo>
                <a:lnTo>
                  <a:pt x="10583" y="85792"/>
                </a:lnTo>
                <a:lnTo>
                  <a:pt x="12770" y="91484"/>
                </a:lnTo>
                <a:lnTo>
                  <a:pt x="14228" y="97185"/>
                </a:lnTo>
                <a:lnTo>
                  <a:pt x="15200" y="102890"/>
                </a:lnTo>
                <a:lnTo>
                  <a:pt x="15849" y="108598"/>
                </a:lnTo>
                <a:lnTo>
                  <a:pt x="17233" y="114309"/>
                </a:lnTo>
                <a:lnTo>
                  <a:pt x="19109" y="120021"/>
                </a:lnTo>
                <a:lnTo>
                  <a:pt x="21311" y="125734"/>
                </a:lnTo>
                <a:lnTo>
                  <a:pt x="22780" y="132400"/>
                </a:lnTo>
                <a:lnTo>
                  <a:pt x="23759" y="139702"/>
                </a:lnTo>
                <a:lnTo>
                  <a:pt x="24412" y="147427"/>
                </a:lnTo>
                <a:lnTo>
                  <a:pt x="24847" y="154482"/>
                </a:lnTo>
                <a:lnTo>
                  <a:pt x="25330" y="167401"/>
                </a:lnTo>
                <a:lnTo>
                  <a:pt x="25602" y="189936"/>
                </a:lnTo>
                <a:lnTo>
                  <a:pt x="26593" y="197108"/>
                </a:lnTo>
                <a:lnTo>
                  <a:pt x="28206" y="203796"/>
                </a:lnTo>
                <a:lnTo>
                  <a:pt x="30234" y="210159"/>
                </a:lnTo>
                <a:lnTo>
                  <a:pt x="31586" y="216306"/>
                </a:lnTo>
                <a:lnTo>
                  <a:pt x="32487" y="222309"/>
                </a:lnTo>
                <a:lnTo>
                  <a:pt x="33088" y="228216"/>
                </a:lnTo>
                <a:lnTo>
                  <a:pt x="33489" y="234059"/>
                </a:lnTo>
                <a:lnTo>
                  <a:pt x="33756" y="239860"/>
                </a:lnTo>
                <a:lnTo>
                  <a:pt x="33934" y="245631"/>
                </a:lnTo>
                <a:lnTo>
                  <a:pt x="33100" y="251384"/>
                </a:lnTo>
                <a:lnTo>
                  <a:pt x="31591" y="257124"/>
                </a:lnTo>
                <a:lnTo>
                  <a:pt x="29633" y="262856"/>
                </a:lnTo>
                <a:lnTo>
                  <a:pt x="28328" y="267630"/>
                </a:lnTo>
                <a:lnTo>
                  <a:pt x="27458" y="271765"/>
                </a:lnTo>
                <a:lnTo>
                  <a:pt x="26491" y="278899"/>
                </a:lnTo>
                <a:lnTo>
                  <a:pt x="25946" y="288271"/>
                </a:lnTo>
                <a:lnTo>
                  <a:pt x="25785" y="297080"/>
                </a:lnTo>
                <a:lnTo>
                  <a:pt x="25717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51"/>
          <p:cNvSpPr/>
          <p:nvPr/>
        </p:nvSpPr>
        <p:spPr>
          <a:xfrm>
            <a:off x="4511992" y="52120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52"/>
          <p:cNvSpPr/>
          <p:nvPr/>
        </p:nvSpPr>
        <p:spPr>
          <a:xfrm>
            <a:off x="4889332" y="4741783"/>
            <a:ext cx="368469" cy="453140"/>
          </a:xfrm>
          <a:custGeom>
            <a:avLst/>
            <a:gdLst/>
            <a:ahLst/>
            <a:cxnLst/>
            <a:rect l="0" t="0" r="0" b="0"/>
            <a:pathLst>
              <a:path w="368469" h="453140">
                <a:moveTo>
                  <a:pt x="368468" y="7382"/>
                </a:moveTo>
                <a:lnTo>
                  <a:pt x="355697" y="7382"/>
                </a:lnTo>
                <a:lnTo>
                  <a:pt x="354239" y="6429"/>
                </a:lnTo>
                <a:lnTo>
                  <a:pt x="353267" y="4842"/>
                </a:lnTo>
                <a:lnTo>
                  <a:pt x="352619" y="2831"/>
                </a:lnTo>
                <a:lnTo>
                  <a:pt x="351234" y="1490"/>
                </a:lnTo>
                <a:lnTo>
                  <a:pt x="349359" y="596"/>
                </a:lnTo>
                <a:lnTo>
                  <a:pt x="347156" y="0"/>
                </a:lnTo>
                <a:lnTo>
                  <a:pt x="344734" y="556"/>
                </a:lnTo>
                <a:lnTo>
                  <a:pt x="336776" y="4936"/>
                </a:lnTo>
                <a:lnTo>
                  <a:pt x="331205" y="6295"/>
                </a:lnTo>
                <a:lnTo>
                  <a:pt x="323014" y="6899"/>
                </a:lnTo>
                <a:lnTo>
                  <a:pt x="310232" y="7238"/>
                </a:lnTo>
                <a:lnTo>
                  <a:pt x="306784" y="7286"/>
                </a:lnTo>
                <a:lnTo>
                  <a:pt x="297873" y="9880"/>
                </a:lnTo>
                <a:lnTo>
                  <a:pt x="288515" y="13254"/>
                </a:lnTo>
                <a:lnTo>
                  <a:pt x="281181" y="14754"/>
                </a:lnTo>
                <a:lnTo>
                  <a:pt x="272206" y="17960"/>
                </a:lnTo>
                <a:lnTo>
                  <a:pt x="261867" y="21609"/>
                </a:lnTo>
                <a:lnTo>
                  <a:pt x="250922" y="23230"/>
                </a:lnTo>
                <a:lnTo>
                  <a:pt x="244384" y="23662"/>
                </a:lnTo>
                <a:lnTo>
                  <a:pt x="237168" y="23950"/>
                </a:lnTo>
                <a:lnTo>
                  <a:pt x="215899" y="24356"/>
                </a:lnTo>
                <a:lnTo>
                  <a:pt x="74157" y="24527"/>
                </a:lnTo>
                <a:lnTo>
                  <a:pt x="72248" y="25479"/>
                </a:lnTo>
                <a:lnTo>
                  <a:pt x="70976" y="27067"/>
                </a:lnTo>
                <a:lnTo>
                  <a:pt x="70127" y="29078"/>
                </a:lnTo>
                <a:lnTo>
                  <a:pt x="68933" y="36458"/>
                </a:lnTo>
                <a:lnTo>
                  <a:pt x="67813" y="39149"/>
                </a:lnTo>
                <a:lnTo>
                  <a:pt x="61685" y="47486"/>
                </a:lnTo>
                <a:lnTo>
                  <a:pt x="56542" y="53146"/>
                </a:lnTo>
                <a:lnTo>
                  <a:pt x="54790" y="56941"/>
                </a:lnTo>
                <a:lnTo>
                  <a:pt x="52843" y="66238"/>
                </a:lnTo>
                <a:lnTo>
                  <a:pt x="51977" y="76720"/>
                </a:lnTo>
                <a:lnTo>
                  <a:pt x="51593" y="87729"/>
                </a:lnTo>
                <a:lnTo>
                  <a:pt x="51421" y="98971"/>
                </a:lnTo>
                <a:lnTo>
                  <a:pt x="48806" y="110318"/>
                </a:lnTo>
                <a:lnTo>
                  <a:pt x="45421" y="121711"/>
                </a:lnTo>
                <a:lnTo>
                  <a:pt x="43916" y="133125"/>
                </a:lnTo>
                <a:lnTo>
                  <a:pt x="43248" y="144547"/>
                </a:lnTo>
                <a:lnTo>
                  <a:pt x="43069" y="150261"/>
                </a:lnTo>
                <a:lnTo>
                  <a:pt x="40331" y="161689"/>
                </a:lnTo>
                <a:lnTo>
                  <a:pt x="36892" y="172165"/>
                </a:lnTo>
                <a:lnTo>
                  <a:pt x="35363" y="179996"/>
                </a:lnTo>
                <a:lnTo>
                  <a:pt x="32143" y="186652"/>
                </a:lnTo>
                <a:lnTo>
                  <a:pt x="26866" y="194134"/>
                </a:lnTo>
                <a:lnTo>
                  <a:pt x="26145" y="197698"/>
                </a:lnTo>
                <a:lnTo>
                  <a:pt x="25569" y="204539"/>
                </a:lnTo>
                <a:lnTo>
                  <a:pt x="30118" y="199995"/>
                </a:lnTo>
                <a:lnTo>
                  <a:pt x="32412" y="198656"/>
                </a:lnTo>
                <a:lnTo>
                  <a:pt x="40189" y="195818"/>
                </a:lnTo>
                <a:lnTo>
                  <a:pt x="45719" y="191779"/>
                </a:lnTo>
                <a:lnTo>
                  <a:pt x="49479" y="190320"/>
                </a:lnTo>
                <a:lnTo>
                  <a:pt x="58738" y="188701"/>
                </a:lnTo>
                <a:lnTo>
                  <a:pt x="66663" y="185441"/>
                </a:lnTo>
                <a:lnTo>
                  <a:pt x="70109" y="183238"/>
                </a:lnTo>
                <a:lnTo>
                  <a:pt x="79019" y="180790"/>
                </a:lnTo>
                <a:lnTo>
                  <a:pt x="89329" y="178749"/>
                </a:lnTo>
                <a:lnTo>
                  <a:pt x="100261" y="174668"/>
                </a:lnTo>
                <a:lnTo>
                  <a:pt x="111470" y="169678"/>
                </a:lnTo>
                <a:lnTo>
                  <a:pt x="117126" y="167015"/>
                </a:lnTo>
                <a:lnTo>
                  <a:pt x="123754" y="165238"/>
                </a:lnTo>
                <a:lnTo>
                  <a:pt x="131030" y="164055"/>
                </a:lnTo>
                <a:lnTo>
                  <a:pt x="138738" y="163265"/>
                </a:lnTo>
                <a:lnTo>
                  <a:pt x="145782" y="162739"/>
                </a:lnTo>
                <a:lnTo>
                  <a:pt x="152383" y="162388"/>
                </a:lnTo>
                <a:lnTo>
                  <a:pt x="158689" y="162154"/>
                </a:lnTo>
                <a:lnTo>
                  <a:pt x="165750" y="162951"/>
                </a:lnTo>
                <a:lnTo>
                  <a:pt x="173315" y="164434"/>
                </a:lnTo>
                <a:lnTo>
                  <a:pt x="181216" y="166376"/>
                </a:lnTo>
                <a:lnTo>
                  <a:pt x="188388" y="167671"/>
                </a:lnTo>
                <a:lnTo>
                  <a:pt x="195075" y="168533"/>
                </a:lnTo>
                <a:lnTo>
                  <a:pt x="201437" y="169109"/>
                </a:lnTo>
                <a:lnTo>
                  <a:pt x="207584" y="170445"/>
                </a:lnTo>
                <a:lnTo>
                  <a:pt x="213587" y="172288"/>
                </a:lnTo>
                <a:lnTo>
                  <a:pt x="224384" y="176876"/>
                </a:lnTo>
                <a:lnTo>
                  <a:pt x="232358" y="182090"/>
                </a:lnTo>
                <a:lnTo>
                  <a:pt x="241617" y="190122"/>
                </a:lnTo>
                <a:lnTo>
                  <a:pt x="251130" y="200042"/>
                </a:lnTo>
                <a:lnTo>
                  <a:pt x="258532" y="210801"/>
                </a:lnTo>
                <a:lnTo>
                  <a:pt x="264997" y="221933"/>
                </a:lnTo>
                <a:lnTo>
                  <a:pt x="271046" y="233230"/>
                </a:lnTo>
                <a:lnTo>
                  <a:pt x="276909" y="244601"/>
                </a:lnTo>
                <a:lnTo>
                  <a:pt x="280150" y="256005"/>
                </a:lnTo>
                <a:lnTo>
                  <a:pt x="281590" y="268376"/>
                </a:lnTo>
                <a:lnTo>
                  <a:pt x="281974" y="275676"/>
                </a:lnTo>
                <a:lnTo>
                  <a:pt x="282401" y="290454"/>
                </a:lnTo>
                <a:lnTo>
                  <a:pt x="282675" y="318003"/>
                </a:lnTo>
                <a:lnTo>
                  <a:pt x="282698" y="325904"/>
                </a:lnTo>
                <a:lnTo>
                  <a:pt x="280182" y="339765"/>
                </a:lnTo>
                <a:lnTo>
                  <a:pt x="270807" y="368736"/>
                </a:lnTo>
                <a:lnTo>
                  <a:pt x="262833" y="382614"/>
                </a:lnTo>
                <a:lnTo>
                  <a:pt x="252939" y="395131"/>
                </a:lnTo>
                <a:lnTo>
                  <a:pt x="242191" y="407045"/>
                </a:lnTo>
                <a:lnTo>
                  <a:pt x="229982" y="419911"/>
                </a:lnTo>
                <a:lnTo>
                  <a:pt x="224708" y="423371"/>
                </a:lnTo>
                <a:lnTo>
                  <a:pt x="218336" y="426630"/>
                </a:lnTo>
                <a:lnTo>
                  <a:pt x="211230" y="429755"/>
                </a:lnTo>
                <a:lnTo>
                  <a:pt x="200794" y="435769"/>
                </a:lnTo>
                <a:lnTo>
                  <a:pt x="191076" y="441616"/>
                </a:lnTo>
                <a:lnTo>
                  <a:pt x="184484" y="444508"/>
                </a:lnTo>
                <a:lnTo>
                  <a:pt x="177232" y="447389"/>
                </a:lnTo>
                <a:lnTo>
                  <a:pt x="170492" y="449310"/>
                </a:lnTo>
                <a:lnTo>
                  <a:pt x="164094" y="450591"/>
                </a:lnTo>
                <a:lnTo>
                  <a:pt x="157923" y="451444"/>
                </a:lnTo>
                <a:lnTo>
                  <a:pt x="151905" y="452013"/>
                </a:lnTo>
                <a:lnTo>
                  <a:pt x="145987" y="452393"/>
                </a:lnTo>
                <a:lnTo>
                  <a:pt x="140138" y="452646"/>
                </a:lnTo>
                <a:lnTo>
                  <a:pt x="126018" y="452927"/>
                </a:lnTo>
                <a:lnTo>
                  <a:pt x="80220" y="453139"/>
                </a:lnTo>
                <a:lnTo>
                  <a:pt x="74385" y="452191"/>
                </a:lnTo>
                <a:lnTo>
                  <a:pt x="68590" y="450606"/>
                </a:lnTo>
                <a:lnTo>
                  <a:pt x="62821" y="448597"/>
                </a:lnTo>
                <a:lnTo>
                  <a:pt x="51333" y="446365"/>
                </a:lnTo>
                <a:lnTo>
                  <a:pt x="45602" y="445769"/>
                </a:lnTo>
                <a:lnTo>
                  <a:pt x="36694" y="442568"/>
                </a:lnTo>
                <a:lnTo>
                  <a:pt x="29560" y="438923"/>
                </a:lnTo>
                <a:lnTo>
                  <a:pt x="23215" y="437303"/>
                </a:lnTo>
                <a:lnTo>
                  <a:pt x="14287" y="436391"/>
                </a:lnTo>
                <a:lnTo>
                  <a:pt x="5609" y="436121"/>
                </a:lnTo>
                <a:lnTo>
                  <a:pt x="3689" y="435130"/>
                </a:lnTo>
                <a:lnTo>
                  <a:pt x="2410" y="433517"/>
                </a:lnTo>
                <a:lnTo>
                  <a:pt x="0" y="427790"/>
                </a:lnTo>
                <a:lnTo>
                  <a:pt x="8422" y="427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53"/>
          <p:cNvSpPr/>
          <p:nvPr/>
        </p:nvSpPr>
        <p:spPr>
          <a:xfrm>
            <a:off x="5381448" y="4946332"/>
            <a:ext cx="142100" cy="239913"/>
          </a:xfrm>
          <a:custGeom>
            <a:avLst/>
            <a:gdLst/>
            <a:ahLst/>
            <a:cxnLst/>
            <a:rect l="0" t="0" r="0" b="0"/>
            <a:pathLst>
              <a:path w="142100" h="239913">
                <a:moveTo>
                  <a:pt x="13511" y="0"/>
                </a:moveTo>
                <a:lnTo>
                  <a:pt x="8573" y="0"/>
                </a:lnTo>
                <a:lnTo>
                  <a:pt x="10681" y="0"/>
                </a:lnTo>
                <a:lnTo>
                  <a:pt x="5882" y="0"/>
                </a:lnTo>
                <a:lnTo>
                  <a:pt x="5568" y="953"/>
                </a:lnTo>
                <a:lnTo>
                  <a:pt x="5022" y="7381"/>
                </a:lnTo>
                <a:lnTo>
                  <a:pt x="4963" y="12770"/>
                </a:lnTo>
                <a:lnTo>
                  <a:pt x="4939" y="100131"/>
                </a:lnTo>
                <a:lnTo>
                  <a:pt x="3987" y="105806"/>
                </a:lnTo>
                <a:lnTo>
                  <a:pt x="2399" y="111495"/>
                </a:lnTo>
                <a:lnTo>
                  <a:pt x="389" y="117193"/>
                </a:lnTo>
                <a:lnTo>
                  <a:pt x="0" y="122896"/>
                </a:lnTo>
                <a:lnTo>
                  <a:pt x="694" y="128603"/>
                </a:lnTo>
                <a:lnTo>
                  <a:pt x="2109" y="134313"/>
                </a:lnTo>
                <a:lnTo>
                  <a:pt x="3052" y="140025"/>
                </a:lnTo>
                <a:lnTo>
                  <a:pt x="3681" y="145737"/>
                </a:lnTo>
                <a:lnTo>
                  <a:pt x="4101" y="151451"/>
                </a:lnTo>
                <a:lnTo>
                  <a:pt x="4380" y="157165"/>
                </a:lnTo>
                <a:lnTo>
                  <a:pt x="4691" y="168594"/>
                </a:lnTo>
                <a:lnTo>
                  <a:pt x="4866" y="181187"/>
                </a:lnTo>
                <a:lnTo>
                  <a:pt x="5842" y="184609"/>
                </a:lnTo>
                <a:lnTo>
                  <a:pt x="9468" y="190951"/>
                </a:lnTo>
                <a:lnTo>
                  <a:pt x="10816" y="194928"/>
                </a:lnTo>
                <a:lnTo>
                  <a:pt x="11715" y="199485"/>
                </a:lnTo>
                <a:lnTo>
                  <a:pt x="12313" y="204427"/>
                </a:lnTo>
                <a:lnTo>
                  <a:pt x="13665" y="208675"/>
                </a:lnTo>
                <a:lnTo>
                  <a:pt x="17708" y="215935"/>
                </a:lnTo>
                <a:lnTo>
                  <a:pt x="20119" y="219204"/>
                </a:lnTo>
                <a:lnTo>
                  <a:pt x="22679" y="222336"/>
                </a:lnTo>
                <a:lnTo>
                  <a:pt x="25338" y="225377"/>
                </a:lnTo>
                <a:lnTo>
                  <a:pt x="28064" y="227404"/>
                </a:lnTo>
                <a:lnTo>
                  <a:pt x="30833" y="228755"/>
                </a:lnTo>
                <a:lnTo>
                  <a:pt x="33631" y="229656"/>
                </a:lnTo>
                <a:lnTo>
                  <a:pt x="35497" y="231209"/>
                </a:lnTo>
                <a:lnTo>
                  <a:pt x="36741" y="233197"/>
                </a:lnTo>
                <a:lnTo>
                  <a:pt x="37570" y="235475"/>
                </a:lnTo>
                <a:lnTo>
                  <a:pt x="39076" y="236993"/>
                </a:lnTo>
                <a:lnTo>
                  <a:pt x="41032" y="238006"/>
                </a:lnTo>
                <a:lnTo>
                  <a:pt x="43289" y="238681"/>
                </a:lnTo>
                <a:lnTo>
                  <a:pt x="46698" y="239130"/>
                </a:lnTo>
                <a:lnTo>
                  <a:pt x="50876" y="239430"/>
                </a:lnTo>
                <a:lnTo>
                  <a:pt x="59645" y="239763"/>
                </a:lnTo>
                <a:lnTo>
                  <a:pt x="66718" y="239912"/>
                </a:lnTo>
                <a:lnTo>
                  <a:pt x="69937" y="238999"/>
                </a:lnTo>
                <a:lnTo>
                  <a:pt x="73036" y="237438"/>
                </a:lnTo>
                <a:lnTo>
                  <a:pt x="76054" y="235445"/>
                </a:lnTo>
                <a:lnTo>
                  <a:pt x="79020" y="234116"/>
                </a:lnTo>
                <a:lnTo>
                  <a:pt x="81949" y="233230"/>
                </a:lnTo>
                <a:lnTo>
                  <a:pt x="84854" y="232639"/>
                </a:lnTo>
                <a:lnTo>
                  <a:pt x="87743" y="230340"/>
                </a:lnTo>
                <a:lnTo>
                  <a:pt x="90622" y="226903"/>
                </a:lnTo>
                <a:lnTo>
                  <a:pt x="93493" y="222706"/>
                </a:lnTo>
                <a:lnTo>
                  <a:pt x="96360" y="218956"/>
                </a:lnTo>
                <a:lnTo>
                  <a:pt x="99224" y="215503"/>
                </a:lnTo>
                <a:lnTo>
                  <a:pt x="102085" y="212248"/>
                </a:lnTo>
                <a:lnTo>
                  <a:pt x="104946" y="209126"/>
                </a:lnTo>
                <a:lnTo>
                  <a:pt x="110664" y="203118"/>
                </a:lnTo>
                <a:lnTo>
                  <a:pt x="113523" y="198277"/>
                </a:lnTo>
                <a:lnTo>
                  <a:pt x="116380" y="192192"/>
                </a:lnTo>
                <a:lnTo>
                  <a:pt x="119238" y="185278"/>
                </a:lnTo>
                <a:lnTo>
                  <a:pt x="122096" y="178764"/>
                </a:lnTo>
                <a:lnTo>
                  <a:pt x="127811" y="166446"/>
                </a:lnTo>
                <a:lnTo>
                  <a:pt x="136384" y="148801"/>
                </a:lnTo>
                <a:lnTo>
                  <a:pt x="138289" y="143968"/>
                </a:lnTo>
                <a:lnTo>
                  <a:pt x="139559" y="139793"/>
                </a:lnTo>
                <a:lnTo>
                  <a:pt x="142099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54"/>
          <p:cNvSpPr/>
          <p:nvPr/>
        </p:nvSpPr>
        <p:spPr>
          <a:xfrm>
            <a:off x="5432883" y="4740592"/>
            <a:ext cx="22085" cy="34291"/>
          </a:xfrm>
          <a:custGeom>
            <a:avLst/>
            <a:gdLst/>
            <a:ahLst/>
            <a:cxnLst/>
            <a:rect l="0" t="0" r="0" b="0"/>
            <a:pathLst>
              <a:path w="22085" h="34291">
                <a:moveTo>
                  <a:pt x="4939" y="34290"/>
                </a:moveTo>
                <a:lnTo>
                  <a:pt x="388" y="34290"/>
                </a:lnTo>
                <a:lnTo>
                  <a:pt x="0" y="33338"/>
                </a:lnTo>
                <a:lnTo>
                  <a:pt x="694" y="31750"/>
                </a:lnTo>
                <a:lnTo>
                  <a:pt x="4101" y="26909"/>
                </a:lnTo>
                <a:lnTo>
                  <a:pt x="4380" y="25560"/>
                </a:lnTo>
                <a:lnTo>
                  <a:pt x="4566" y="23707"/>
                </a:lnTo>
                <a:lnTo>
                  <a:pt x="4690" y="21520"/>
                </a:lnTo>
                <a:lnTo>
                  <a:pt x="5726" y="19109"/>
                </a:lnTo>
                <a:lnTo>
                  <a:pt x="7369" y="16550"/>
                </a:lnTo>
                <a:lnTo>
                  <a:pt x="12298" y="10149"/>
                </a:lnTo>
                <a:lnTo>
                  <a:pt x="12703" y="8670"/>
                </a:lnTo>
                <a:lnTo>
                  <a:pt x="12972" y="6733"/>
                </a:lnTo>
                <a:lnTo>
                  <a:pt x="13152" y="4489"/>
                </a:lnTo>
                <a:lnTo>
                  <a:pt x="14225" y="2992"/>
                </a:lnTo>
                <a:lnTo>
                  <a:pt x="15892" y="1995"/>
                </a:lnTo>
                <a:lnTo>
                  <a:pt x="22012" y="23"/>
                </a:lnTo>
                <a:lnTo>
                  <a:pt x="22081" y="1"/>
                </a:lnTo>
                <a:lnTo>
                  <a:pt x="220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55"/>
          <p:cNvSpPr/>
          <p:nvPr/>
        </p:nvSpPr>
        <p:spPr>
          <a:xfrm>
            <a:off x="3183286" y="5100637"/>
            <a:ext cx="411449" cy="42864"/>
          </a:xfrm>
          <a:custGeom>
            <a:avLst/>
            <a:gdLst/>
            <a:ahLst/>
            <a:cxnLst/>
            <a:rect l="0" t="0" r="0" b="0"/>
            <a:pathLst>
              <a:path w="411449" h="42864">
                <a:moveTo>
                  <a:pt x="8541" y="42863"/>
                </a:moveTo>
                <a:lnTo>
                  <a:pt x="8541" y="34643"/>
                </a:lnTo>
                <a:lnTo>
                  <a:pt x="0" y="34291"/>
                </a:lnTo>
                <a:lnTo>
                  <a:pt x="28661" y="34290"/>
                </a:lnTo>
                <a:lnTo>
                  <a:pt x="33384" y="33338"/>
                </a:lnTo>
                <a:lnTo>
                  <a:pt x="39391" y="31750"/>
                </a:lnTo>
                <a:lnTo>
                  <a:pt x="46253" y="29740"/>
                </a:lnTo>
                <a:lnTo>
                  <a:pt x="52732" y="28399"/>
                </a:lnTo>
                <a:lnTo>
                  <a:pt x="58957" y="27505"/>
                </a:lnTo>
                <a:lnTo>
                  <a:pt x="65012" y="26909"/>
                </a:lnTo>
                <a:lnTo>
                  <a:pt x="71906" y="25560"/>
                </a:lnTo>
                <a:lnTo>
                  <a:pt x="79359" y="23707"/>
                </a:lnTo>
                <a:lnTo>
                  <a:pt x="87186" y="21520"/>
                </a:lnTo>
                <a:lnTo>
                  <a:pt x="95261" y="20062"/>
                </a:lnTo>
                <a:lnTo>
                  <a:pt x="103502" y="19090"/>
                </a:lnTo>
                <a:lnTo>
                  <a:pt x="111853" y="18442"/>
                </a:lnTo>
                <a:lnTo>
                  <a:pt x="120278" y="17057"/>
                </a:lnTo>
                <a:lnTo>
                  <a:pt x="128752" y="15181"/>
                </a:lnTo>
                <a:lnTo>
                  <a:pt x="137260" y="12979"/>
                </a:lnTo>
                <a:lnTo>
                  <a:pt x="145788" y="11510"/>
                </a:lnTo>
                <a:lnTo>
                  <a:pt x="154332" y="10531"/>
                </a:lnTo>
                <a:lnTo>
                  <a:pt x="162885" y="9878"/>
                </a:lnTo>
                <a:lnTo>
                  <a:pt x="171444" y="9443"/>
                </a:lnTo>
                <a:lnTo>
                  <a:pt x="188575" y="8959"/>
                </a:lnTo>
                <a:lnTo>
                  <a:pt x="197144" y="7878"/>
                </a:lnTo>
                <a:lnTo>
                  <a:pt x="205714" y="6205"/>
                </a:lnTo>
                <a:lnTo>
                  <a:pt x="214284" y="4136"/>
                </a:lnTo>
                <a:lnTo>
                  <a:pt x="223808" y="2758"/>
                </a:lnTo>
                <a:lnTo>
                  <a:pt x="233967" y="1839"/>
                </a:lnTo>
                <a:lnTo>
                  <a:pt x="244550" y="1226"/>
                </a:lnTo>
                <a:lnTo>
                  <a:pt x="263929" y="545"/>
                </a:lnTo>
                <a:lnTo>
                  <a:pt x="299653" y="108"/>
                </a:lnTo>
                <a:lnTo>
                  <a:pt x="4114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56"/>
          <p:cNvSpPr/>
          <p:nvPr/>
        </p:nvSpPr>
        <p:spPr>
          <a:xfrm>
            <a:off x="3243262" y="5212089"/>
            <a:ext cx="385764" cy="25709"/>
          </a:xfrm>
          <a:custGeom>
            <a:avLst/>
            <a:gdLst/>
            <a:ahLst/>
            <a:cxnLst/>
            <a:rect l="0" t="0" r="0" b="0"/>
            <a:pathLst>
              <a:path w="385764" h="25709">
                <a:moveTo>
                  <a:pt x="0" y="25708"/>
                </a:moveTo>
                <a:lnTo>
                  <a:pt x="41389" y="25708"/>
                </a:lnTo>
                <a:lnTo>
                  <a:pt x="47596" y="24756"/>
                </a:lnTo>
                <a:lnTo>
                  <a:pt x="54590" y="23168"/>
                </a:lnTo>
                <a:lnTo>
                  <a:pt x="62111" y="21158"/>
                </a:lnTo>
                <a:lnTo>
                  <a:pt x="69030" y="19817"/>
                </a:lnTo>
                <a:lnTo>
                  <a:pt x="75547" y="18923"/>
                </a:lnTo>
                <a:lnTo>
                  <a:pt x="81797" y="18327"/>
                </a:lnTo>
                <a:lnTo>
                  <a:pt x="88822" y="16978"/>
                </a:lnTo>
                <a:lnTo>
                  <a:pt x="96362" y="15126"/>
                </a:lnTo>
                <a:lnTo>
                  <a:pt x="104246" y="12938"/>
                </a:lnTo>
                <a:lnTo>
                  <a:pt x="112360" y="11480"/>
                </a:lnTo>
                <a:lnTo>
                  <a:pt x="120627" y="10507"/>
                </a:lnTo>
                <a:lnTo>
                  <a:pt x="128995" y="9860"/>
                </a:lnTo>
                <a:lnTo>
                  <a:pt x="137432" y="9427"/>
                </a:lnTo>
                <a:lnTo>
                  <a:pt x="154426" y="8947"/>
                </a:lnTo>
                <a:lnTo>
                  <a:pt x="163911" y="7867"/>
                </a:lnTo>
                <a:lnTo>
                  <a:pt x="174044" y="6194"/>
                </a:lnTo>
                <a:lnTo>
                  <a:pt x="184609" y="4126"/>
                </a:lnTo>
                <a:lnTo>
                  <a:pt x="193558" y="2748"/>
                </a:lnTo>
                <a:lnTo>
                  <a:pt x="201428" y="1829"/>
                </a:lnTo>
                <a:lnTo>
                  <a:pt x="208581" y="1216"/>
                </a:lnTo>
                <a:lnTo>
                  <a:pt x="216206" y="807"/>
                </a:lnTo>
                <a:lnTo>
                  <a:pt x="232299" y="354"/>
                </a:lnTo>
                <a:lnTo>
                  <a:pt x="308632" y="0"/>
                </a:lnTo>
                <a:lnTo>
                  <a:pt x="316245" y="950"/>
                </a:lnTo>
                <a:lnTo>
                  <a:pt x="323224" y="2535"/>
                </a:lnTo>
                <a:lnTo>
                  <a:pt x="329783" y="4544"/>
                </a:lnTo>
                <a:lnTo>
                  <a:pt x="336060" y="5884"/>
                </a:lnTo>
                <a:lnTo>
                  <a:pt x="342150" y="6777"/>
                </a:lnTo>
                <a:lnTo>
                  <a:pt x="348115" y="7373"/>
                </a:lnTo>
                <a:lnTo>
                  <a:pt x="354949" y="7769"/>
                </a:lnTo>
                <a:lnTo>
                  <a:pt x="385763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Multiplying and dividing complex numbers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/>
              <a:t>(4-i)(5+i)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/>
              <a:t>Divide: eliminate by multiplying the numerator and the denominator by the conjugate of the denominator (change the middle sign of a + bi)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/>
              <a:t>2-i/(3+i)</a:t>
            </a:r>
          </a:p>
        </p:txBody>
      </p:sp>
      <p:sp>
        <p:nvSpPr>
          <p:cNvPr id="4" name="SMARTPenAnnotation1278"/>
          <p:cNvSpPr/>
          <p:nvPr/>
        </p:nvSpPr>
        <p:spPr>
          <a:xfrm>
            <a:off x="2908935" y="193738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33169" y="17145"/>
                </a:lnTo>
                <a:lnTo>
                  <a:pt x="39258" y="16192"/>
                </a:lnTo>
                <a:lnTo>
                  <a:pt x="46174" y="14604"/>
                </a:lnTo>
                <a:lnTo>
                  <a:pt x="53642" y="12594"/>
                </a:lnTo>
                <a:lnTo>
                  <a:pt x="60526" y="11253"/>
                </a:lnTo>
                <a:lnTo>
                  <a:pt x="67021" y="10360"/>
                </a:lnTo>
                <a:lnTo>
                  <a:pt x="73256" y="9764"/>
                </a:lnTo>
                <a:lnTo>
                  <a:pt x="80269" y="8414"/>
                </a:lnTo>
                <a:lnTo>
                  <a:pt x="87803" y="6562"/>
                </a:lnTo>
                <a:lnTo>
                  <a:pt x="95683" y="4374"/>
                </a:lnTo>
                <a:lnTo>
                  <a:pt x="103793" y="2916"/>
                </a:lnTo>
                <a:lnTo>
                  <a:pt x="112058" y="1944"/>
                </a:lnTo>
                <a:lnTo>
                  <a:pt x="120425" y="1296"/>
                </a:lnTo>
                <a:lnTo>
                  <a:pt x="127908" y="864"/>
                </a:lnTo>
                <a:lnTo>
                  <a:pt x="141303" y="384"/>
                </a:lnTo>
                <a:lnTo>
                  <a:pt x="178028" y="5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79"/>
          <p:cNvSpPr/>
          <p:nvPr/>
        </p:nvSpPr>
        <p:spPr>
          <a:xfrm>
            <a:off x="2978737" y="2005964"/>
            <a:ext cx="238808" cy="17147"/>
          </a:xfrm>
          <a:custGeom>
            <a:avLst/>
            <a:gdLst/>
            <a:ahLst/>
            <a:cxnLst/>
            <a:rect l="0" t="0" r="0" b="0"/>
            <a:pathLst>
              <a:path w="238808" h="17147">
                <a:moveTo>
                  <a:pt x="15923" y="8573"/>
                </a:moveTo>
                <a:lnTo>
                  <a:pt x="11372" y="8573"/>
                </a:lnTo>
                <a:lnTo>
                  <a:pt x="10031" y="9526"/>
                </a:lnTo>
                <a:lnTo>
                  <a:pt x="9137" y="11113"/>
                </a:lnTo>
                <a:lnTo>
                  <a:pt x="7703" y="15954"/>
                </a:lnTo>
                <a:lnTo>
                  <a:pt x="6633" y="16351"/>
                </a:lnTo>
                <a:lnTo>
                  <a:pt x="2904" y="16792"/>
                </a:lnTo>
                <a:lnTo>
                  <a:pt x="0" y="17041"/>
                </a:lnTo>
                <a:lnTo>
                  <a:pt x="7255" y="17145"/>
                </a:lnTo>
                <a:lnTo>
                  <a:pt x="121681" y="17146"/>
                </a:lnTo>
                <a:lnTo>
                  <a:pt x="128338" y="16193"/>
                </a:lnTo>
                <a:lnTo>
                  <a:pt x="134681" y="14606"/>
                </a:lnTo>
                <a:lnTo>
                  <a:pt x="140815" y="12595"/>
                </a:lnTo>
                <a:lnTo>
                  <a:pt x="146809" y="11254"/>
                </a:lnTo>
                <a:lnTo>
                  <a:pt x="152710" y="10360"/>
                </a:lnTo>
                <a:lnTo>
                  <a:pt x="158549" y="9765"/>
                </a:lnTo>
                <a:lnTo>
                  <a:pt x="163395" y="9367"/>
                </a:lnTo>
                <a:lnTo>
                  <a:pt x="167577" y="9103"/>
                </a:lnTo>
                <a:lnTo>
                  <a:pt x="171318" y="8926"/>
                </a:lnTo>
                <a:lnTo>
                  <a:pt x="175717" y="7856"/>
                </a:lnTo>
                <a:lnTo>
                  <a:pt x="180555" y="6190"/>
                </a:lnTo>
                <a:lnTo>
                  <a:pt x="185685" y="4127"/>
                </a:lnTo>
                <a:lnTo>
                  <a:pt x="191010" y="2751"/>
                </a:lnTo>
                <a:lnTo>
                  <a:pt x="196465" y="1834"/>
                </a:lnTo>
                <a:lnTo>
                  <a:pt x="202007" y="1223"/>
                </a:lnTo>
                <a:lnTo>
                  <a:pt x="206654" y="816"/>
                </a:lnTo>
                <a:lnTo>
                  <a:pt x="210704" y="544"/>
                </a:lnTo>
                <a:lnTo>
                  <a:pt x="217745" y="242"/>
                </a:lnTo>
                <a:lnTo>
                  <a:pt x="227063" y="72"/>
                </a:lnTo>
                <a:lnTo>
                  <a:pt x="2388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80"/>
          <p:cNvSpPr/>
          <p:nvPr/>
        </p:nvSpPr>
        <p:spPr>
          <a:xfrm>
            <a:off x="3522375" y="1868849"/>
            <a:ext cx="303634" cy="308566"/>
          </a:xfrm>
          <a:custGeom>
            <a:avLst/>
            <a:gdLst/>
            <a:ahLst/>
            <a:cxnLst/>
            <a:rect l="0" t="0" r="0" b="0"/>
            <a:pathLst>
              <a:path w="303634" h="308566">
                <a:moveTo>
                  <a:pt x="55214" y="68536"/>
                </a:moveTo>
                <a:lnTo>
                  <a:pt x="55214" y="56604"/>
                </a:lnTo>
                <a:lnTo>
                  <a:pt x="56167" y="54866"/>
                </a:lnTo>
                <a:lnTo>
                  <a:pt x="57755" y="53708"/>
                </a:lnTo>
                <a:lnTo>
                  <a:pt x="59766" y="52935"/>
                </a:lnTo>
                <a:lnTo>
                  <a:pt x="64539" y="46997"/>
                </a:lnTo>
                <a:lnTo>
                  <a:pt x="67146" y="42747"/>
                </a:lnTo>
                <a:lnTo>
                  <a:pt x="75123" y="35484"/>
                </a:lnTo>
                <a:lnTo>
                  <a:pt x="79916" y="32214"/>
                </a:lnTo>
                <a:lnTo>
                  <a:pt x="85017" y="29081"/>
                </a:lnTo>
                <a:lnTo>
                  <a:pt x="90323" y="26040"/>
                </a:lnTo>
                <a:lnTo>
                  <a:pt x="101298" y="20121"/>
                </a:lnTo>
                <a:lnTo>
                  <a:pt x="112526" y="14316"/>
                </a:lnTo>
                <a:lnTo>
                  <a:pt x="119140" y="11434"/>
                </a:lnTo>
                <a:lnTo>
                  <a:pt x="126406" y="8560"/>
                </a:lnTo>
                <a:lnTo>
                  <a:pt x="134108" y="5692"/>
                </a:lnTo>
                <a:lnTo>
                  <a:pt x="142100" y="3780"/>
                </a:lnTo>
                <a:lnTo>
                  <a:pt x="150286" y="2505"/>
                </a:lnTo>
                <a:lnTo>
                  <a:pt x="158600" y="1655"/>
                </a:lnTo>
                <a:lnTo>
                  <a:pt x="166049" y="1089"/>
                </a:lnTo>
                <a:lnTo>
                  <a:pt x="172919" y="711"/>
                </a:lnTo>
                <a:lnTo>
                  <a:pt x="185633" y="291"/>
                </a:lnTo>
                <a:lnTo>
                  <a:pt x="211857" y="22"/>
                </a:lnTo>
                <a:lnTo>
                  <a:pt x="219650" y="0"/>
                </a:lnTo>
                <a:lnTo>
                  <a:pt x="226751" y="938"/>
                </a:lnTo>
                <a:lnTo>
                  <a:pt x="233389" y="2515"/>
                </a:lnTo>
                <a:lnTo>
                  <a:pt x="239720" y="4519"/>
                </a:lnTo>
                <a:lnTo>
                  <a:pt x="245846" y="6808"/>
                </a:lnTo>
                <a:lnTo>
                  <a:pt x="251835" y="9286"/>
                </a:lnTo>
                <a:lnTo>
                  <a:pt x="257732" y="11891"/>
                </a:lnTo>
                <a:lnTo>
                  <a:pt x="266825" y="17325"/>
                </a:lnTo>
                <a:lnTo>
                  <a:pt x="274993" y="23868"/>
                </a:lnTo>
                <a:lnTo>
                  <a:pt x="279839" y="28280"/>
                </a:lnTo>
                <a:lnTo>
                  <a:pt x="293220" y="41050"/>
                </a:lnTo>
                <a:lnTo>
                  <a:pt x="296752" y="44497"/>
                </a:lnTo>
                <a:lnTo>
                  <a:pt x="299108" y="48700"/>
                </a:lnTo>
                <a:lnTo>
                  <a:pt x="300677" y="53407"/>
                </a:lnTo>
                <a:lnTo>
                  <a:pt x="301724" y="58450"/>
                </a:lnTo>
                <a:lnTo>
                  <a:pt x="302422" y="64669"/>
                </a:lnTo>
                <a:lnTo>
                  <a:pt x="302887" y="71673"/>
                </a:lnTo>
                <a:lnTo>
                  <a:pt x="303404" y="86122"/>
                </a:lnTo>
                <a:lnTo>
                  <a:pt x="303633" y="98894"/>
                </a:lnTo>
                <a:lnTo>
                  <a:pt x="302742" y="104967"/>
                </a:lnTo>
                <a:lnTo>
                  <a:pt x="301195" y="110921"/>
                </a:lnTo>
                <a:lnTo>
                  <a:pt x="299211" y="116795"/>
                </a:lnTo>
                <a:lnTo>
                  <a:pt x="295984" y="123568"/>
                </a:lnTo>
                <a:lnTo>
                  <a:pt x="291928" y="130942"/>
                </a:lnTo>
                <a:lnTo>
                  <a:pt x="287319" y="138715"/>
                </a:lnTo>
                <a:lnTo>
                  <a:pt x="283293" y="146754"/>
                </a:lnTo>
                <a:lnTo>
                  <a:pt x="279657" y="154971"/>
                </a:lnTo>
                <a:lnTo>
                  <a:pt x="276280" y="163307"/>
                </a:lnTo>
                <a:lnTo>
                  <a:pt x="272124" y="170769"/>
                </a:lnTo>
                <a:lnTo>
                  <a:pt x="267449" y="177649"/>
                </a:lnTo>
                <a:lnTo>
                  <a:pt x="262426" y="184140"/>
                </a:lnTo>
                <a:lnTo>
                  <a:pt x="257173" y="190373"/>
                </a:lnTo>
                <a:lnTo>
                  <a:pt x="251766" y="196433"/>
                </a:lnTo>
                <a:lnTo>
                  <a:pt x="246256" y="202378"/>
                </a:lnTo>
                <a:lnTo>
                  <a:pt x="224849" y="224398"/>
                </a:lnTo>
                <a:lnTo>
                  <a:pt x="204960" y="244469"/>
                </a:lnTo>
                <a:lnTo>
                  <a:pt x="197907" y="250594"/>
                </a:lnTo>
                <a:lnTo>
                  <a:pt x="190348" y="256583"/>
                </a:lnTo>
                <a:lnTo>
                  <a:pt x="182451" y="262480"/>
                </a:lnTo>
                <a:lnTo>
                  <a:pt x="174329" y="267365"/>
                </a:lnTo>
                <a:lnTo>
                  <a:pt x="166057" y="271573"/>
                </a:lnTo>
                <a:lnTo>
                  <a:pt x="150197" y="278790"/>
                </a:lnTo>
                <a:lnTo>
                  <a:pt x="130559" y="288207"/>
                </a:lnTo>
                <a:lnTo>
                  <a:pt x="118546" y="294120"/>
                </a:lnTo>
                <a:lnTo>
                  <a:pt x="111723" y="297030"/>
                </a:lnTo>
                <a:lnTo>
                  <a:pt x="104317" y="299923"/>
                </a:lnTo>
                <a:lnTo>
                  <a:pt x="96522" y="302804"/>
                </a:lnTo>
                <a:lnTo>
                  <a:pt x="89420" y="304724"/>
                </a:lnTo>
                <a:lnTo>
                  <a:pt x="82781" y="306005"/>
                </a:lnTo>
                <a:lnTo>
                  <a:pt x="76449" y="306858"/>
                </a:lnTo>
                <a:lnTo>
                  <a:pt x="70323" y="306475"/>
                </a:lnTo>
                <a:lnTo>
                  <a:pt x="64335" y="305267"/>
                </a:lnTo>
                <a:lnTo>
                  <a:pt x="58437" y="303509"/>
                </a:lnTo>
                <a:lnTo>
                  <a:pt x="52600" y="302337"/>
                </a:lnTo>
                <a:lnTo>
                  <a:pt x="46804" y="301556"/>
                </a:lnTo>
                <a:lnTo>
                  <a:pt x="41035" y="301035"/>
                </a:lnTo>
                <a:lnTo>
                  <a:pt x="36237" y="299735"/>
                </a:lnTo>
                <a:lnTo>
                  <a:pt x="28365" y="295751"/>
                </a:lnTo>
                <a:lnTo>
                  <a:pt x="21692" y="293345"/>
                </a:lnTo>
                <a:lnTo>
                  <a:pt x="18578" y="292704"/>
                </a:lnTo>
                <a:lnTo>
                  <a:pt x="12579" y="289451"/>
                </a:lnTo>
                <a:lnTo>
                  <a:pt x="3847" y="282265"/>
                </a:lnTo>
                <a:lnTo>
                  <a:pt x="967" y="279601"/>
                </a:lnTo>
                <a:lnTo>
                  <a:pt x="0" y="275921"/>
                </a:lnTo>
                <a:lnTo>
                  <a:pt x="307" y="271563"/>
                </a:lnTo>
                <a:lnTo>
                  <a:pt x="2236" y="262592"/>
                </a:lnTo>
                <a:lnTo>
                  <a:pt x="3093" y="255431"/>
                </a:lnTo>
                <a:lnTo>
                  <a:pt x="6015" y="246532"/>
                </a:lnTo>
                <a:lnTo>
                  <a:pt x="10488" y="237180"/>
                </a:lnTo>
                <a:lnTo>
                  <a:pt x="15651" y="229849"/>
                </a:lnTo>
                <a:lnTo>
                  <a:pt x="23661" y="220875"/>
                </a:lnTo>
                <a:lnTo>
                  <a:pt x="28464" y="215815"/>
                </a:lnTo>
                <a:lnTo>
                  <a:pt x="33571" y="211490"/>
                </a:lnTo>
                <a:lnTo>
                  <a:pt x="38880" y="207653"/>
                </a:lnTo>
                <a:lnTo>
                  <a:pt x="44325" y="204143"/>
                </a:lnTo>
                <a:lnTo>
                  <a:pt x="50812" y="200851"/>
                </a:lnTo>
                <a:lnTo>
                  <a:pt x="57995" y="197703"/>
                </a:lnTo>
                <a:lnTo>
                  <a:pt x="65641" y="194652"/>
                </a:lnTo>
                <a:lnTo>
                  <a:pt x="81756" y="188722"/>
                </a:lnTo>
                <a:lnTo>
                  <a:pt x="90054" y="185808"/>
                </a:lnTo>
                <a:lnTo>
                  <a:pt x="97490" y="182912"/>
                </a:lnTo>
                <a:lnTo>
                  <a:pt x="104354" y="180029"/>
                </a:lnTo>
                <a:lnTo>
                  <a:pt x="110834" y="177154"/>
                </a:lnTo>
                <a:lnTo>
                  <a:pt x="118011" y="175238"/>
                </a:lnTo>
                <a:lnTo>
                  <a:pt x="125654" y="173961"/>
                </a:lnTo>
                <a:lnTo>
                  <a:pt x="133607" y="173109"/>
                </a:lnTo>
                <a:lnTo>
                  <a:pt x="141766" y="173494"/>
                </a:lnTo>
                <a:lnTo>
                  <a:pt x="150063" y="174703"/>
                </a:lnTo>
                <a:lnTo>
                  <a:pt x="158452" y="176461"/>
                </a:lnTo>
                <a:lnTo>
                  <a:pt x="165949" y="178586"/>
                </a:lnTo>
                <a:lnTo>
                  <a:pt x="172853" y="180955"/>
                </a:lnTo>
                <a:lnTo>
                  <a:pt x="179360" y="183487"/>
                </a:lnTo>
                <a:lnTo>
                  <a:pt x="185604" y="186127"/>
                </a:lnTo>
                <a:lnTo>
                  <a:pt x="197620" y="191601"/>
                </a:lnTo>
                <a:lnTo>
                  <a:pt x="215096" y="200038"/>
                </a:lnTo>
                <a:lnTo>
                  <a:pt x="224062" y="205721"/>
                </a:lnTo>
                <a:lnTo>
                  <a:pt x="227787" y="208570"/>
                </a:lnTo>
                <a:lnTo>
                  <a:pt x="230271" y="212374"/>
                </a:lnTo>
                <a:lnTo>
                  <a:pt x="233029" y="221681"/>
                </a:lnTo>
                <a:lnTo>
                  <a:pt x="235671" y="226830"/>
                </a:lnTo>
                <a:lnTo>
                  <a:pt x="239336" y="232168"/>
                </a:lnTo>
                <a:lnTo>
                  <a:pt x="243685" y="237631"/>
                </a:lnTo>
                <a:lnTo>
                  <a:pt x="251057" y="246242"/>
                </a:lnTo>
                <a:lnTo>
                  <a:pt x="257508" y="253243"/>
                </a:lnTo>
                <a:lnTo>
                  <a:pt x="266495" y="262541"/>
                </a:lnTo>
                <a:lnTo>
                  <a:pt x="280934" y="277093"/>
                </a:lnTo>
                <a:lnTo>
                  <a:pt x="282846" y="279964"/>
                </a:lnTo>
                <a:lnTo>
                  <a:pt x="286491" y="288555"/>
                </a:lnTo>
                <a:lnTo>
                  <a:pt x="292228" y="297133"/>
                </a:lnTo>
                <a:lnTo>
                  <a:pt x="294648" y="306025"/>
                </a:lnTo>
                <a:lnTo>
                  <a:pt x="295245" y="308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81"/>
          <p:cNvSpPr/>
          <p:nvPr/>
        </p:nvSpPr>
        <p:spPr>
          <a:xfrm>
            <a:off x="3954821" y="1911667"/>
            <a:ext cx="274155" cy="239923"/>
          </a:xfrm>
          <a:custGeom>
            <a:avLst/>
            <a:gdLst/>
            <a:ahLst/>
            <a:cxnLst/>
            <a:rect l="0" t="0" r="0" b="0"/>
            <a:pathLst>
              <a:path w="274155" h="239923">
                <a:moveTo>
                  <a:pt x="94256" y="17145"/>
                </a:moveTo>
                <a:lnTo>
                  <a:pt x="89706" y="17145"/>
                </a:lnTo>
                <a:lnTo>
                  <a:pt x="88365" y="16193"/>
                </a:lnTo>
                <a:lnTo>
                  <a:pt x="87471" y="14605"/>
                </a:lnTo>
                <a:lnTo>
                  <a:pt x="86037" y="9764"/>
                </a:lnTo>
                <a:lnTo>
                  <a:pt x="84967" y="9367"/>
                </a:lnTo>
                <a:lnTo>
                  <a:pt x="76405" y="8729"/>
                </a:lnTo>
                <a:lnTo>
                  <a:pt x="68329" y="8619"/>
                </a:lnTo>
                <a:lnTo>
                  <a:pt x="65542" y="8603"/>
                </a:lnTo>
                <a:lnTo>
                  <a:pt x="62731" y="9546"/>
                </a:lnTo>
                <a:lnTo>
                  <a:pt x="54224" y="14470"/>
                </a:lnTo>
                <a:lnTo>
                  <a:pt x="48524" y="15956"/>
                </a:lnTo>
                <a:lnTo>
                  <a:pt x="45670" y="18258"/>
                </a:lnTo>
                <a:lnTo>
                  <a:pt x="42816" y="21697"/>
                </a:lnTo>
                <a:lnTo>
                  <a:pt x="39960" y="25894"/>
                </a:lnTo>
                <a:lnTo>
                  <a:pt x="34247" y="33099"/>
                </a:lnTo>
                <a:lnTo>
                  <a:pt x="28533" y="39476"/>
                </a:lnTo>
                <a:lnTo>
                  <a:pt x="22818" y="45485"/>
                </a:lnTo>
                <a:lnTo>
                  <a:pt x="20913" y="49373"/>
                </a:lnTo>
                <a:lnTo>
                  <a:pt x="19643" y="53870"/>
                </a:lnTo>
                <a:lnTo>
                  <a:pt x="18796" y="58774"/>
                </a:lnTo>
                <a:lnTo>
                  <a:pt x="17280" y="62995"/>
                </a:lnTo>
                <a:lnTo>
                  <a:pt x="13054" y="70225"/>
                </a:lnTo>
                <a:lnTo>
                  <a:pt x="10594" y="74440"/>
                </a:lnTo>
                <a:lnTo>
                  <a:pt x="8001" y="79154"/>
                </a:lnTo>
                <a:lnTo>
                  <a:pt x="5320" y="84202"/>
                </a:lnTo>
                <a:lnTo>
                  <a:pt x="3533" y="89472"/>
                </a:lnTo>
                <a:lnTo>
                  <a:pt x="2342" y="94890"/>
                </a:lnTo>
                <a:lnTo>
                  <a:pt x="1547" y="100408"/>
                </a:lnTo>
                <a:lnTo>
                  <a:pt x="1017" y="105991"/>
                </a:lnTo>
                <a:lnTo>
                  <a:pt x="665" y="111618"/>
                </a:lnTo>
                <a:lnTo>
                  <a:pt x="272" y="121998"/>
                </a:lnTo>
                <a:lnTo>
                  <a:pt x="98" y="129786"/>
                </a:lnTo>
                <a:lnTo>
                  <a:pt x="0" y="144077"/>
                </a:lnTo>
                <a:lnTo>
                  <a:pt x="939" y="148439"/>
                </a:lnTo>
                <a:lnTo>
                  <a:pt x="4521" y="155825"/>
                </a:lnTo>
                <a:lnTo>
                  <a:pt x="9289" y="164823"/>
                </a:lnTo>
                <a:lnTo>
                  <a:pt x="11894" y="169890"/>
                </a:lnTo>
                <a:lnTo>
                  <a:pt x="14583" y="174220"/>
                </a:lnTo>
                <a:lnTo>
                  <a:pt x="20111" y="181571"/>
                </a:lnTo>
                <a:lnTo>
                  <a:pt x="22919" y="185817"/>
                </a:lnTo>
                <a:lnTo>
                  <a:pt x="25743" y="190553"/>
                </a:lnTo>
                <a:lnTo>
                  <a:pt x="28578" y="195616"/>
                </a:lnTo>
                <a:lnTo>
                  <a:pt x="32373" y="199943"/>
                </a:lnTo>
                <a:lnTo>
                  <a:pt x="36808" y="203780"/>
                </a:lnTo>
                <a:lnTo>
                  <a:pt x="41670" y="207291"/>
                </a:lnTo>
                <a:lnTo>
                  <a:pt x="49612" y="213732"/>
                </a:lnTo>
                <a:lnTo>
                  <a:pt x="57269" y="219769"/>
                </a:lnTo>
                <a:lnTo>
                  <a:pt x="61978" y="222713"/>
                </a:lnTo>
                <a:lnTo>
                  <a:pt x="67023" y="225628"/>
                </a:lnTo>
                <a:lnTo>
                  <a:pt x="72290" y="227571"/>
                </a:lnTo>
                <a:lnTo>
                  <a:pt x="77708" y="228867"/>
                </a:lnTo>
                <a:lnTo>
                  <a:pt x="83223" y="229730"/>
                </a:lnTo>
                <a:lnTo>
                  <a:pt x="87853" y="230306"/>
                </a:lnTo>
                <a:lnTo>
                  <a:pt x="95538" y="230946"/>
                </a:lnTo>
                <a:lnTo>
                  <a:pt x="99873" y="232069"/>
                </a:lnTo>
                <a:lnTo>
                  <a:pt x="104668" y="233770"/>
                </a:lnTo>
                <a:lnTo>
                  <a:pt x="109770" y="235857"/>
                </a:lnTo>
                <a:lnTo>
                  <a:pt x="115076" y="237248"/>
                </a:lnTo>
                <a:lnTo>
                  <a:pt x="120519" y="238175"/>
                </a:lnTo>
                <a:lnTo>
                  <a:pt x="126052" y="238793"/>
                </a:lnTo>
                <a:lnTo>
                  <a:pt x="131646" y="239206"/>
                </a:lnTo>
                <a:lnTo>
                  <a:pt x="137280" y="239480"/>
                </a:lnTo>
                <a:lnTo>
                  <a:pt x="148620" y="239786"/>
                </a:lnTo>
                <a:lnTo>
                  <a:pt x="160011" y="239922"/>
                </a:lnTo>
                <a:lnTo>
                  <a:pt x="164762" y="239005"/>
                </a:lnTo>
                <a:lnTo>
                  <a:pt x="172582" y="235447"/>
                </a:lnTo>
                <a:lnTo>
                  <a:pt x="176953" y="234117"/>
                </a:lnTo>
                <a:lnTo>
                  <a:pt x="181773" y="233231"/>
                </a:lnTo>
                <a:lnTo>
                  <a:pt x="186890" y="232640"/>
                </a:lnTo>
                <a:lnTo>
                  <a:pt x="191255" y="231293"/>
                </a:lnTo>
                <a:lnTo>
                  <a:pt x="198644" y="227257"/>
                </a:lnTo>
                <a:lnTo>
                  <a:pt x="202901" y="225800"/>
                </a:lnTo>
                <a:lnTo>
                  <a:pt x="207643" y="224828"/>
                </a:lnTo>
                <a:lnTo>
                  <a:pt x="212710" y="224181"/>
                </a:lnTo>
                <a:lnTo>
                  <a:pt x="220880" y="220921"/>
                </a:lnTo>
                <a:lnTo>
                  <a:pt x="227686" y="216297"/>
                </a:lnTo>
                <a:lnTo>
                  <a:pt x="233886" y="211067"/>
                </a:lnTo>
                <a:lnTo>
                  <a:pt x="236873" y="207386"/>
                </a:lnTo>
                <a:lnTo>
                  <a:pt x="239816" y="203028"/>
                </a:lnTo>
                <a:lnTo>
                  <a:pt x="242731" y="198217"/>
                </a:lnTo>
                <a:lnTo>
                  <a:pt x="244674" y="194057"/>
                </a:lnTo>
                <a:lnTo>
                  <a:pt x="246834" y="186895"/>
                </a:lnTo>
                <a:lnTo>
                  <a:pt x="249315" y="182699"/>
                </a:lnTo>
                <a:lnTo>
                  <a:pt x="252873" y="177997"/>
                </a:lnTo>
                <a:lnTo>
                  <a:pt x="257151" y="172957"/>
                </a:lnTo>
                <a:lnTo>
                  <a:pt x="260003" y="168645"/>
                </a:lnTo>
                <a:lnTo>
                  <a:pt x="263171" y="161313"/>
                </a:lnTo>
                <a:lnTo>
                  <a:pt x="264969" y="157072"/>
                </a:lnTo>
                <a:lnTo>
                  <a:pt x="269506" y="147280"/>
                </a:lnTo>
                <a:lnTo>
                  <a:pt x="271097" y="142002"/>
                </a:lnTo>
                <a:lnTo>
                  <a:pt x="272157" y="136578"/>
                </a:lnTo>
                <a:lnTo>
                  <a:pt x="272864" y="131057"/>
                </a:lnTo>
                <a:lnTo>
                  <a:pt x="273336" y="126424"/>
                </a:lnTo>
                <a:lnTo>
                  <a:pt x="273650" y="122383"/>
                </a:lnTo>
                <a:lnTo>
                  <a:pt x="273860" y="118736"/>
                </a:lnTo>
                <a:lnTo>
                  <a:pt x="274092" y="109604"/>
                </a:lnTo>
                <a:lnTo>
                  <a:pt x="274154" y="104502"/>
                </a:lnTo>
                <a:lnTo>
                  <a:pt x="273244" y="100148"/>
                </a:lnTo>
                <a:lnTo>
                  <a:pt x="269691" y="92770"/>
                </a:lnTo>
                <a:lnTo>
                  <a:pt x="264937" y="83776"/>
                </a:lnTo>
                <a:lnTo>
                  <a:pt x="262336" y="78711"/>
                </a:lnTo>
                <a:lnTo>
                  <a:pt x="260602" y="74381"/>
                </a:lnTo>
                <a:lnTo>
                  <a:pt x="258675" y="67031"/>
                </a:lnTo>
                <a:lnTo>
                  <a:pt x="256256" y="63737"/>
                </a:lnTo>
                <a:lnTo>
                  <a:pt x="248489" y="57538"/>
                </a:lnTo>
                <a:lnTo>
                  <a:pt x="241226" y="51607"/>
                </a:lnTo>
                <a:lnTo>
                  <a:pt x="233871" y="45797"/>
                </a:lnTo>
                <a:lnTo>
                  <a:pt x="229243" y="42914"/>
                </a:lnTo>
                <a:lnTo>
                  <a:pt x="224252" y="40039"/>
                </a:lnTo>
                <a:lnTo>
                  <a:pt x="213627" y="34305"/>
                </a:lnTo>
                <a:lnTo>
                  <a:pt x="208127" y="31443"/>
                </a:lnTo>
                <a:lnTo>
                  <a:pt x="203507" y="29534"/>
                </a:lnTo>
                <a:lnTo>
                  <a:pt x="195835" y="27414"/>
                </a:lnTo>
                <a:lnTo>
                  <a:pt x="191503" y="25896"/>
                </a:lnTo>
                <a:lnTo>
                  <a:pt x="186710" y="23932"/>
                </a:lnTo>
                <a:lnTo>
                  <a:pt x="181609" y="21669"/>
                </a:lnTo>
                <a:lnTo>
                  <a:pt x="176304" y="20161"/>
                </a:lnTo>
                <a:lnTo>
                  <a:pt x="170862" y="19156"/>
                </a:lnTo>
                <a:lnTo>
                  <a:pt x="165329" y="18486"/>
                </a:lnTo>
                <a:lnTo>
                  <a:pt x="160688" y="17086"/>
                </a:lnTo>
                <a:lnTo>
                  <a:pt x="152991" y="12991"/>
                </a:lnTo>
                <a:lnTo>
                  <a:pt x="146396" y="10536"/>
                </a:lnTo>
                <a:lnTo>
                  <a:pt x="139336" y="9445"/>
                </a:lnTo>
                <a:lnTo>
                  <a:pt x="134787" y="9154"/>
                </a:lnTo>
                <a:lnTo>
                  <a:pt x="129849" y="8960"/>
                </a:lnTo>
                <a:lnTo>
                  <a:pt x="125605" y="7879"/>
                </a:lnTo>
                <a:lnTo>
                  <a:pt x="118349" y="4137"/>
                </a:lnTo>
                <a:lnTo>
                  <a:pt x="111949" y="1839"/>
                </a:lnTo>
                <a:lnTo>
                  <a:pt x="105929" y="817"/>
                </a:lnTo>
                <a:lnTo>
                  <a:pt x="100079" y="363"/>
                </a:lnTo>
                <a:lnTo>
                  <a:pt x="94304" y="162"/>
                </a:lnTo>
                <a:lnTo>
                  <a:pt x="856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82"/>
          <p:cNvSpPr/>
          <p:nvPr/>
        </p:nvSpPr>
        <p:spPr>
          <a:xfrm>
            <a:off x="4520565" y="1920239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1" y="13019"/>
                </a:lnTo>
                <a:lnTo>
                  <a:pt x="4938" y="14395"/>
                </a:lnTo>
                <a:lnTo>
                  <a:pt x="4244" y="15312"/>
                </a:lnTo>
                <a:lnTo>
                  <a:pt x="2830" y="15923"/>
                </a:lnTo>
                <a:lnTo>
                  <a:pt x="2839" y="17283"/>
                </a:lnTo>
                <a:lnTo>
                  <a:pt x="3797" y="19142"/>
                </a:lnTo>
                <a:lnTo>
                  <a:pt x="5389" y="21334"/>
                </a:lnTo>
                <a:lnTo>
                  <a:pt x="7157" y="26310"/>
                </a:lnTo>
                <a:lnTo>
                  <a:pt x="7943" y="32648"/>
                </a:lnTo>
                <a:lnTo>
                  <a:pt x="8153" y="37006"/>
                </a:lnTo>
                <a:lnTo>
                  <a:pt x="8293" y="41816"/>
                </a:lnTo>
                <a:lnTo>
                  <a:pt x="9339" y="45975"/>
                </a:lnTo>
                <a:lnTo>
                  <a:pt x="10988" y="49700"/>
                </a:lnTo>
                <a:lnTo>
                  <a:pt x="13040" y="53136"/>
                </a:lnTo>
                <a:lnTo>
                  <a:pt x="14408" y="57332"/>
                </a:lnTo>
                <a:lnTo>
                  <a:pt x="15320" y="62034"/>
                </a:lnTo>
                <a:lnTo>
                  <a:pt x="15929" y="67073"/>
                </a:lnTo>
                <a:lnTo>
                  <a:pt x="17286" y="72338"/>
                </a:lnTo>
                <a:lnTo>
                  <a:pt x="19144" y="77753"/>
                </a:lnTo>
                <a:lnTo>
                  <a:pt x="21335" y="83268"/>
                </a:lnTo>
                <a:lnTo>
                  <a:pt x="22796" y="87897"/>
                </a:lnTo>
                <a:lnTo>
                  <a:pt x="23770" y="91936"/>
                </a:lnTo>
                <a:lnTo>
                  <a:pt x="24419" y="95581"/>
                </a:lnTo>
                <a:lnTo>
                  <a:pt x="24852" y="99916"/>
                </a:lnTo>
                <a:lnTo>
                  <a:pt x="25140" y="104711"/>
                </a:lnTo>
                <a:lnTo>
                  <a:pt x="25332" y="109812"/>
                </a:lnTo>
                <a:lnTo>
                  <a:pt x="26413" y="115118"/>
                </a:lnTo>
                <a:lnTo>
                  <a:pt x="28086" y="120561"/>
                </a:lnTo>
                <a:lnTo>
                  <a:pt x="30154" y="126094"/>
                </a:lnTo>
                <a:lnTo>
                  <a:pt x="31533" y="131688"/>
                </a:lnTo>
                <a:lnTo>
                  <a:pt x="32452" y="137322"/>
                </a:lnTo>
                <a:lnTo>
                  <a:pt x="33064" y="142983"/>
                </a:lnTo>
                <a:lnTo>
                  <a:pt x="33473" y="147710"/>
                </a:lnTo>
                <a:lnTo>
                  <a:pt x="33745" y="151813"/>
                </a:lnTo>
                <a:lnTo>
                  <a:pt x="33926" y="155502"/>
                </a:lnTo>
                <a:lnTo>
                  <a:pt x="35000" y="159866"/>
                </a:lnTo>
                <a:lnTo>
                  <a:pt x="36668" y="164680"/>
                </a:lnTo>
                <a:lnTo>
                  <a:pt x="38733" y="169794"/>
                </a:lnTo>
                <a:lnTo>
                  <a:pt x="40109" y="174156"/>
                </a:lnTo>
                <a:lnTo>
                  <a:pt x="41027" y="178017"/>
                </a:lnTo>
                <a:lnTo>
                  <a:pt x="41639" y="181543"/>
                </a:lnTo>
                <a:lnTo>
                  <a:pt x="42318" y="188001"/>
                </a:lnTo>
                <a:lnTo>
                  <a:pt x="42499" y="191057"/>
                </a:lnTo>
                <a:lnTo>
                  <a:pt x="43573" y="193094"/>
                </a:lnTo>
                <a:lnTo>
                  <a:pt x="45241" y="194452"/>
                </a:lnTo>
                <a:lnTo>
                  <a:pt x="50211" y="196631"/>
                </a:lnTo>
                <a:lnTo>
                  <a:pt x="50619" y="197763"/>
                </a:lnTo>
                <a:lnTo>
                  <a:pt x="51273" y="203882"/>
                </a:lnTo>
                <a:lnTo>
                  <a:pt x="51403" y="209924"/>
                </a:lnTo>
                <a:lnTo>
                  <a:pt x="52366" y="211387"/>
                </a:lnTo>
                <a:lnTo>
                  <a:pt x="53961" y="212362"/>
                </a:lnTo>
                <a:lnTo>
                  <a:pt x="6000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3"/>
          <p:cNvSpPr/>
          <p:nvPr/>
        </p:nvSpPr>
        <p:spPr>
          <a:xfrm>
            <a:off x="4400550" y="2031682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40551" y="34290"/>
                </a:lnTo>
                <a:lnTo>
                  <a:pt x="46084" y="33338"/>
                </a:lnTo>
                <a:lnTo>
                  <a:pt x="51677" y="31750"/>
                </a:lnTo>
                <a:lnTo>
                  <a:pt x="57312" y="29739"/>
                </a:lnTo>
                <a:lnTo>
                  <a:pt x="63925" y="28399"/>
                </a:lnTo>
                <a:lnTo>
                  <a:pt x="71191" y="27505"/>
                </a:lnTo>
                <a:lnTo>
                  <a:pt x="78893" y="26909"/>
                </a:lnTo>
                <a:lnTo>
                  <a:pt x="86886" y="26512"/>
                </a:lnTo>
                <a:lnTo>
                  <a:pt x="103385" y="26071"/>
                </a:lnTo>
                <a:lnTo>
                  <a:pt x="110833" y="25000"/>
                </a:lnTo>
                <a:lnTo>
                  <a:pt x="117704" y="23335"/>
                </a:lnTo>
                <a:lnTo>
                  <a:pt x="124189" y="21271"/>
                </a:lnTo>
                <a:lnTo>
                  <a:pt x="131370" y="19896"/>
                </a:lnTo>
                <a:lnTo>
                  <a:pt x="139015" y="18979"/>
                </a:lnTo>
                <a:lnTo>
                  <a:pt x="146969" y="18368"/>
                </a:lnTo>
                <a:lnTo>
                  <a:pt x="154177" y="16055"/>
                </a:lnTo>
                <a:lnTo>
                  <a:pt x="160887" y="12608"/>
                </a:lnTo>
                <a:lnTo>
                  <a:pt x="167265" y="8406"/>
                </a:lnTo>
                <a:lnTo>
                  <a:pt x="173423" y="5604"/>
                </a:lnTo>
                <a:lnTo>
                  <a:pt x="179432" y="3736"/>
                </a:lnTo>
                <a:lnTo>
                  <a:pt x="185344" y="2491"/>
                </a:lnTo>
                <a:lnTo>
                  <a:pt x="191190" y="1660"/>
                </a:lnTo>
                <a:lnTo>
                  <a:pt x="196992" y="1107"/>
                </a:lnTo>
                <a:lnTo>
                  <a:pt x="202765" y="738"/>
                </a:lnTo>
                <a:lnTo>
                  <a:pt x="208519" y="492"/>
                </a:lnTo>
                <a:lnTo>
                  <a:pt x="224766" y="14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84"/>
          <p:cNvSpPr/>
          <p:nvPr/>
        </p:nvSpPr>
        <p:spPr>
          <a:xfrm>
            <a:off x="4752035" y="1860232"/>
            <a:ext cx="231445" cy="137158"/>
          </a:xfrm>
          <a:custGeom>
            <a:avLst/>
            <a:gdLst/>
            <a:ahLst/>
            <a:cxnLst/>
            <a:rect l="0" t="0" r="0" b="0"/>
            <a:pathLst>
              <a:path w="231445" h="137158">
                <a:moveTo>
                  <a:pt x="34277" y="0"/>
                </a:moveTo>
                <a:lnTo>
                  <a:pt x="38828" y="4551"/>
                </a:lnTo>
                <a:lnTo>
                  <a:pt x="40169" y="6844"/>
                </a:lnTo>
                <a:lnTo>
                  <a:pt x="41062" y="9325"/>
                </a:lnTo>
                <a:lnTo>
                  <a:pt x="41658" y="11932"/>
                </a:lnTo>
                <a:lnTo>
                  <a:pt x="42055" y="14622"/>
                </a:lnTo>
                <a:lnTo>
                  <a:pt x="42320" y="17368"/>
                </a:lnTo>
                <a:lnTo>
                  <a:pt x="42496" y="20151"/>
                </a:lnTo>
                <a:lnTo>
                  <a:pt x="41662" y="22959"/>
                </a:lnTo>
                <a:lnTo>
                  <a:pt x="40153" y="25784"/>
                </a:lnTo>
                <a:lnTo>
                  <a:pt x="38194" y="28619"/>
                </a:lnTo>
                <a:lnTo>
                  <a:pt x="36888" y="31462"/>
                </a:lnTo>
                <a:lnTo>
                  <a:pt x="36018" y="34310"/>
                </a:lnTo>
                <a:lnTo>
                  <a:pt x="35437" y="37161"/>
                </a:lnTo>
                <a:lnTo>
                  <a:pt x="35051" y="40966"/>
                </a:lnTo>
                <a:lnTo>
                  <a:pt x="34793" y="45408"/>
                </a:lnTo>
                <a:lnTo>
                  <a:pt x="34506" y="54472"/>
                </a:lnTo>
                <a:lnTo>
                  <a:pt x="34379" y="61675"/>
                </a:lnTo>
                <a:lnTo>
                  <a:pt x="33393" y="65881"/>
                </a:lnTo>
                <a:lnTo>
                  <a:pt x="31782" y="70591"/>
                </a:lnTo>
                <a:lnTo>
                  <a:pt x="29756" y="75636"/>
                </a:lnTo>
                <a:lnTo>
                  <a:pt x="27453" y="79951"/>
                </a:lnTo>
                <a:lnTo>
                  <a:pt x="24965" y="83781"/>
                </a:lnTo>
                <a:lnTo>
                  <a:pt x="22354" y="87286"/>
                </a:lnTo>
                <a:lnTo>
                  <a:pt x="19661" y="91529"/>
                </a:lnTo>
                <a:lnTo>
                  <a:pt x="16913" y="96261"/>
                </a:lnTo>
                <a:lnTo>
                  <a:pt x="14129" y="101322"/>
                </a:lnTo>
                <a:lnTo>
                  <a:pt x="11319" y="105648"/>
                </a:lnTo>
                <a:lnTo>
                  <a:pt x="8494" y="109484"/>
                </a:lnTo>
                <a:lnTo>
                  <a:pt x="5659" y="112995"/>
                </a:lnTo>
                <a:lnTo>
                  <a:pt x="3768" y="116287"/>
                </a:lnTo>
                <a:lnTo>
                  <a:pt x="2508" y="119435"/>
                </a:lnTo>
                <a:lnTo>
                  <a:pt x="485" y="126780"/>
                </a:lnTo>
                <a:lnTo>
                  <a:pt x="208" y="130324"/>
                </a:lnTo>
                <a:lnTo>
                  <a:pt x="0" y="136760"/>
                </a:lnTo>
                <a:lnTo>
                  <a:pt x="6833" y="137081"/>
                </a:lnTo>
                <a:lnTo>
                  <a:pt x="28606" y="137157"/>
                </a:lnTo>
                <a:lnTo>
                  <a:pt x="33354" y="136206"/>
                </a:lnTo>
                <a:lnTo>
                  <a:pt x="39377" y="134619"/>
                </a:lnTo>
                <a:lnTo>
                  <a:pt x="46250" y="132608"/>
                </a:lnTo>
                <a:lnTo>
                  <a:pt x="52736" y="131268"/>
                </a:lnTo>
                <a:lnTo>
                  <a:pt x="58966" y="130374"/>
                </a:lnTo>
                <a:lnTo>
                  <a:pt x="65024" y="129779"/>
                </a:lnTo>
                <a:lnTo>
                  <a:pt x="70967" y="128429"/>
                </a:lnTo>
                <a:lnTo>
                  <a:pt x="76835" y="126577"/>
                </a:lnTo>
                <a:lnTo>
                  <a:pt x="82652" y="124390"/>
                </a:lnTo>
                <a:lnTo>
                  <a:pt x="89386" y="122932"/>
                </a:lnTo>
                <a:lnTo>
                  <a:pt x="96734" y="121959"/>
                </a:lnTo>
                <a:lnTo>
                  <a:pt x="104490" y="121311"/>
                </a:lnTo>
                <a:lnTo>
                  <a:pt x="111566" y="120879"/>
                </a:lnTo>
                <a:lnTo>
                  <a:pt x="124508" y="120399"/>
                </a:lnTo>
                <a:lnTo>
                  <a:pt x="154230" y="120091"/>
                </a:lnTo>
                <a:lnTo>
                  <a:pt x="231444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85"/>
          <p:cNvSpPr/>
          <p:nvPr/>
        </p:nvSpPr>
        <p:spPr>
          <a:xfrm>
            <a:off x="4897754" y="1851660"/>
            <a:ext cx="85726" cy="308611"/>
          </a:xfrm>
          <a:custGeom>
            <a:avLst/>
            <a:gdLst/>
            <a:ahLst/>
            <a:cxnLst/>
            <a:rect l="0" t="0" r="0" b="0"/>
            <a:pathLst>
              <a:path w="85726" h="308611">
                <a:moveTo>
                  <a:pt x="0" y="0"/>
                </a:moveTo>
                <a:lnTo>
                  <a:pt x="0" y="12770"/>
                </a:lnTo>
                <a:lnTo>
                  <a:pt x="953" y="15180"/>
                </a:lnTo>
                <a:lnTo>
                  <a:pt x="2541" y="17740"/>
                </a:lnTo>
                <a:lnTo>
                  <a:pt x="4551" y="20399"/>
                </a:lnTo>
                <a:lnTo>
                  <a:pt x="6786" y="25894"/>
                </a:lnTo>
                <a:lnTo>
                  <a:pt x="8731" y="32463"/>
                </a:lnTo>
                <a:lnTo>
                  <a:pt x="10584" y="36882"/>
                </a:lnTo>
                <a:lnTo>
                  <a:pt x="12771" y="41733"/>
                </a:lnTo>
                <a:lnTo>
                  <a:pt x="14229" y="46872"/>
                </a:lnTo>
                <a:lnTo>
                  <a:pt x="15201" y="52203"/>
                </a:lnTo>
                <a:lnTo>
                  <a:pt x="15849" y="57662"/>
                </a:lnTo>
                <a:lnTo>
                  <a:pt x="16282" y="63206"/>
                </a:lnTo>
                <a:lnTo>
                  <a:pt x="16570" y="68807"/>
                </a:lnTo>
                <a:lnTo>
                  <a:pt x="16761" y="74446"/>
                </a:lnTo>
                <a:lnTo>
                  <a:pt x="17842" y="80111"/>
                </a:lnTo>
                <a:lnTo>
                  <a:pt x="19515" y="85792"/>
                </a:lnTo>
                <a:lnTo>
                  <a:pt x="21583" y="91484"/>
                </a:lnTo>
                <a:lnTo>
                  <a:pt x="22961" y="98137"/>
                </a:lnTo>
                <a:lnTo>
                  <a:pt x="23880" y="105430"/>
                </a:lnTo>
                <a:lnTo>
                  <a:pt x="24493" y="113149"/>
                </a:lnTo>
                <a:lnTo>
                  <a:pt x="25853" y="120200"/>
                </a:lnTo>
                <a:lnTo>
                  <a:pt x="27713" y="126806"/>
                </a:lnTo>
                <a:lnTo>
                  <a:pt x="29906" y="133114"/>
                </a:lnTo>
                <a:lnTo>
                  <a:pt x="31367" y="140178"/>
                </a:lnTo>
                <a:lnTo>
                  <a:pt x="32342" y="147744"/>
                </a:lnTo>
                <a:lnTo>
                  <a:pt x="32991" y="155646"/>
                </a:lnTo>
                <a:lnTo>
                  <a:pt x="33424" y="162819"/>
                </a:lnTo>
                <a:lnTo>
                  <a:pt x="33906" y="175869"/>
                </a:lnTo>
                <a:lnTo>
                  <a:pt x="34176" y="193925"/>
                </a:lnTo>
                <a:lnTo>
                  <a:pt x="35167" y="199769"/>
                </a:lnTo>
                <a:lnTo>
                  <a:pt x="36780" y="205569"/>
                </a:lnTo>
                <a:lnTo>
                  <a:pt x="38807" y="211341"/>
                </a:lnTo>
                <a:lnTo>
                  <a:pt x="40160" y="217094"/>
                </a:lnTo>
                <a:lnTo>
                  <a:pt x="41060" y="222834"/>
                </a:lnTo>
                <a:lnTo>
                  <a:pt x="41662" y="228566"/>
                </a:lnTo>
                <a:lnTo>
                  <a:pt x="43015" y="234292"/>
                </a:lnTo>
                <a:lnTo>
                  <a:pt x="44869" y="240015"/>
                </a:lnTo>
                <a:lnTo>
                  <a:pt x="47058" y="245735"/>
                </a:lnTo>
                <a:lnTo>
                  <a:pt x="49490" y="254630"/>
                </a:lnTo>
                <a:lnTo>
                  <a:pt x="51523" y="262711"/>
                </a:lnTo>
                <a:lnTo>
                  <a:pt x="53399" y="267533"/>
                </a:lnTo>
                <a:lnTo>
                  <a:pt x="58703" y="279858"/>
                </a:lnTo>
                <a:lnTo>
                  <a:pt x="60090" y="281822"/>
                </a:lnTo>
                <a:lnTo>
                  <a:pt x="61968" y="284084"/>
                </a:lnTo>
                <a:lnTo>
                  <a:pt x="64172" y="286544"/>
                </a:lnTo>
                <a:lnTo>
                  <a:pt x="65641" y="289137"/>
                </a:lnTo>
                <a:lnTo>
                  <a:pt x="67274" y="294558"/>
                </a:lnTo>
                <a:lnTo>
                  <a:pt x="68662" y="296384"/>
                </a:lnTo>
                <a:lnTo>
                  <a:pt x="70540" y="297602"/>
                </a:lnTo>
                <a:lnTo>
                  <a:pt x="72744" y="298413"/>
                </a:lnTo>
                <a:lnTo>
                  <a:pt x="74214" y="299907"/>
                </a:lnTo>
                <a:lnTo>
                  <a:pt x="75194" y="301856"/>
                </a:lnTo>
                <a:lnTo>
                  <a:pt x="75847" y="304107"/>
                </a:lnTo>
                <a:lnTo>
                  <a:pt x="77234" y="305608"/>
                </a:lnTo>
                <a:lnTo>
                  <a:pt x="79112" y="306608"/>
                </a:lnTo>
                <a:lnTo>
                  <a:pt x="85725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86"/>
          <p:cNvSpPr/>
          <p:nvPr/>
        </p:nvSpPr>
        <p:spPr>
          <a:xfrm>
            <a:off x="5086350" y="1997392"/>
            <a:ext cx="51435" cy="188199"/>
          </a:xfrm>
          <a:custGeom>
            <a:avLst/>
            <a:gdLst/>
            <a:ahLst/>
            <a:cxnLst/>
            <a:rect l="0" t="0" r="0" b="0"/>
            <a:pathLst>
              <a:path w="51435" h="18819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7380" y="20151"/>
                </a:lnTo>
                <a:lnTo>
                  <a:pt x="7778" y="23912"/>
                </a:lnTo>
                <a:lnTo>
                  <a:pt x="8042" y="28324"/>
                </a:lnTo>
                <a:lnTo>
                  <a:pt x="8219" y="33170"/>
                </a:lnTo>
                <a:lnTo>
                  <a:pt x="9289" y="38306"/>
                </a:lnTo>
                <a:lnTo>
                  <a:pt x="10955" y="43635"/>
                </a:lnTo>
                <a:lnTo>
                  <a:pt x="13018" y="49092"/>
                </a:lnTo>
                <a:lnTo>
                  <a:pt x="14394" y="53683"/>
                </a:lnTo>
                <a:lnTo>
                  <a:pt x="15311" y="57696"/>
                </a:lnTo>
                <a:lnTo>
                  <a:pt x="15922" y="61324"/>
                </a:lnTo>
                <a:lnTo>
                  <a:pt x="17282" y="65648"/>
                </a:lnTo>
                <a:lnTo>
                  <a:pt x="19141" y="70435"/>
                </a:lnTo>
                <a:lnTo>
                  <a:pt x="21333" y="75532"/>
                </a:lnTo>
                <a:lnTo>
                  <a:pt x="22794" y="79882"/>
                </a:lnTo>
                <a:lnTo>
                  <a:pt x="23769" y="83735"/>
                </a:lnTo>
                <a:lnTo>
                  <a:pt x="24418" y="87256"/>
                </a:lnTo>
                <a:lnTo>
                  <a:pt x="25804" y="91508"/>
                </a:lnTo>
                <a:lnTo>
                  <a:pt x="27680" y="96248"/>
                </a:lnTo>
                <a:lnTo>
                  <a:pt x="29883" y="101313"/>
                </a:lnTo>
                <a:lnTo>
                  <a:pt x="31351" y="105642"/>
                </a:lnTo>
                <a:lnTo>
                  <a:pt x="32331" y="109480"/>
                </a:lnTo>
                <a:lnTo>
                  <a:pt x="32984" y="112992"/>
                </a:lnTo>
                <a:lnTo>
                  <a:pt x="34372" y="117238"/>
                </a:lnTo>
                <a:lnTo>
                  <a:pt x="36250" y="121974"/>
                </a:lnTo>
                <a:lnTo>
                  <a:pt x="38454" y="127036"/>
                </a:lnTo>
                <a:lnTo>
                  <a:pt x="39923" y="131363"/>
                </a:lnTo>
                <a:lnTo>
                  <a:pt x="40903" y="135200"/>
                </a:lnTo>
                <a:lnTo>
                  <a:pt x="41555" y="138711"/>
                </a:lnTo>
                <a:lnTo>
                  <a:pt x="41992" y="142004"/>
                </a:lnTo>
                <a:lnTo>
                  <a:pt x="42282" y="145152"/>
                </a:lnTo>
                <a:lnTo>
                  <a:pt x="42475" y="148203"/>
                </a:lnTo>
                <a:lnTo>
                  <a:pt x="42690" y="154133"/>
                </a:lnTo>
                <a:lnTo>
                  <a:pt x="42828" y="165701"/>
                </a:lnTo>
                <a:lnTo>
                  <a:pt x="42852" y="174297"/>
                </a:lnTo>
                <a:lnTo>
                  <a:pt x="43808" y="176206"/>
                </a:lnTo>
                <a:lnTo>
                  <a:pt x="45398" y="177478"/>
                </a:lnTo>
                <a:lnTo>
                  <a:pt x="47410" y="178326"/>
                </a:lnTo>
                <a:lnTo>
                  <a:pt x="48752" y="179844"/>
                </a:lnTo>
                <a:lnTo>
                  <a:pt x="49646" y="181809"/>
                </a:lnTo>
                <a:lnTo>
                  <a:pt x="51330" y="188198"/>
                </a:lnTo>
                <a:lnTo>
                  <a:pt x="51414" y="182625"/>
                </a:lnTo>
                <a:lnTo>
                  <a:pt x="51434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87"/>
          <p:cNvSpPr/>
          <p:nvPr/>
        </p:nvSpPr>
        <p:spPr>
          <a:xfrm>
            <a:off x="5052059" y="1834629"/>
            <a:ext cx="34175" cy="34177"/>
          </a:xfrm>
          <a:custGeom>
            <a:avLst/>
            <a:gdLst/>
            <a:ahLst/>
            <a:cxnLst/>
            <a:rect l="0" t="0" r="0" b="0"/>
            <a:pathLst>
              <a:path w="34175" h="34177">
                <a:moveTo>
                  <a:pt x="17145" y="34176"/>
                </a:moveTo>
                <a:lnTo>
                  <a:pt x="9764" y="34176"/>
                </a:lnTo>
                <a:lnTo>
                  <a:pt x="9367" y="33223"/>
                </a:lnTo>
                <a:lnTo>
                  <a:pt x="9103" y="31635"/>
                </a:lnTo>
                <a:lnTo>
                  <a:pt x="8575" y="25634"/>
                </a:lnTo>
                <a:lnTo>
                  <a:pt x="8574" y="21061"/>
                </a:lnTo>
                <a:lnTo>
                  <a:pt x="9526" y="19718"/>
                </a:lnTo>
                <a:lnTo>
                  <a:pt x="11113" y="18822"/>
                </a:lnTo>
                <a:lnTo>
                  <a:pt x="13124" y="18225"/>
                </a:lnTo>
                <a:lnTo>
                  <a:pt x="15417" y="17827"/>
                </a:lnTo>
                <a:lnTo>
                  <a:pt x="17898" y="17561"/>
                </a:lnTo>
                <a:lnTo>
                  <a:pt x="20505" y="17384"/>
                </a:lnTo>
                <a:lnTo>
                  <a:pt x="22243" y="16314"/>
                </a:lnTo>
                <a:lnTo>
                  <a:pt x="23401" y="14648"/>
                </a:lnTo>
                <a:lnTo>
                  <a:pt x="24173" y="12584"/>
                </a:lnTo>
                <a:lnTo>
                  <a:pt x="25641" y="11209"/>
                </a:lnTo>
                <a:lnTo>
                  <a:pt x="27572" y="10292"/>
                </a:lnTo>
                <a:lnTo>
                  <a:pt x="29811" y="9681"/>
                </a:lnTo>
                <a:lnTo>
                  <a:pt x="31305" y="8321"/>
                </a:lnTo>
                <a:lnTo>
                  <a:pt x="32300" y="6461"/>
                </a:lnTo>
                <a:lnTo>
                  <a:pt x="34174" y="270"/>
                </a:lnTo>
                <a:lnTo>
                  <a:pt x="33260" y="142"/>
                </a:lnTo>
                <a:lnTo>
                  <a:pt x="31699" y="57"/>
                </a:lnTo>
                <a:lnTo>
                  <a:pt x="29705" y="0"/>
                </a:lnTo>
                <a:lnTo>
                  <a:pt x="28376" y="914"/>
                </a:lnTo>
                <a:lnTo>
                  <a:pt x="27490" y="2476"/>
                </a:lnTo>
                <a:lnTo>
                  <a:pt x="26899" y="4470"/>
                </a:lnTo>
                <a:lnTo>
                  <a:pt x="25553" y="6752"/>
                </a:lnTo>
                <a:lnTo>
                  <a:pt x="23703" y="9226"/>
                </a:lnTo>
                <a:lnTo>
                  <a:pt x="21518" y="11827"/>
                </a:lnTo>
                <a:lnTo>
                  <a:pt x="19108" y="13562"/>
                </a:lnTo>
                <a:lnTo>
                  <a:pt x="16549" y="14718"/>
                </a:lnTo>
                <a:lnTo>
                  <a:pt x="13890" y="15489"/>
                </a:lnTo>
                <a:lnTo>
                  <a:pt x="11166" y="16955"/>
                </a:lnTo>
                <a:lnTo>
                  <a:pt x="8396" y="18885"/>
                </a:lnTo>
                <a:lnTo>
                  <a:pt x="0" y="25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88"/>
          <p:cNvSpPr/>
          <p:nvPr/>
        </p:nvSpPr>
        <p:spPr>
          <a:xfrm>
            <a:off x="5309234" y="203168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0" y="17250"/>
                </a:lnTo>
                <a:lnTo>
                  <a:pt x="4552" y="17176"/>
                </a:lnTo>
                <a:lnTo>
                  <a:pt x="11932" y="17154"/>
                </a:lnTo>
                <a:lnTo>
                  <a:pt x="15575" y="16199"/>
                </a:lnTo>
                <a:lnTo>
                  <a:pt x="19909" y="14609"/>
                </a:lnTo>
                <a:lnTo>
                  <a:pt x="24702" y="12597"/>
                </a:lnTo>
                <a:lnTo>
                  <a:pt x="28851" y="11256"/>
                </a:lnTo>
                <a:lnTo>
                  <a:pt x="32569" y="10361"/>
                </a:lnTo>
                <a:lnTo>
                  <a:pt x="36000" y="9765"/>
                </a:lnTo>
                <a:lnTo>
                  <a:pt x="41146" y="9368"/>
                </a:lnTo>
                <a:lnTo>
                  <a:pt x="47433" y="9103"/>
                </a:lnTo>
                <a:lnTo>
                  <a:pt x="67395" y="8730"/>
                </a:lnTo>
                <a:lnTo>
                  <a:pt x="125710" y="8575"/>
                </a:lnTo>
                <a:lnTo>
                  <a:pt x="132385" y="7622"/>
                </a:lnTo>
                <a:lnTo>
                  <a:pt x="139691" y="6034"/>
                </a:lnTo>
                <a:lnTo>
                  <a:pt x="147420" y="4023"/>
                </a:lnTo>
                <a:lnTo>
                  <a:pt x="153525" y="2682"/>
                </a:lnTo>
                <a:lnTo>
                  <a:pt x="158548" y="1788"/>
                </a:lnTo>
                <a:lnTo>
                  <a:pt x="162849" y="1192"/>
                </a:lnTo>
                <a:lnTo>
                  <a:pt x="167621" y="795"/>
                </a:lnTo>
                <a:lnTo>
                  <a:pt x="172708" y="53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89"/>
          <p:cNvSpPr/>
          <p:nvPr/>
        </p:nvSpPr>
        <p:spPr>
          <a:xfrm>
            <a:off x="5617854" y="1860232"/>
            <a:ext cx="264311" cy="308486"/>
          </a:xfrm>
          <a:custGeom>
            <a:avLst/>
            <a:gdLst/>
            <a:ahLst/>
            <a:cxnLst/>
            <a:rect l="0" t="0" r="0" b="0"/>
            <a:pathLst>
              <a:path w="264311" h="308486">
                <a:moveTo>
                  <a:pt x="205730" y="0"/>
                </a:moveTo>
                <a:lnTo>
                  <a:pt x="173648" y="0"/>
                </a:lnTo>
                <a:lnTo>
                  <a:pt x="168149" y="953"/>
                </a:lnTo>
                <a:lnTo>
                  <a:pt x="162579" y="2540"/>
                </a:lnTo>
                <a:lnTo>
                  <a:pt x="156960" y="4551"/>
                </a:lnTo>
                <a:lnTo>
                  <a:pt x="150357" y="5891"/>
                </a:lnTo>
                <a:lnTo>
                  <a:pt x="143097" y="6785"/>
                </a:lnTo>
                <a:lnTo>
                  <a:pt x="135400" y="7381"/>
                </a:lnTo>
                <a:lnTo>
                  <a:pt x="128363" y="8731"/>
                </a:lnTo>
                <a:lnTo>
                  <a:pt x="121768" y="10583"/>
                </a:lnTo>
                <a:lnTo>
                  <a:pt x="115465" y="12770"/>
                </a:lnTo>
                <a:lnTo>
                  <a:pt x="108406" y="14229"/>
                </a:lnTo>
                <a:lnTo>
                  <a:pt x="100843" y="15201"/>
                </a:lnTo>
                <a:lnTo>
                  <a:pt x="92943" y="15849"/>
                </a:lnTo>
                <a:lnTo>
                  <a:pt x="85771" y="16281"/>
                </a:lnTo>
                <a:lnTo>
                  <a:pt x="72723" y="16761"/>
                </a:lnTo>
                <a:lnTo>
                  <a:pt x="54666" y="17031"/>
                </a:lnTo>
                <a:lnTo>
                  <a:pt x="17789" y="17144"/>
                </a:lnTo>
                <a:lnTo>
                  <a:pt x="9812" y="24526"/>
                </a:lnTo>
                <a:lnTo>
                  <a:pt x="9395" y="25876"/>
                </a:lnTo>
                <a:lnTo>
                  <a:pt x="8933" y="29915"/>
                </a:lnTo>
                <a:lnTo>
                  <a:pt x="9762" y="32326"/>
                </a:lnTo>
                <a:lnTo>
                  <a:pt x="14528" y="40270"/>
                </a:lnTo>
                <a:lnTo>
                  <a:pt x="15976" y="45838"/>
                </a:lnTo>
                <a:lnTo>
                  <a:pt x="16621" y="54027"/>
                </a:lnTo>
                <a:lnTo>
                  <a:pt x="16907" y="63065"/>
                </a:lnTo>
                <a:lnTo>
                  <a:pt x="17068" y="74460"/>
                </a:lnTo>
                <a:lnTo>
                  <a:pt x="17127" y="100410"/>
                </a:lnTo>
                <a:lnTo>
                  <a:pt x="16177" y="105040"/>
                </a:lnTo>
                <a:lnTo>
                  <a:pt x="12582" y="112725"/>
                </a:lnTo>
                <a:lnTo>
                  <a:pt x="10349" y="121855"/>
                </a:lnTo>
                <a:lnTo>
                  <a:pt x="9754" y="126957"/>
                </a:lnTo>
                <a:lnTo>
                  <a:pt x="8404" y="131310"/>
                </a:lnTo>
                <a:lnTo>
                  <a:pt x="4365" y="138688"/>
                </a:lnTo>
                <a:lnTo>
                  <a:pt x="1935" y="147682"/>
                </a:lnTo>
                <a:lnTo>
                  <a:pt x="375" y="159876"/>
                </a:lnTo>
                <a:lnTo>
                  <a:pt x="41" y="169267"/>
                </a:lnTo>
                <a:lnTo>
                  <a:pt x="0" y="175570"/>
                </a:lnTo>
                <a:lnTo>
                  <a:pt x="949" y="177054"/>
                </a:lnTo>
                <a:lnTo>
                  <a:pt x="2535" y="178044"/>
                </a:lnTo>
                <a:lnTo>
                  <a:pt x="7373" y="179632"/>
                </a:lnTo>
                <a:lnTo>
                  <a:pt x="10574" y="177309"/>
                </a:lnTo>
                <a:lnTo>
                  <a:pt x="12762" y="175356"/>
                </a:lnTo>
                <a:lnTo>
                  <a:pt x="15172" y="174054"/>
                </a:lnTo>
                <a:lnTo>
                  <a:pt x="23116" y="171269"/>
                </a:lnTo>
                <a:lnTo>
                  <a:pt x="28683" y="167242"/>
                </a:lnTo>
                <a:lnTo>
                  <a:pt x="36873" y="162277"/>
                </a:lnTo>
                <a:lnTo>
                  <a:pt x="41724" y="159620"/>
                </a:lnTo>
                <a:lnTo>
                  <a:pt x="47815" y="156896"/>
                </a:lnTo>
                <a:lnTo>
                  <a:pt x="54734" y="154127"/>
                </a:lnTo>
                <a:lnTo>
                  <a:pt x="70041" y="148511"/>
                </a:lnTo>
                <a:lnTo>
                  <a:pt x="86369" y="142840"/>
                </a:lnTo>
                <a:lnTo>
                  <a:pt x="93771" y="140947"/>
                </a:lnTo>
                <a:lnTo>
                  <a:pt x="100611" y="139684"/>
                </a:lnTo>
                <a:lnTo>
                  <a:pt x="107076" y="138843"/>
                </a:lnTo>
                <a:lnTo>
                  <a:pt x="114243" y="137329"/>
                </a:lnTo>
                <a:lnTo>
                  <a:pt x="121879" y="135368"/>
                </a:lnTo>
                <a:lnTo>
                  <a:pt x="129827" y="133108"/>
                </a:lnTo>
                <a:lnTo>
                  <a:pt x="137031" y="132554"/>
                </a:lnTo>
                <a:lnTo>
                  <a:pt x="143738" y="133137"/>
                </a:lnTo>
                <a:lnTo>
                  <a:pt x="150115" y="134478"/>
                </a:lnTo>
                <a:lnTo>
                  <a:pt x="157224" y="135372"/>
                </a:lnTo>
                <a:lnTo>
                  <a:pt x="164820" y="135968"/>
                </a:lnTo>
                <a:lnTo>
                  <a:pt x="179928" y="136630"/>
                </a:lnTo>
                <a:lnTo>
                  <a:pt x="192993" y="136925"/>
                </a:lnTo>
                <a:lnTo>
                  <a:pt x="199144" y="137956"/>
                </a:lnTo>
                <a:lnTo>
                  <a:pt x="205149" y="139595"/>
                </a:lnTo>
                <a:lnTo>
                  <a:pt x="211058" y="141641"/>
                </a:lnTo>
                <a:lnTo>
                  <a:pt x="216903" y="143958"/>
                </a:lnTo>
                <a:lnTo>
                  <a:pt x="222703" y="146454"/>
                </a:lnTo>
                <a:lnTo>
                  <a:pt x="228476" y="149071"/>
                </a:lnTo>
                <a:lnTo>
                  <a:pt x="232324" y="151768"/>
                </a:lnTo>
                <a:lnTo>
                  <a:pt x="234890" y="154519"/>
                </a:lnTo>
                <a:lnTo>
                  <a:pt x="239645" y="161068"/>
                </a:lnTo>
                <a:lnTo>
                  <a:pt x="243580" y="165481"/>
                </a:lnTo>
                <a:lnTo>
                  <a:pt x="251128" y="174512"/>
                </a:lnTo>
                <a:lnTo>
                  <a:pt x="254482" y="181701"/>
                </a:lnTo>
                <a:lnTo>
                  <a:pt x="258513" y="190611"/>
                </a:lnTo>
                <a:lnTo>
                  <a:pt x="262527" y="199968"/>
                </a:lnTo>
                <a:lnTo>
                  <a:pt x="264310" y="207302"/>
                </a:lnTo>
                <a:lnTo>
                  <a:pt x="263834" y="210592"/>
                </a:lnTo>
                <a:lnTo>
                  <a:pt x="262564" y="213737"/>
                </a:lnTo>
                <a:lnTo>
                  <a:pt x="257660" y="220724"/>
                </a:lnTo>
                <a:lnTo>
                  <a:pt x="253685" y="225255"/>
                </a:lnTo>
                <a:lnTo>
                  <a:pt x="249130" y="230180"/>
                </a:lnTo>
                <a:lnTo>
                  <a:pt x="245141" y="235368"/>
                </a:lnTo>
                <a:lnTo>
                  <a:pt x="241529" y="240732"/>
                </a:lnTo>
                <a:lnTo>
                  <a:pt x="238169" y="246213"/>
                </a:lnTo>
                <a:lnTo>
                  <a:pt x="234024" y="250820"/>
                </a:lnTo>
                <a:lnTo>
                  <a:pt x="229355" y="254843"/>
                </a:lnTo>
                <a:lnTo>
                  <a:pt x="224338" y="258478"/>
                </a:lnTo>
                <a:lnTo>
                  <a:pt x="219088" y="262806"/>
                </a:lnTo>
                <a:lnTo>
                  <a:pt x="213683" y="267597"/>
                </a:lnTo>
                <a:lnTo>
                  <a:pt x="208175" y="272695"/>
                </a:lnTo>
                <a:lnTo>
                  <a:pt x="202598" y="276094"/>
                </a:lnTo>
                <a:lnTo>
                  <a:pt x="196974" y="278360"/>
                </a:lnTo>
                <a:lnTo>
                  <a:pt x="191320" y="279871"/>
                </a:lnTo>
                <a:lnTo>
                  <a:pt x="184694" y="282783"/>
                </a:lnTo>
                <a:lnTo>
                  <a:pt x="177419" y="286630"/>
                </a:lnTo>
                <a:lnTo>
                  <a:pt x="169711" y="291099"/>
                </a:lnTo>
                <a:lnTo>
                  <a:pt x="162667" y="294078"/>
                </a:lnTo>
                <a:lnTo>
                  <a:pt x="156067" y="296065"/>
                </a:lnTo>
                <a:lnTo>
                  <a:pt x="149762" y="297389"/>
                </a:lnTo>
                <a:lnTo>
                  <a:pt x="143653" y="299224"/>
                </a:lnTo>
                <a:lnTo>
                  <a:pt x="137675" y="301400"/>
                </a:lnTo>
                <a:lnTo>
                  <a:pt x="131785" y="303804"/>
                </a:lnTo>
                <a:lnTo>
                  <a:pt x="126906" y="305406"/>
                </a:lnTo>
                <a:lnTo>
                  <a:pt x="118945" y="307186"/>
                </a:lnTo>
                <a:lnTo>
                  <a:pt x="114536" y="307661"/>
                </a:lnTo>
                <a:lnTo>
                  <a:pt x="109692" y="307977"/>
                </a:lnTo>
                <a:lnTo>
                  <a:pt x="104557" y="308188"/>
                </a:lnTo>
                <a:lnTo>
                  <a:pt x="93772" y="308423"/>
                </a:lnTo>
                <a:lnTo>
                  <a:pt x="88229" y="308485"/>
                </a:lnTo>
                <a:lnTo>
                  <a:pt x="83581" y="307574"/>
                </a:lnTo>
                <a:lnTo>
                  <a:pt x="75877" y="304022"/>
                </a:lnTo>
                <a:lnTo>
                  <a:pt x="70735" y="301218"/>
                </a:lnTo>
                <a:lnTo>
                  <a:pt x="63107" y="294379"/>
                </a:lnTo>
                <a:lnTo>
                  <a:pt x="61380" y="292760"/>
                </a:lnTo>
                <a:lnTo>
                  <a:pt x="60919" y="291376"/>
                </a:lnTo>
                <a:lnTo>
                  <a:pt x="59998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90"/>
          <p:cNvSpPr/>
          <p:nvPr/>
        </p:nvSpPr>
        <p:spPr>
          <a:xfrm>
            <a:off x="5986462" y="1980247"/>
            <a:ext cx="171451" cy="205601"/>
          </a:xfrm>
          <a:custGeom>
            <a:avLst/>
            <a:gdLst/>
            <a:ahLst/>
            <a:cxnLst/>
            <a:rect l="0" t="0" r="0" b="0"/>
            <a:pathLst>
              <a:path w="171451" h="205601">
                <a:moveTo>
                  <a:pt x="0" y="0"/>
                </a:moveTo>
                <a:lnTo>
                  <a:pt x="8219" y="0"/>
                </a:lnTo>
                <a:lnTo>
                  <a:pt x="13019" y="4551"/>
                </a:lnTo>
                <a:lnTo>
                  <a:pt x="14394" y="6844"/>
                </a:lnTo>
                <a:lnTo>
                  <a:pt x="15923" y="11932"/>
                </a:lnTo>
                <a:lnTo>
                  <a:pt x="19141" y="17368"/>
                </a:lnTo>
                <a:lnTo>
                  <a:pt x="21334" y="20151"/>
                </a:lnTo>
                <a:lnTo>
                  <a:pt x="22795" y="22959"/>
                </a:lnTo>
                <a:lnTo>
                  <a:pt x="24419" y="28619"/>
                </a:lnTo>
                <a:lnTo>
                  <a:pt x="24852" y="32414"/>
                </a:lnTo>
                <a:lnTo>
                  <a:pt x="25140" y="36850"/>
                </a:lnTo>
                <a:lnTo>
                  <a:pt x="25461" y="45905"/>
                </a:lnTo>
                <a:lnTo>
                  <a:pt x="25641" y="57311"/>
                </a:lnTo>
                <a:lnTo>
                  <a:pt x="25684" y="67064"/>
                </a:lnTo>
                <a:lnTo>
                  <a:pt x="24743" y="72332"/>
                </a:lnTo>
                <a:lnTo>
                  <a:pt x="23163" y="77749"/>
                </a:lnTo>
                <a:lnTo>
                  <a:pt x="21156" y="83265"/>
                </a:lnTo>
                <a:lnTo>
                  <a:pt x="19819" y="88848"/>
                </a:lnTo>
                <a:lnTo>
                  <a:pt x="18928" y="94474"/>
                </a:lnTo>
                <a:lnTo>
                  <a:pt x="18334" y="100130"/>
                </a:lnTo>
                <a:lnTo>
                  <a:pt x="17938" y="104854"/>
                </a:lnTo>
                <a:lnTo>
                  <a:pt x="17673" y="108955"/>
                </a:lnTo>
                <a:lnTo>
                  <a:pt x="17497" y="112642"/>
                </a:lnTo>
                <a:lnTo>
                  <a:pt x="17301" y="121818"/>
                </a:lnTo>
                <a:lnTo>
                  <a:pt x="17154" y="152745"/>
                </a:lnTo>
                <a:lnTo>
                  <a:pt x="18104" y="157075"/>
                </a:lnTo>
                <a:lnTo>
                  <a:pt x="19689" y="160914"/>
                </a:lnTo>
                <a:lnTo>
                  <a:pt x="21699" y="164426"/>
                </a:lnTo>
                <a:lnTo>
                  <a:pt x="23038" y="167720"/>
                </a:lnTo>
                <a:lnTo>
                  <a:pt x="24527" y="173920"/>
                </a:lnTo>
                <a:lnTo>
                  <a:pt x="27728" y="179850"/>
                </a:lnTo>
                <a:lnTo>
                  <a:pt x="29916" y="182765"/>
                </a:lnTo>
                <a:lnTo>
                  <a:pt x="32326" y="184709"/>
                </a:lnTo>
                <a:lnTo>
                  <a:pt x="34886" y="186004"/>
                </a:lnTo>
                <a:lnTo>
                  <a:pt x="37545" y="186868"/>
                </a:lnTo>
                <a:lnTo>
                  <a:pt x="39317" y="188396"/>
                </a:lnTo>
                <a:lnTo>
                  <a:pt x="40499" y="190367"/>
                </a:lnTo>
                <a:lnTo>
                  <a:pt x="41287" y="192634"/>
                </a:lnTo>
                <a:lnTo>
                  <a:pt x="43717" y="195098"/>
                </a:lnTo>
                <a:lnTo>
                  <a:pt x="47242" y="197693"/>
                </a:lnTo>
                <a:lnTo>
                  <a:pt x="51497" y="200375"/>
                </a:lnTo>
                <a:lnTo>
                  <a:pt x="55287" y="202163"/>
                </a:lnTo>
                <a:lnTo>
                  <a:pt x="58765" y="203356"/>
                </a:lnTo>
                <a:lnTo>
                  <a:pt x="62037" y="204150"/>
                </a:lnTo>
                <a:lnTo>
                  <a:pt x="65171" y="204680"/>
                </a:lnTo>
                <a:lnTo>
                  <a:pt x="68212" y="205034"/>
                </a:lnTo>
                <a:lnTo>
                  <a:pt x="71193" y="205269"/>
                </a:lnTo>
                <a:lnTo>
                  <a:pt x="74132" y="205426"/>
                </a:lnTo>
                <a:lnTo>
                  <a:pt x="79938" y="205600"/>
                </a:lnTo>
                <a:lnTo>
                  <a:pt x="83772" y="204695"/>
                </a:lnTo>
                <a:lnTo>
                  <a:pt x="88233" y="203138"/>
                </a:lnTo>
                <a:lnTo>
                  <a:pt x="93112" y="201148"/>
                </a:lnTo>
                <a:lnTo>
                  <a:pt x="97317" y="199821"/>
                </a:lnTo>
                <a:lnTo>
                  <a:pt x="101073" y="198937"/>
                </a:lnTo>
                <a:lnTo>
                  <a:pt x="104530" y="198347"/>
                </a:lnTo>
                <a:lnTo>
                  <a:pt x="108739" y="197001"/>
                </a:lnTo>
                <a:lnTo>
                  <a:pt x="113450" y="195152"/>
                </a:lnTo>
                <a:lnTo>
                  <a:pt x="118496" y="192966"/>
                </a:lnTo>
                <a:lnTo>
                  <a:pt x="122812" y="190557"/>
                </a:lnTo>
                <a:lnTo>
                  <a:pt x="126643" y="187998"/>
                </a:lnTo>
                <a:lnTo>
                  <a:pt x="130148" y="185339"/>
                </a:lnTo>
                <a:lnTo>
                  <a:pt x="133438" y="182615"/>
                </a:lnTo>
                <a:lnTo>
                  <a:pt x="136584" y="179846"/>
                </a:lnTo>
                <a:lnTo>
                  <a:pt x="142619" y="174229"/>
                </a:lnTo>
                <a:lnTo>
                  <a:pt x="154255" y="162862"/>
                </a:lnTo>
                <a:lnTo>
                  <a:pt x="17145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1"/>
          <p:cNvSpPr/>
          <p:nvPr/>
        </p:nvSpPr>
        <p:spPr>
          <a:xfrm>
            <a:off x="5977890" y="186023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8572" y="9764"/>
                </a:lnTo>
                <a:lnTo>
                  <a:pt x="7620" y="9367"/>
                </a:lnTo>
                <a:lnTo>
                  <a:pt x="6032" y="9102"/>
                </a:lnTo>
                <a:lnTo>
                  <a:pt x="4022" y="8926"/>
                </a:lnTo>
                <a:lnTo>
                  <a:pt x="2680" y="7855"/>
                </a:lnTo>
                <a:lnTo>
                  <a:pt x="1787" y="61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92"/>
          <p:cNvSpPr/>
          <p:nvPr/>
        </p:nvSpPr>
        <p:spPr>
          <a:xfrm>
            <a:off x="6286500" y="2014571"/>
            <a:ext cx="240031" cy="34257"/>
          </a:xfrm>
          <a:custGeom>
            <a:avLst/>
            <a:gdLst/>
            <a:ahLst/>
            <a:cxnLst/>
            <a:rect l="0" t="0" r="0" b="0"/>
            <a:pathLst>
              <a:path w="240031" h="34257">
                <a:moveTo>
                  <a:pt x="0" y="34256"/>
                </a:moveTo>
                <a:lnTo>
                  <a:pt x="12770" y="34256"/>
                </a:lnTo>
                <a:lnTo>
                  <a:pt x="15181" y="33304"/>
                </a:lnTo>
                <a:lnTo>
                  <a:pt x="17740" y="31716"/>
                </a:lnTo>
                <a:lnTo>
                  <a:pt x="20399" y="29705"/>
                </a:lnTo>
                <a:lnTo>
                  <a:pt x="23124" y="28365"/>
                </a:lnTo>
                <a:lnTo>
                  <a:pt x="25894" y="27471"/>
                </a:lnTo>
                <a:lnTo>
                  <a:pt x="31511" y="26478"/>
                </a:lnTo>
                <a:lnTo>
                  <a:pt x="37182" y="26037"/>
                </a:lnTo>
                <a:lnTo>
                  <a:pt x="45417" y="25841"/>
                </a:lnTo>
                <a:lnTo>
                  <a:pt x="66227" y="25715"/>
                </a:lnTo>
                <a:lnTo>
                  <a:pt x="71774" y="24752"/>
                </a:lnTo>
                <a:lnTo>
                  <a:pt x="77377" y="23157"/>
                </a:lnTo>
                <a:lnTo>
                  <a:pt x="83016" y="21142"/>
                </a:lnTo>
                <a:lnTo>
                  <a:pt x="88682" y="19798"/>
                </a:lnTo>
                <a:lnTo>
                  <a:pt x="94364" y="18903"/>
                </a:lnTo>
                <a:lnTo>
                  <a:pt x="100057" y="18305"/>
                </a:lnTo>
                <a:lnTo>
                  <a:pt x="105757" y="17907"/>
                </a:lnTo>
                <a:lnTo>
                  <a:pt x="111462" y="17642"/>
                </a:lnTo>
                <a:lnTo>
                  <a:pt x="126053" y="17268"/>
                </a:lnTo>
                <a:lnTo>
                  <a:pt x="129755" y="17216"/>
                </a:lnTo>
                <a:lnTo>
                  <a:pt x="134129" y="16229"/>
                </a:lnTo>
                <a:lnTo>
                  <a:pt x="138949" y="14618"/>
                </a:lnTo>
                <a:lnTo>
                  <a:pt x="144067" y="12591"/>
                </a:lnTo>
                <a:lnTo>
                  <a:pt x="149385" y="11241"/>
                </a:lnTo>
                <a:lnTo>
                  <a:pt x="154835" y="10340"/>
                </a:lnTo>
                <a:lnTo>
                  <a:pt x="160373" y="9739"/>
                </a:lnTo>
                <a:lnTo>
                  <a:pt x="165017" y="8387"/>
                </a:lnTo>
                <a:lnTo>
                  <a:pt x="169067" y="6532"/>
                </a:lnTo>
                <a:lnTo>
                  <a:pt x="172719" y="4344"/>
                </a:lnTo>
                <a:lnTo>
                  <a:pt x="177058" y="2884"/>
                </a:lnTo>
                <a:lnTo>
                  <a:pt x="181856" y="1912"/>
                </a:lnTo>
                <a:lnTo>
                  <a:pt x="186960" y="1263"/>
                </a:lnTo>
                <a:lnTo>
                  <a:pt x="192268" y="831"/>
                </a:lnTo>
                <a:lnTo>
                  <a:pt x="197711" y="543"/>
                </a:lnTo>
                <a:lnTo>
                  <a:pt x="211933" y="137"/>
                </a:lnTo>
                <a:lnTo>
                  <a:pt x="225273" y="0"/>
                </a:lnTo>
                <a:lnTo>
                  <a:pt x="227334" y="941"/>
                </a:lnTo>
                <a:lnTo>
                  <a:pt x="228709" y="2521"/>
                </a:lnTo>
                <a:lnTo>
                  <a:pt x="229625" y="4527"/>
                </a:lnTo>
                <a:lnTo>
                  <a:pt x="231188" y="5864"/>
                </a:lnTo>
                <a:lnTo>
                  <a:pt x="233183" y="6756"/>
                </a:lnTo>
                <a:lnTo>
                  <a:pt x="240030" y="8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93"/>
          <p:cNvSpPr/>
          <p:nvPr/>
        </p:nvSpPr>
        <p:spPr>
          <a:xfrm>
            <a:off x="6646544" y="1963102"/>
            <a:ext cx="145734" cy="202008"/>
          </a:xfrm>
          <a:custGeom>
            <a:avLst/>
            <a:gdLst/>
            <a:ahLst/>
            <a:cxnLst/>
            <a:rect l="0" t="0" r="0" b="0"/>
            <a:pathLst>
              <a:path w="145734" h="202008">
                <a:moveTo>
                  <a:pt x="0" y="0"/>
                </a:moveTo>
                <a:lnTo>
                  <a:pt x="0" y="109892"/>
                </a:lnTo>
                <a:lnTo>
                  <a:pt x="954" y="115171"/>
                </a:lnTo>
                <a:lnTo>
                  <a:pt x="2541" y="120596"/>
                </a:lnTo>
                <a:lnTo>
                  <a:pt x="4552" y="126117"/>
                </a:lnTo>
                <a:lnTo>
                  <a:pt x="5892" y="130751"/>
                </a:lnTo>
                <a:lnTo>
                  <a:pt x="6786" y="134792"/>
                </a:lnTo>
                <a:lnTo>
                  <a:pt x="7382" y="138439"/>
                </a:lnTo>
                <a:lnTo>
                  <a:pt x="8731" y="142775"/>
                </a:lnTo>
                <a:lnTo>
                  <a:pt x="10584" y="147571"/>
                </a:lnTo>
                <a:lnTo>
                  <a:pt x="12771" y="152673"/>
                </a:lnTo>
                <a:lnTo>
                  <a:pt x="15182" y="157027"/>
                </a:lnTo>
                <a:lnTo>
                  <a:pt x="17742" y="160882"/>
                </a:lnTo>
                <a:lnTo>
                  <a:pt x="20400" y="164405"/>
                </a:lnTo>
                <a:lnTo>
                  <a:pt x="22172" y="167706"/>
                </a:lnTo>
                <a:lnTo>
                  <a:pt x="24143" y="173914"/>
                </a:lnTo>
                <a:lnTo>
                  <a:pt x="27557" y="179847"/>
                </a:lnTo>
                <a:lnTo>
                  <a:pt x="29802" y="182763"/>
                </a:lnTo>
                <a:lnTo>
                  <a:pt x="32251" y="185660"/>
                </a:lnTo>
                <a:lnTo>
                  <a:pt x="34836" y="188543"/>
                </a:lnTo>
                <a:lnTo>
                  <a:pt x="41278" y="195464"/>
                </a:lnTo>
                <a:lnTo>
                  <a:pt x="42758" y="196032"/>
                </a:lnTo>
                <a:lnTo>
                  <a:pt x="46944" y="196663"/>
                </a:lnTo>
                <a:lnTo>
                  <a:pt x="50346" y="197783"/>
                </a:lnTo>
                <a:lnTo>
                  <a:pt x="54519" y="199483"/>
                </a:lnTo>
                <a:lnTo>
                  <a:pt x="59207" y="201569"/>
                </a:lnTo>
                <a:lnTo>
                  <a:pt x="63284" y="202007"/>
                </a:lnTo>
                <a:lnTo>
                  <a:pt x="66954" y="201346"/>
                </a:lnTo>
                <a:lnTo>
                  <a:pt x="70354" y="199953"/>
                </a:lnTo>
                <a:lnTo>
                  <a:pt x="73573" y="199025"/>
                </a:lnTo>
                <a:lnTo>
                  <a:pt x="76671" y="198406"/>
                </a:lnTo>
                <a:lnTo>
                  <a:pt x="79690" y="197993"/>
                </a:lnTo>
                <a:lnTo>
                  <a:pt x="82653" y="197718"/>
                </a:lnTo>
                <a:lnTo>
                  <a:pt x="85583" y="197534"/>
                </a:lnTo>
                <a:lnTo>
                  <a:pt x="88488" y="197412"/>
                </a:lnTo>
                <a:lnTo>
                  <a:pt x="91377" y="196378"/>
                </a:lnTo>
                <a:lnTo>
                  <a:pt x="94256" y="194736"/>
                </a:lnTo>
                <a:lnTo>
                  <a:pt x="97128" y="192689"/>
                </a:lnTo>
                <a:lnTo>
                  <a:pt x="99994" y="190372"/>
                </a:lnTo>
                <a:lnTo>
                  <a:pt x="102858" y="187875"/>
                </a:lnTo>
                <a:lnTo>
                  <a:pt x="105719" y="185257"/>
                </a:lnTo>
                <a:lnTo>
                  <a:pt x="109533" y="183512"/>
                </a:lnTo>
                <a:lnTo>
                  <a:pt x="113979" y="182349"/>
                </a:lnTo>
                <a:lnTo>
                  <a:pt x="118849" y="181574"/>
                </a:lnTo>
                <a:lnTo>
                  <a:pt x="123048" y="180104"/>
                </a:lnTo>
                <a:lnTo>
                  <a:pt x="126799" y="178172"/>
                </a:lnTo>
                <a:lnTo>
                  <a:pt x="130253" y="175931"/>
                </a:lnTo>
                <a:lnTo>
                  <a:pt x="133508" y="173485"/>
                </a:lnTo>
                <a:lnTo>
                  <a:pt x="136631" y="170902"/>
                </a:lnTo>
                <a:lnTo>
                  <a:pt x="139665" y="168227"/>
                </a:lnTo>
                <a:lnTo>
                  <a:pt x="141688" y="165491"/>
                </a:lnTo>
                <a:lnTo>
                  <a:pt x="143936" y="159912"/>
                </a:lnTo>
                <a:lnTo>
                  <a:pt x="144934" y="154257"/>
                </a:lnTo>
                <a:lnTo>
                  <a:pt x="145733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94"/>
          <p:cNvSpPr/>
          <p:nvPr/>
        </p:nvSpPr>
        <p:spPr>
          <a:xfrm>
            <a:off x="6560819" y="1808797"/>
            <a:ext cx="17147" cy="25718"/>
          </a:xfrm>
          <a:custGeom>
            <a:avLst/>
            <a:gdLst/>
            <a:ahLst/>
            <a:cxnLst/>
            <a:rect l="0" t="0" r="0" b="0"/>
            <a:pathLst>
              <a:path w="17147" h="25718">
                <a:moveTo>
                  <a:pt x="17146" y="25717"/>
                </a:moveTo>
                <a:lnTo>
                  <a:pt x="12595" y="25717"/>
                </a:lnTo>
                <a:lnTo>
                  <a:pt x="11254" y="24765"/>
                </a:lnTo>
                <a:lnTo>
                  <a:pt x="10360" y="23178"/>
                </a:lnTo>
                <a:lnTo>
                  <a:pt x="8926" y="18337"/>
                </a:lnTo>
                <a:lnTo>
                  <a:pt x="7856" y="16987"/>
                </a:lnTo>
                <a:lnTo>
                  <a:pt x="6191" y="15135"/>
                </a:lnTo>
                <a:lnTo>
                  <a:pt x="108" y="8686"/>
                </a:lnTo>
                <a:lnTo>
                  <a:pt x="72" y="76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95"/>
          <p:cNvSpPr/>
          <p:nvPr/>
        </p:nvSpPr>
        <p:spPr>
          <a:xfrm>
            <a:off x="6766559" y="1765935"/>
            <a:ext cx="222886" cy="154304"/>
          </a:xfrm>
          <a:custGeom>
            <a:avLst/>
            <a:gdLst/>
            <a:ahLst/>
            <a:cxnLst/>
            <a:rect l="0" t="0" r="0" b="0"/>
            <a:pathLst>
              <a:path w="222886" h="154304">
                <a:moveTo>
                  <a:pt x="0" y="25717"/>
                </a:moveTo>
                <a:lnTo>
                  <a:pt x="0" y="17498"/>
                </a:lnTo>
                <a:lnTo>
                  <a:pt x="4551" y="17249"/>
                </a:lnTo>
                <a:lnTo>
                  <a:pt x="5892" y="16262"/>
                </a:lnTo>
                <a:lnTo>
                  <a:pt x="6786" y="14651"/>
                </a:lnTo>
                <a:lnTo>
                  <a:pt x="7381" y="12625"/>
                </a:lnTo>
                <a:lnTo>
                  <a:pt x="8731" y="11274"/>
                </a:lnTo>
                <a:lnTo>
                  <a:pt x="10583" y="10373"/>
                </a:lnTo>
                <a:lnTo>
                  <a:pt x="12771" y="9773"/>
                </a:lnTo>
                <a:lnTo>
                  <a:pt x="14229" y="8420"/>
                </a:lnTo>
                <a:lnTo>
                  <a:pt x="15201" y="6566"/>
                </a:lnTo>
                <a:lnTo>
                  <a:pt x="15850" y="4377"/>
                </a:lnTo>
                <a:lnTo>
                  <a:pt x="18187" y="2918"/>
                </a:lnTo>
                <a:lnTo>
                  <a:pt x="21649" y="1945"/>
                </a:lnTo>
                <a:lnTo>
                  <a:pt x="25863" y="1297"/>
                </a:lnTo>
                <a:lnTo>
                  <a:pt x="29625" y="864"/>
                </a:lnTo>
                <a:lnTo>
                  <a:pt x="36344" y="384"/>
                </a:lnTo>
                <a:lnTo>
                  <a:pt x="42506" y="170"/>
                </a:lnTo>
                <a:lnTo>
                  <a:pt x="53870" y="50"/>
                </a:lnTo>
                <a:lnTo>
                  <a:pt x="101675" y="0"/>
                </a:lnTo>
                <a:lnTo>
                  <a:pt x="104931" y="952"/>
                </a:lnTo>
                <a:lnTo>
                  <a:pt x="107102" y="2540"/>
                </a:lnTo>
                <a:lnTo>
                  <a:pt x="108549" y="4550"/>
                </a:lnTo>
                <a:lnTo>
                  <a:pt x="110157" y="9325"/>
                </a:lnTo>
                <a:lnTo>
                  <a:pt x="110585" y="11931"/>
                </a:lnTo>
                <a:lnTo>
                  <a:pt x="110871" y="14622"/>
                </a:lnTo>
                <a:lnTo>
                  <a:pt x="111062" y="17367"/>
                </a:lnTo>
                <a:lnTo>
                  <a:pt x="111189" y="20151"/>
                </a:lnTo>
                <a:lnTo>
                  <a:pt x="111331" y="25783"/>
                </a:lnTo>
                <a:lnTo>
                  <a:pt x="111368" y="28619"/>
                </a:lnTo>
                <a:lnTo>
                  <a:pt x="110441" y="32414"/>
                </a:lnTo>
                <a:lnTo>
                  <a:pt x="108870" y="36849"/>
                </a:lnTo>
                <a:lnTo>
                  <a:pt x="106870" y="41711"/>
                </a:lnTo>
                <a:lnTo>
                  <a:pt x="104585" y="45905"/>
                </a:lnTo>
                <a:lnTo>
                  <a:pt x="102108" y="49653"/>
                </a:lnTo>
                <a:lnTo>
                  <a:pt x="99505" y="53104"/>
                </a:lnTo>
                <a:lnTo>
                  <a:pt x="97769" y="57310"/>
                </a:lnTo>
                <a:lnTo>
                  <a:pt x="96612" y="62019"/>
                </a:lnTo>
                <a:lnTo>
                  <a:pt x="95841" y="67063"/>
                </a:lnTo>
                <a:lnTo>
                  <a:pt x="94374" y="71379"/>
                </a:lnTo>
                <a:lnTo>
                  <a:pt x="92444" y="75208"/>
                </a:lnTo>
                <a:lnTo>
                  <a:pt x="90204" y="78714"/>
                </a:lnTo>
                <a:lnTo>
                  <a:pt x="87759" y="82003"/>
                </a:lnTo>
                <a:lnTo>
                  <a:pt x="85176" y="85149"/>
                </a:lnTo>
                <a:lnTo>
                  <a:pt x="82502" y="88198"/>
                </a:lnTo>
                <a:lnTo>
                  <a:pt x="79767" y="92136"/>
                </a:lnTo>
                <a:lnTo>
                  <a:pt x="76990" y="96667"/>
                </a:lnTo>
                <a:lnTo>
                  <a:pt x="74187" y="101592"/>
                </a:lnTo>
                <a:lnTo>
                  <a:pt x="71366" y="105828"/>
                </a:lnTo>
                <a:lnTo>
                  <a:pt x="68533" y="109604"/>
                </a:lnTo>
                <a:lnTo>
                  <a:pt x="65691" y="113074"/>
                </a:lnTo>
                <a:lnTo>
                  <a:pt x="62844" y="116340"/>
                </a:lnTo>
                <a:lnTo>
                  <a:pt x="59994" y="119470"/>
                </a:lnTo>
                <a:lnTo>
                  <a:pt x="54286" y="125488"/>
                </a:lnTo>
                <a:lnTo>
                  <a:pt x="48575" y="131337"/>
                </a:lnTo>
                <a:lnTo>
                  <a:pt x="46671" y="134230"/>
                </a:lnTo>
                <a:lnTo>
                  <a:pt x="45401" y="137112"/>
                </a:lnTo>
                <a:lnTo>
                  <a:pt x="44556" y="139985"/>
                </a:lnTo>
                <a:lnTo>
                  <a:pt x="43991" y="142853"/>
                </a:lnTo>
                <a:lnTo>
                  <a:pt x="43616" y="145718"/>
                </a:lnTo>
                <a:lnTo>
                  <a:pt x="43365" y="148580"/>
                </a:lnTo>
                <a:lnTo>
                  <a:pt x="42245" y="150488"/>
                </a:lnTo>
                <a:lnTo>
                  <a:pt x="40546" y="151760"/>
                </a:lnTo>
                <a:lnTo>
                  <a:pt x="34657" y="154156"/>
                </a:lnTo>
                <a:lnTo>
                  <a:pt x="41124" y="154285"/>
                </a:lnTo>
                <a:lnTo>
                  <a:pt x="62074" y="154303"/>
                </a:lnTo>
                <a:lnTo>
                  <a:pt x="66148" y="153351"/>
                </a:lnTo>
                <a:lnTo>
                  <a:pt x="70769" y="151764"/>
                </a:lnTo>
                <a:lnTo>
                  <a:pt x="75755" y="149753"/>
                </a:lnTo>
                <a:lnTo>
                  <a:pt x="88914" y="144979"/>
                </a:lnTo>
                <a:lnTo>
                  <a:pt x="96424" y="142373"/>
                </a:lnTo>
                <a:lnTo>
                  <a:pt x="103335" y="139682"/>
                </a:lnTo>
                <a:lnTo>
                  <a:pt x="109848" y="136937"/>
                </a:lnTo>
                <a:lnTo>
                  <a:pt x="116095" y="134153"/>
                </a:lnTo>
                <a:lnTo>
                  <a:pt x="122164" y="132298"/>
                </a:lnTo>
                <a:lnTo>
                  <a:pt x="128116" y="131061"/>
                </a:lnTo>
                <a:lnTo>
                  <a:pt x="133988" y="130236"/>
                </a:lnTo>
                <a:lnTo>
                  <a:pt x="139808" y="128734"/>
                </a:lnTo>
                <a:lnTo>
                  <a:pt x="145593" y="126780"/>
                </a:lnTo>
                <a:lnTo>
                  <a:pt x="151355" y="124525"/>
                </a:lnTo>
                <a:lnTo>
                  <a:pt x="157101" y="122069"/>
                </a:lnTo>
                <a:lnTo>
                  <a:pt x="168566" y="116800"/>
                </a:lnTo>
                <a:lnTo>
                  <a:pt x="174290" y="115014"/>
                </a:lnTo>
                <a:lnTo>
                  <a:pt x="180011" y="113823"/>
                </a:lnTo>
                <a:lnTo>
                  <a:pt x="185730" y="113030"/>
                </a:lnTo>
                <a:lnTo>
                  <a:pt x="190496" y="112500"/>
                </a:lnTo>
                <a:lnTo>
                  <a:pt x="194625" y="112148"/>
                </a:lnTo>
                <a:lnTo>
                  <a:pt x="198330" y="111912"/>
                </a:lnTo>
                <a:lnTo>
                  <a:pt x="204987" y="111651"/>
                </a:lnTo>
                <a:lnTo>
                  <a:pt x="208095" y="111581"/>
                </a:lnTo>
                <a:lnTo>
                  <a:pt x="211121" y="112487"/>
                </a:lnTo>
                <a:lnTo>
                  <a:pt x="217022" y="116034"/>
                </a:lnTo>
                <a:lnTo>
                  <a:pt x="222885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96"/>
          <p:cNvSpPr/>
          <p:nvPr/>
        </p:nvSpPr>
        <p:spPr>
          <a:xfrm>
            <a:off x="3080489" y="2383155"/>
            <a:ext cx="265644" cy="34291"/>
          </a:xfrm>
          <a:custGeom>
            <a:avLst/>
            <a:gdLst/>
            <a:ahLst/>
            <a:cxnLst/>
            <a:rect l="0" t="0" r="0" b="0"/>
            <a:pathLst>
              <a:path w="265644" h="34291">
                <a:moveTo>
                  <a:pt x="8468" y="34290"/>
                </a:moveTo>
                <a:lnTo>
                  <a:pt x="0" y="34290"/>
                </a:lnTo>
                <a:lnTo>
                  <a:pt x="58742" y="34290"/>
                </a:lnTo>
                <a:lnTo>
                  <a:pt x="63891" y="33337"/>
                </a:lnTo>
                <a:lnTo>
                  <a:pt x="69229" y="31750"/>
                </a:lnTo>
                <a:lnTo>
                  <a:pt x="74693" y="29739"/>
                </a:lnTo>
                <a:lnTo>
                  <a:pt x="80241" y="28398"/>
                </a:lnTo>
                <a:lnTo>
                  <a:pt x="85844" y="27504"/>
                </a:lnTo>
                <a:lnTo>
                  <a:pt x="91484" y="26909"/>
                </a:lnTo>
                <a:lnTo>
                  <a:pt x="98102" y="25559"/>
                </a:lnTo>
                <a:lnTo>
                  <a:pt x="105372" y="23707"/>
                </a:lnTo>
                <a:lnTo>
                  <a:pt x="113076" y="21519"/>
                </a:lnTo>
                <a:lnTo>
                  <a:pt x="120116" y="20061"/>
                </a:lnTo>
                <a:lnTo>
                  <a:pt x="126715" y="19089"/>
                </a:lnTo>
                <a:lnTo>
                  <a:pt x="133020" y="18441"/>
                </a:lnTo>
                <a:lnTo>
                  <a:pt x="140080" y="17056"/>
                </a:lnTo>
                <a:lnTo>
                  <a:pt x="147644" y="15181"/>
                </a:lnTo>
                <a:lnTo>
                  <a:pt x="155545" y="12978"/>
                </a:lnTo>
                <a:lnTo>
                  <a:pt x="162716" y="11509"/>
                </a:lnTo>
                <a:lnTo>
                  <a:pt x="169403" y="10530"/>
                </a:lnTo>
                <a:lnTo>
                  <a:pt x="175765" y="9878"/>
                </a:lnTo>
                <a:lnTo>
                  <a:pt x="182864" y="9442"/>
                </a:lnTo>
                <a:lnTo>
                  <a:pt x="198373" y="8959"/>
                </a:lnTo>
                <a:lnTo>
                  <a:pt x="205556" y="7877"/>
                </a:lnTo>
                <a:lnTo>
                  <a:pt x="212250" y="6204"/>
                </a:lnTo>
                <a:lnTo>
                  <a:pt x="218618" y="4136"/>
                </a:lnTo>
                <a:lnTo>
                  <a:pt x="224768" y="2757"/>
                </a:lnTo>
                <a:lnTo>
                  <a:pt x="230773" y="1838"/>
                </a:lnTo>
                <a:lnTo>
                  <a:pt x="236681" y="1225"/>
                </a:lnTo>
                <a:lnTo>
                  <a:pt x="242525" y="817"/>
                </a:lnTo>
                <a:lnTo>
                  <a:pt x="248326" y="544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97"/>
          <p:cNvSpPr/>
          <p:nvPr/>
        </p:nvSpPr>
        <p:spPr>
          <a:xfrm>
            <a:off x="3140392" y="2494597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17145"/>
                </a:moveTo>
                <a:lnTo>
                  <a:pt x="0" y="21696"/>
                </a:lnTo>
                <a:lnTo>
                  <a:pt x="952" y="23037"/>
                </a:lnTo>
                <a:lnTo>
                  <a:pt x="2540" y="23930"/>
                </a:lnTo>
                <a:lnTo>
                  <a:pt x="4551" y="24526"/>
                </a:lnTo>
                <a:lnTo>
                  <a:pt x="9325" y="25188"/>
                </a:lnTo>
                <a:lnTo>
                  <a:pt x="15600" y="25613"/>
                </a:lnTo>
                <a:lnTo>
                  <a:pt x="50027" y="25715"/>
                </a:lnTo>
                <a:lnTo>
                  <a:pt x="66152" y="25717"/>
                </a:lnTo>
                <a:lnTo>
                  <a:pt x="72676" y="24764"/>
                </a:lnTo>
                <a:lnTo>
                  <a:pt x="79883" y="23177"/>
                </a:lnTo>
                <a:lnTo>
                  <a:pt x="87546" y="21167"/>
                </a:lnTo>
                <a:lnTo>
                  <a:pt x="94559" y="19826"/>
                </a:lnTo>
                <a:lnTo>
                  <a:pt x="101139" y="18932"/>
                </a:lnTo>
                <a:lnTo>
                  <a:pt x="107431" y="18337"/>
                </a:lnTo>
                <a:lnTo>
                  <a:pt x="114483" y="16987"/>
                </a:lnTo>
                <a:lnTo>
                  <a:pt x="122042" y="15135"/>
                </a:lnTo>
                <a:lnTo>
                  <a:pt x="129939" y="12947"/>
                </a:lnTo>
                <a:lnTo>
                  <a:pt x="137108" y="11489"/>
                </a:lnTo>
                <a:lnTo>
                  <a:pt x="143793" y="10517"/>
                </a:lnTo>
                <a:lnTo>
                  <a:pt x="150154" y="9869"/>
                </a:lnTo>
                <a:lnTo>
                  <a:pt x="157253" y="9437"/>
                </a:lnTo>
                <a:lnTo>
                  <a:pt x="172760" y="8957"/>
                </a:lnTo>
                <a:lnTo>
                  <a:pt x="179944" y="7876"/>
                </a:lnTo>
                <a:lnTo>
                  <a:pt x="186637" y="6203"/>
                </a:lnTo>
                <a:lnTo>
                  <a:pt x="193005" y="4135"/>
                </a:lnTo>
                <a:lnTo>
                  <a:pt x="199155" y="2757"/>
                </a:lnTo>
                <a:lnTo>
                  <a:pt x="205160" y="1838"/>
                </a:lnTo>
                <a:lnTo>
                  <a:pt x="211068" y="1225"/>
                </a:lnTo>
                <a:lnTo>
                  <a:pt x="216912" y="817"/>
                </a:lnTo>
                <a:lnTo>
                  <a:pt x="222713" y="54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98"/>
          <p:cNvSpPr/>
          <p:nvPr/>
        </p:nvSpPr>
        <p:spPr>
          <a:xfrm>
            <a:off x="3697604" y="2350173"/>
            <a:ext cx="273453" cy="238723"/>
          </a:xfrm>
          <a:custGeom>
            <a:avLst/>
            <a:gdLst/>
            <a:ahLst/>
            <a:cxnLst/>
            <a:rect l="0" t="0" r="0" b="0"/>
            <a:pathLst>
              <a:path w="273453" h="238723">
                <a:moveTo>
                  <a:pt x="0" y="58699"/>
                </a:moveTo>
                <a:lnTo>
                  <a:pt x="0" y="51318"/>
                </a:lnTo>
                <a:lnTo>
                  <a:pt x="953" y="50921"/>
                </a:lnTo>
                <a:lnTo>
                  <a:pt x="4551" y="50479"/>
                </a:lnTo>
                <a:lnTo>
                  <a:pt x="5892" y="49409"/>
                </a:lnTo>
                <a:lnTo>
                  <a:pt x="6786" y="47744"/>
                </a:lnTo>
                <a:lnTo>
                  <a:pt x="7382" y="45680"/>
                </a:lnTo>
                <a:lnTo>
                  <a:pt x="8731" y="44305"/>
                </a:lnTo>
                <a:lnTo>
                  <a:pt x="10584" y="43388"/>
                </a:lnTo>
                <a:lnTo>
                  <a:pt x="12771" y="42777"/>
                </a:lnTo>
                <a:lnTo>
                  <a:pt x="17742" y="39557"/>
                </a:lnTo>
                <a:lnTo>
                  <a:pt x="20400" y="37365"/>
                </a:lnTo>
                <a:lnTo>
                  <a:pt x="24078" y="35904"/>
                </a:lnTo>
                <a:lnTo>
                  <a:pt x="28434" y="34930"/>
                </a:lnTo>
                <a:lnTo>
                  <a:pt x="33244" y="34280"/>
                </a:lnTo>
                <a:lnTo>
                  <a:pt x="38355" y="32895"/>
                </a:lnTo>
                <a:lnTo>
                  <a:pt x="43668" y="31019"/>
                </a:lnTo>
                <a:lnTo>
                  <a:pt x="49115" y="28816"/>
                </a:lnTo>
                <a:lnTo>
                  <a:pt x="54651" y="26394"/>
                </a:lnTo>
                <a:lnTo>
                  <a:pt x="65882" y="21164"/>
                </a:lnTo>
                <a:lnTo>
                  <a:pt x="72497" y="19388"/>
                </a:lnTo>
                <a:lnTo>
                  <a:pt x="79764" y="18204"/>
                </a:lnTo>
                <a:lnTo>
                  <a:pt x="87466" y="17415"/>
                </a:lnTo>
                <a:lnTo>
                  <a:pt x="94506" y="15937"/>
                </a:lnTo>
                <a:lnTo>
                  <a:pt x="101104" y="13998"/>
                </a:lnTo>
                <a:lnTo>
                  <a:pt x="107408" y="11753"/>
                </a:lnTo>
                <a:lnTo>
                  <a:pt x="114468" y="10257"/>
                </a:lnTo>
                <a:lnTo>
                  <a:pt x="122032" y="9259"/>
                </a:lnTo>
                <a:lnTo>
                  <a:pt x="129933" y="8594"/>
                </a:lnTo>
                <a:lnTo>
                  <a:pt x="138057" y="7198"/>
                </a:lnTo>
                <a:lnTo>
                  <a:pt x="146331" y="5315"/>
                </a:lnTo>
                <a:lnTo>
                  <a:pt x="154704" y="3107"/>
                </a:lnTo>
                <a:lnTo>
                  <a:pt x="162191" y="1635"/>
                </a:lnTo>
                <a:lnTo>
                  <a:pt x="169087" y="654"/>
                </a:lnTo>
                <a:lnTo>
                  <a:pt x="175590" y="0"/>
                </a:lnTo>
                <a:lnTo>
                  <a:pt x="181830" y="516"/>
                </a:lnTo>
                <a:lnTo>
                  <a:pt x="187896" y="1813"/>
                </a:lnTo>
                <a:lnTo>
                  <a:pt x="193844" y="3630"/>
                </a:lnTo>
                <a:lnTo>
                  <a:pt x="199715" y="4841"/>
                </a:lnTo>
                <a:lnTo>
                  <a:pt x="205533" y="5649"/>
                </a:lnTo>
                <a:lnTo>
                  <a:pt x="211317" y="6188"/>
                </a:lnTo>
                <a:lnTo>
                  <a:pt x="217078" y="7499"/>
                </a:lnTo>
                <a:lnTo>
                  <a:pt x="222824" y="9326"/>
                </a:lnTo>
                <a:lnTo>
                  <a:pt x="228560" y="11496"/>
                </a:lnTo>
                <a:lnTo>
                  <a:pt x="233336" y="13895"/>
                </a:lnTo>
                <a:lnTo>
                  <a:pt x="241183" y="19101"/>
                </a:lnTo>
                <a:lnTo>
                  <a:pt x="247845" y="24590"/>
                </a:lnTo>
                <a:lnTo>
                  <a:pt x="254933" y="31157"/>
                </a:lnTo>
                <a:lnTo>
                  <a:pt x="264434" y="40426"/>
                </a:lnTo>
                <a:lnTo>
                  <a:pt x="267729" y="45564"/>
                </a:lnTo>
                <a:lnTo>
                  <a:pt x="269927" y="50895"/>
                </a:lnTo>
                <a:lnTo>
                  <a:pt x="271391" y="56354"/>
                </a:lnTo>
                <a:lnTo>
                  <a:pt x="272368" y="61898"/>
                </a:lnTo>
                <a:lnTo>
                  <a:pt x="273019" y="67499"/>
                </a:lnTo>
                <a:lnTo>
                  <a:pt x="273452" y="73138"/>
                </a:lnTo>
                <a:lnTo>
                  <a:pt x="272790" y="77850"/>
                </a:lnTo>
                <a:lnTo>
                  <a:pt x="271395" y="81944"/>
                </a:lnTo>
                <a:lnTo>
                  <a:pt x="269513" y="85626"/>
                </a:lnTo>
                <a:lnTo>
                  <a:pt x="267305" y="90938"/>
                </a:lnTo>
                <a:lnTo>
                  <a:pt x="264881" y="97337"/>
                </a:lnTo>
                <a:lnTo>
                  <a:pt x="262312" y="104460"/>
                </a:lnTo>
                <a:lnTo>
                  <a:pt x="260600" y="111114"/>
                </a:lnTo>
                <a:lnTo>
                  <a:pt x="259459" y="117455"/>
                </a:lnTo>
                <a:lnTo>
                  <a:pt x="258697" y="123587"/>
                </a:lnTo>
                <a:lnTo>
                  <a:pt x="256286" y="128628"/>
                </a:lnTo>
                <a:lnTo>
                  <a:pt x="252772" y="132941"/>
                </a:lnTo>
                <a:lnTo>
                  <a:pt x="248525" y="136768"/>
                </a:lnTo>
                <a:lnTo>
                  <a:pt x="244741" y="141225"/>
                </a:lnTo>
                <a:lnTo>
                  <a:pt x="241266" y="146101"/>
                </a:lnTo>
                <a:lnTo>
                  <a:pt x="237997" y="151257"/>
                </a:lnTo>
                <a:lnTo>
                  <a:pt x="233912" y="156600"/>
                </a:lnTo>
                <a:lnTo>
                  <a:pt x="229284" y="162066"/>
                </a:lnTo>
                <a:lnTo>
                  <a:pt x="224294" y="167615"/>
                </a:lnTo>
                <a:lnTo>
                  <a:pt x="213669" y="178861"/>
                </a:lnTo>
                <a:lnTo>
                  <a:pt x="195876" y="197052"/>
                </a:lnTo>
                <a:lnTo>
                  <a:pt x="191544" y="200464"/>
                </a:lnTo>
                <a:lnTo>
                  <a:pt x="186751" y="203692"/>
                </a:lnTo>
                <a:lnTo>
                  <a:pt x="181651" y="206796"/>
                </a:lnTo>
                <a:lnTo>
                  <a:pt x="176346" y="209818"/>
                </a:lnTo>
                <a:lnTo>
                  <a:pt x="165371" y="215716"/>
                </a:lnTo>
                <a:lnTo>
                  <a:pt x="131413" y="232994"/>
                </a:lnTo>
                <a:lnTo>
                  <a:pt x="125709" y="234903"/>
                </a:lnTo>
                <a:lnTo>
                  <a:pt x="120001" y="236176"/>
                </a:lnTo>
                <a:lnTo>
                  <a:pt x="114292" y="237024"/>
                </a:lnTo>
                <a:lnTo>
                  <a:pt x="109532" y="237590"/>
                </a:lnTo>
                <a:lnTo>
                  <a:pt x="101704" y="238219"/>
                </a:lnTo>
                <a:lnTo>
                  <a:pt x="97330" y="238386"/>
                </a:lnTo>
                <a:lnTo>
                  <a:pt x="83026" y="238622"/>
                </a:lnTo>
                <a:lnTo>
                  <a:pt x="66120" y="238708"/>
                </a:lnTo>
                <a:lnTo>
                  <a:pt x="63130" y="237760"/>
                </a:lnTo>
                <a:lnTo>
                  <a:pt x="57268" y="234167"/>
                </a:lnTo>
                <a:lnTo>
                  <a:pt x="51488" y="229395"/>
                </a:lnTo>
                <a:lnTo>
                  <a:pt x="48613" y="226789"/>
                </a:lnTo>
                <a:lnTo>
                  <a:pt x="46696" y="224099"/>
                </a:lnTo>
                <a:lnTo>
                  <a:pt x="44567" y="218570"/>
                </a:lnTo>
                <a:lnTo>
                  <a:pt x="41080" y="212938"/>
                </a:lnTo>
                <a:lnTo>
                  <a:pt x="38817" y="210103"/>
                </a:lnTo>
                <a:lnTo>
                  <a:pt x="38260" y="207260"/>
                </a:lnTo>
                <a:lnTo>
                  <a:pt x="38843" y="204412"/>
                </a:lnTo>
                <a:lnTo>
                  <a:pt x="41076" y="198708"/>
                </a:lnTo>
                <a:lnTo>
                  <a:pt x="42069" y="192998"/>
                </a:lnTo>
                <a:lnTo>
                  <a:pt x="43286" y="190142"/>
                </a:lnTo>
                <a:lnTo>
                  <a:pt x="47179" y="184428"/>
                </a:lnTo>
                <a:lnTo>
                  <a:pt x="50502" y="180618"/>
                </a:lnTo>
                <a:lnTo>
                  <a:pt x="54623" y="176173"/>
                </a:lnTo>
                <a:lnTo>
                  <a:pt x="59276" y="171306"/>
                </a:lnTo>
                <a:lnTo>
                  <a:pt x="64283" y="168060"/>
                </a:lnTo>
                <a:lnTo>
                  <a:pt x="69525" y="165896"/>
                </a:lnTo>
                <a:lnTo>
                  <a:pt x="74925" y="164454"/>
                </a:lnTo>
                <a:lnTo>
                  <a:pt x="80430" y="162540"/>
                </a:lnTo>
                <a:lnTo>
                  <a:pt x="86005" y="160311"/>
                </a:lnTo>
                <a:lnTo>
                  <a:pt x="91627" y="157873"/>
                </a:lnTo>
                <a:lnTo>
                  <a:pt x="96327" y="156248"/>
                </a:lnTo>
                <a:lnTo>
                  <a:pt x="104090" y="154441"/>
                </a:lnTo>
                <a:lnTo>
                  <a:pt x="108446" y="153960"/>
                </a:lnTo>
                <a:lnTo>
                  <a:pt x="113255" y="153639"/>
                </a:lnTo>
                <a:lnTo>
                  <a:pt x="118366" y="153425"/>
                </a:lnTo>
                <a:lnTo>
                  <a:pt x="129125" y="153187"/>
                </a:lnTo>
                <a:lnTo>
                  <a:pt x="147003" y="153034"/>
                </a:lnTo>
                <a:lnTo>
                  <a:pt x="151342" y="153974"/>
                </a:lnTo>
                <a:lnTo>
                  <a:pt x="156140" y="155553"/>
                </a:lnTo>
                <a:lnTo>
                  <a:pt x="161244" y="157559"/>
                </a:lnTo>
                <a:lnTo>
                  <a:pt x="169454" y="162327"/>
                </a:lnTo>
                <a:lnTo>
                  <a:pt x="176278" y="167621"/>
                </a:lnTo>
                <a:lnTo>
                  <a:pt x="182486" y="173149"/>
                </a:lnTo>
                <a:lnTo>
                  <a:pt x="188420" y="178780"/>
                </a:lnTo>
                <a:lnTo>
                  <a:pt x="191336" y="181616"/>
                </a:lnTo>
                <a:lnTo>
                  <a:pt x="195185" y="183506"/>
                </a:lnTo>
                <a:lnTo>
                  <a:pt x="199656" y="184766"/>
                </a:lnTo>
                <a:lnTo>
                  <a:pt x="204542" y="185606"/>
                </a:lnTo>
                <a:lnTo>
                  <a:pt x="207799" y="188071"/>
                </a:lnTo>
                <a:lnTo>
                  <a:pt x="209970" y="191620"/>
                </a:lnTo>
                <a:lnTo>
                  <a:pt x="211418" y="195890"/>
                </a:lnTo>
                <a:lnTo>
                  <a:pt x="213335" y="198738"/>
                </a:lnTo>
                <a:lnTo>
                  <a:pt x="215567" y="200636"/>
                </a:lnTo>
                <a:lnTo>
                  <a:pt x="220585" y="203697"/>
                </a:lnTo>
                <a:lnTo>
                  <a:pt x="225991" y="208233"/>
                </a:lnTo>
                <a:lnTo>
                  <a:pt x="227813" y="210776"/>
                </a:lnTo>
                <a:lnTo>
                  <a:pt x="229838" y="216141"/>
                </a:lnTo>
                <a:lnTo>
                  <a:pt x="233278" y="221701"/>
                </a:lnTo>
                <a:lnTo>
                  <a:pt x="238697" y="228480"/>
                </a:lnTo>
                <a:lnTo>
                  <a:pt x="244518" y="231947"/>
                </a:lnTo>
                <a:lnTo>
                  <a:pt x="257175" y="2387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99"/>
          <p:cNvSpPr/>
          <p:nvPr/>
        </p:nvSpPr>
        <p:spPr>
          <a:xfrm>
            <a:off x="4023395" y="2400662"/>
            <a:ext cx="239951" cy="196772"/>
          </a:xfrm>
          <a:custGeom>
            <a:avLst/>
            <a:gdLst/>
            <a:ahLst/>
            <a:cxnLst/>
            <a:rect l="0" t="0" r="0" b="0"/>
            <a:pathLst>
              <a:path w="239951" h="196772">
                <a:moveTo>
                  <a:pt x="94262" y="16783"/>
                </a:moveTo>
                <a:lnTo>
                  <a:pt x="94262" y="860"/>
                </a:lnTo>
                <a:lnTo>
                  <a:pt x="93310" y="453"/>
                </a:lnTo>
                <a:lnTo>
                  <a:pt x="89712" y="0"/>
                </a:lnTo>
                <a:lnTo>
                  <a:pt x="87418" y="832"/>
                </a:lnTo>
                <a:lnTo>
                  <a:pt x="82330" y="4296"/>
                </a:lnTo>
                <a:lnTo>
                  <a:pt x="76894" y="6470"/>
                </a:lnTo>
                <a:lnTo>
                  <a:pt x="74111" y="7050"/>
                </a:lnTo>
                <a:lnTo>
                  <a:pt x="68478" y="10235"/>
                </a:lnTo>
                <a:lnTo>
                  <a:pt x="61848" y="14825"/>
                </a:lnTo>
                <a:lnTo>
                  <a:pt x="57412" y="17382"/>
                </a:lnTo>
                <a:lnTo>
                  <a:pt x="52551" y="20040"/>
                </a:lnTo>
                <a:lnTo>
                  <a:pt x="48357" y="23717"/>
                </a:lnTo>
                <a:lnTo>
                  <a:pt x="44609" y="28073"/>
                </a:lnTo>
                <a:lnTo>
                  <a:pt x="41157" y="32882"/>
                </a:lnTo>
                <a:lnTo>
                  <a:pt x="37904" y="37040"/>
                </a:lnTo>
                <a:lnTo>
                  <a:pt x="34782" y="40765"/>
                </a:lnTo>
                <a:lnTo>
                  <a:pt x="31749" y="44201"/>
                </a:lnTo>
                <a:lnTo>
                  <a:pt x="28774" y="48397"/>
                </a:lnTo>
                <a:lnTo>
                  <a:pt x="25838" y="53098"/>
                </a:lnTo>
                <a:lnTo>
                  <a:pt x="22929" y="58138"/>
                </a:lnTo>
                <a:lnTo>
                  <a:pt x="20036" y="62451"/>
                </a:lnTo>
                <a:lnTo>
                  <a:pt x="17156" y="66278"/>
                </a:lnTo>
                <a:lnTo>
                  <a:pt x="14283" y="69782"/>
                </a:lnTo>
                <a:lnTo>
                  <a:pt x="12367" y="74023"/>
                </a:lnTo>
                <a:lnTo>
                  <a:pt x="11091" y="78755"/>
                </a:lnTo>
                <a:lnTo>
                  <a:pt x="10240" y="83815"/>
                </a:lnTo>
                <a:lnTo>
                  <a:pt x="8720" y="89093"/>
                </a:lnTo>
                <a:lnTo>
                  <a:pt x="6754" y="94517"/>
                </a:lnTo>
                <a:lnTo>
                  <a:pt x="4491" y="100038"/>
                </a:lnTo>
                <a:lnTo>
                  <a:pt x="2982" y="104671"/>
                </a:lnTo>
                <a:lnTo>
                  <a:pt x="1976" y="108713"/>
                </a:lnTo>
                <a:lnTo>
                  <a:pt x="1305" y="112359"/>
                </a:lnTo>
                <a:lnTo>
                  <a:pt x="858" y="116695"/>
                </a:lnTo>
                <a:lnTo>
                  <a:pt x="560" y="121491"/>
                </a:lnTo>
                <a:lnTo>
                  <a:pt x="230" y="130947"/>
                </a:lnTo>
                <a:lnTo>
                  <a:pt x="43" y="141626"/>
                </a:lnTo>
                <a:lnTo>
                  <a:pt x="0" y="147833"/>
                </a:lnTo>
                <a:lnTo>
                  <a:pt x="940" y="151775"/>
                </a:lnTo>
                <a:lnTo>
                  <a:pt x="2520" y="156308"/>
                </a:lnTo>
                <a:lnTo>
                  <a:pt x="4526" y="161234"/>
                </a:lnTo>
                <a:lnTo>
                  <a:pt x="6815" y="165471"/>
                </a:lnTo>
                <a:lnTo>
                  <a:pt x="9294" y="169248"/>
                </a:lnTo>
                <a:lnTo>
                  <a:pt x="15566" y="177604"/>
                </a:lnTo>
                <a:lnTo>
                  <a:pt x="21503" y="181286"/>
                </a:lnTo>
                <a:lnTo>
                  <a:pt x="25753" y="183601"/>
                </a:lnTo>
                <a:lnTo>
                  <a:pt x="33017" y="186174"/>
                </a:lnTo>
                <a:lnTo>
                  <a:pt x="40372" y="188270"/>
                </a:lnTo>
                <a:lnTo>
                  <a:pt x="45000" y="190163"/>
                </a:lnTo>
                <a:lnTo>
                  <a:pt x="49991" y="192377"/>
                </a:lnTo>
                <a:lnTo>
                  <a:pt x="55223" y="193853"/>
                </a:lnTo>
                <a:lnTo>
                  <a:pt x="60616" y="194837"/>
                </a:lnTo>
                <a:lnTo>
                  <a:pt x="66116" y="195493"/>
                </a:lnTo>
                <a:lnTo>
                  <a:pt x="70736" y="195931"/>
                </a:lnTo>
                <a:lnTo>
                  <a:pt x="74768" y="196222"/>
                </a:lnTo>
                <a:lnTo>
                  <a:pt x="78408" y="196416"/>
                </a:lnTo>
                <a:lnTo>
                  <a:pt x="90074" y="196632"/>
                </a:lnTo>
                <a:lnTo>
                  <a:pt x="111744" y="196771"/>
                </a:lnTo>
                <a:lnTo>
                  <a:pt x="116394" y="195830"/>
                </a:lnTo>
                <a:lnTo>
                  <a:pt x="121399" y="194250"/>
                </a:lnTo>
                <a:lnTo>
                  <a:pt x="126641" y="192244"/>
                </a:lnTo>
                <a:lnTo>
                  <a:pt x="132041" y="190907"/>
                </a:lnTo>
                <a:lnTo>
                  <a:pt x="137545" y="190015"/>
                </a:lnTo>
                <a:lnTo>
                  <a:pt x="143120" y="189421"/>
                </a:lnTo>
                <a:lnTo>
                  <a:pt x="148742" y="188073"/>
                </a:lnTo>
                <a:lnTo>
                  <a:pt x="154394" y="186221"/>
                </a:lnTo>
                <a:lnTo>
                  <a:pt x="160068" y="184034"/>
                </a:lnTo>
                <a:lnTo>
                  <a:pt x="164802" y="182576"/>
                </a:lnTo>
                <a:lnTo>
                  <a:pt x="168911" y="181604"/>
                </a:lnTo>
                <a:lnTo>
                  <a:pt x="172603" y="180956"/>
                </a:lnTo>
                <a:lnTo>
                  <a:pt x="176969" y="179572"/>
                </a:lnTo>
                <a:lnTo>
                  <a:pt x="181785" y="177696"/>
                </a:lnTo>
                <a:lnTo>
                  <a:pt x="186901" y="175493"/>
                </a:lnTo>
                <a:lnTo>
                  <a:pt x="191264" y="173072"/>
                </a:lnTo>
                <a:lnTo>
                  <a:pt x="198651" y="167842"/>
                </a:lnTo>
                <a:lnTo>
                  <a:pt x="205110" y="162343"/>
                </a:lnTo>
                <a:lnTo>
                  <a:pt x="211155" y="156723"/>
                </a:lnTo>
                <a:lnTo>
                  <a:pt x="222797" y="145355"/>
                </a:lnTo>
                <a:lnTo>
                  <a:pt x="234269" y="133937"/>
                </a:lnTo>
                <a:lnTo>
                  <a:pt x="236177" y="130128"/>
                </a:lnTo>
                <a:lnTo>
                  <a:pt x="237450" y="125684"/>
                </a:lnTo>
                <a:lnTo>
                  <a:pt x="238298" y="120816"/>
                </a:lnTo>
                <a:lnTo>
                  <a:pt x="238864" y="116618"/>
                </a:lnTo>
                <a:lnTo>
                  <a:pt x="239240" y="112867"/>
                </a:lnTo>
                <a:lnTo>
                  <a:pt x="239492" y="109414"/>
                </a:lnTo>
                <a:lnTo>
                  <a:pt x="239660" y="106159"/>
                </a:lnTo>
                <a:lnTo>
                  <a:pt x="239846" y="100003"/>
                </a:lnTo>
                <a:lnTo>
                  <a:pt x="239950" y="86631"/>
                </a:lnTo>
                <a:lnTo>
                  <a:pt x="239013" y="82399"/>
                </a:lnTo>
                <a:lnTo>
                  <a:pt x="237435" y="78624"/>
                </a:lnTo>
                <a:lnTo>
                  <a:pt x="235431" y="75155"/>
                </a:lnTo>
                <a:lnTo>
                  <a:pt x="230664" y="66221"/>
                </a:lnTo>
                <a:lnTo>
                  <a:pt x="228059" y="61172"/>
                </a:lnTo>
                <a:lnTo>
                  <a:pt x="225370" y="56853"/>
                </a:lnTo>
                <a:lnTo>
                  <a:pt x="222625" y="53021"/>
                </a:lnTo>
                <a:lnTo>
                  <a:pt x="219842" y="49514"/>
                </a:lnTo>
                <a:lnTo>
                  <a:pt x="217035" y="46224"/>
                </a:lnTo>
                <a:lnTo>
                  <a:pt x="214211" y="43077"/>
                </a:lnTo>
                <a:lnTo>
                  <a:pt x="208533" y="37042"/>
                </a:lnTo>
                <a:lnTo>
                  <a:pt x="202834" y="31184"/>
                </a:lnTo>
                <a:lnTo>
                  <a:pt x="199028" y="28289"/>
                </a:lnTo>
                <a:lnTo>
                  <a:pt x="194587" y="25406"/>
                </a:lnTo>
                <a:lnTo>
                  <a:pt x="189720" y="22531"/>
                </a:lnTo>
                <a:lnTo>
                  <a:pt x="184571" y="20615"/>
                </a:lnTo>
                <a:lnTo>
                  <a:pt x="179232" y="19338"/>
                </a:lnTo>
                <a:lnTo>
                  <a:pt x="173769" y="18486"/>
                </a:lnTo>
                <a:lnTo>
                  <a:pt x="168222" y="17918"/>
                </a:lnTo>
                <a:lnTo>
                  <a:pt x="162618" y="17540"/>
                </a:lnTo>
                <a:lnTo>
                  <a:pt x="156978" y="17287"/>
                </a:lnTo>
                <a:lnTo>
                  <a:pt x="143091" y="17007"/>
                </a:lnTo>
                <a:lnTo>
                  <a:pt x="135387" y="16932"/>
                </a:lnTo>
                <a:lnTo>
                  <a:pt x="128346" y="17835"/>
                </a:lnTo>
                <a:lnTo>
                  <a:pt x="121748" y="19389"/>
                </a:lnTo>
                <a:lnTo>
                  <a:pt x="115443" y="21378"/>
                </a:lnTo>
                <a:lnTo>
                  <a:pt x="108383" y="22704"/>
                </a:lnTo>
                <a:lnTo>
                  <a:pt x="100819" y="23587"/>
                </a:lnTo>
                <a:lnTo>
                  <a:pt x="92918" y="24177"/>
                </a:lnTo>
                <a:lnTo>
                  <a:pt x="86698" y="25522"/>
                </a:lnTo>
                <a:lnTo>
                  <a:pt x="81599" y="27371"/>
                </a:lnTo>
                <a:lnTo>
                  <a:pt x="77248" y="29557"/>
                </a:lnTo>
                <a:lnTo>
                  <a:pt x="69873" y="31985"/>
                </a:lnTo>
                <a:lnTo>
                  <a:pt x="63420" y="33064"/>
                </a:lnTo>
                <a:lnTo>
                  <a:pt x="60365" y="33352"/>
                </a:lnTo>
                <a:lnTo>
                  <a:pt x="51400" y="339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00"/>
          <p:cNvSpPr/>
          <p:nvPr/>
        </p:nvSpPr>
        <p:spPr>
          <a:xfrm>
            <a:off x="4443412" y="2460307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74277" y="34290"/>
                </a:lnTo>
                <a:lnTo>
                  <a:pt x="76188" y="33338"/>
                </a:lnTo>
                <a:lnTo>
                  <a:pt x="78415" y="31750"/>
                </a:lnTo>
                <a:lnTo>
                  <a:pt x="80851" y="29739"/>
                </a:lnTo>
                <a:lnTo>
                  <a:pt x="83429" y="28399"/>
                </a:lnTo>
                <a:lnTo>
                  <a:pt x="86099" y="27505"/>
                </a:lnTo>
                <a:lnTo>
                  <a:pt x="91606" y="26512"/>
                </a:lnTo>
                <a:lnTo>
                  <a:pt x="97229" y="26070"/>
                </a:lnTo>
                <a:lnTo>
                  <a:pt x="102903" y="25874"/>
                </a:lnTo>
                <a:lnTo>
                  <a:pt x="114307" y="25749"/>
                </a:lnTo>
                <a:lnTo>
                  <a:pt x="117162" y="23833"/>
                </a:lnTo>
                <a:lnTo>
                  <a:pt x="120018" y="20651"/>
                </a:lnTo>
                <a:lnTo>
                  <a:pt x="126895" y="10959"/>
                </a:lnTo>
                <a:lnTo>
                  <a:pt x="128412" y="10163"/>
                </a:lnTo>
                <a:lnTo>
                  <a:pt x="132637" y="9279"/>
                </a:lnTo>
                <a:lnTo>
                  <a:pt x="137219" y="8712"/>
                </a:lnTo>
                <a:lnTo>
                  <a:pt x="144423" y="8591"/>
                </a:lnTo>
                <a:lnTo>
                  <a:pt x="180020" y="8573"/>
                </a:lnTo>
                <a:lnTo>
                  <a:pt x="171555" y="105"/>
                </a:lnTo>
                <a:lnTo>
                  <a:pt x="174036" y="4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01"/>
          <p:cNvSpPr/>
          <p:nvPr/>
        </p:nvSpPr>
        <p:spPr>
          <a:xfrm>
            <a:off x="4743450" y="2383155"/>
            <a:ext cx="145733" cy="188563"/>
          </a:xfrm>
          <a:custGeom>
            <a:avLst/>
            <a:gdLst/>
            <a:ahLst/>
            <a:cxnLst/>
            <a:rect l="0" t="0" r="0" b="0"/>
            <a:pathLst>
              <a:path w="145733" h="18856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0" y="12770"/>
                </a:lnTo>
                <a:lnTo>
                  <a:pt x="10583" y="17740"/>
                </a:lnTo>
                <a:lnTo>
                  <a:pt x="15849" y="24142"/>
                </a:lnTo>
                <a:lnTo>
                  <a:pt x="17233" y="26572"/>
                </a:lnTo>
                <a:lnTo>
                  <a:pt x="24412" y="40341"/>
                </a:lnTo>
                <a:lnTo>
                  <a:pt x="24847" y="43086"/>
                </a:lnTo>
                <a:lnTo>
                  <a:pt x="25137" y="46821"/>
                </a:lnTo>
                <a:lnTo>
                  <a:pt x="25459" y="55099"/>
                </a:lnTo>
                <a:lnTo>
                  <a:pt x="25602" y="61953"/>
                </a:lnTo>
                <a:lnTo>
                  <a:pt x="26593" y="65114"/>
                </a:lnTo>
                <a:lnTo>
                  <a:pt x="28206" y="68175"/>
                </a:lnTo>
                <a:lnTo>
                  <a:pt x="30234" y="71167"/>
                </a:lnTo>
                <a:lnTo>
                  <a:pt x="32487" y="77032"/>
                </a:lnTo>
                <a:lnTo>
                  <a:pt x="33088" y="79930"/>
                </a:lnTo>
                <a:lnTo>
                  <a:pt x="33489" y="83766"/>
                </a:lnTo>
                <a:lnTo>
                  <a:pt x="33756" y="88229"/>
                </a:lnTo>
                <a:lnTo>
                  <a:pt x="34052" y="97315"/>
                </a:lnTo>
                <a:lnTo>
                  <a:pt x="34243" y="110909"/>
                </a:lnTo>
                <a:lnTo>
                  <a:pt x="34290" y="158354"/>
                </a:lnTo>
                <a:lnTo>
                  <a:pt x="35242" y="160814"/>
                </a:lnTo>
                <a:lnTo>
                  <a:pt x="38841" y="166088"/>
                </a:lnTo>
                <a:lnTo>
                  <a:pt x="41075" y="171607"/>
                </a:lnTo>
                <a:lnTo>
                  <a:pt x="41671" y="174412"/>
                </a:lnTo>
                <a:lnTo>
                  <a:pt x="43020" y="176282"/>
                </a:lnTo>
                <a:lnTo>
                  <a:pt x="44873" y="177529"/>
                </a:lnTo>
                <a:lnTo>
                  <a:pt x="50138" y="179529"/>
                </a:lnTo>
                <a:lnTo>
                  <a:pt x="53399" y="182343"/>
                </a:lnTo>
                <a:lnTo>
                  <a:pt x="58701" y="187360"/>
                </a:lnTo>
                <a:lnTo>
                  <a:pt x="61967" y="188046"/>
                </a:lnTo>
                <a:lnTo>
                  <a:pt x="64171" y="188229"/>
                </a:lnTo>
                <a:lnTo>
                  <a:pt x="66593" y="188351"/>
                </a:lnTo>
                <a:lnTo>
                  <a:pt x="71825" y="188486"/>
                </a:lnTo>
                <a:lnTo>
                  <a:pt x="80124" y="188562"/>
                </a:lnTo>
                <a:lnTo>
                  <a:pt x="81991" y="187621"/>
                </a:lnTo>
                <a:lnTo>
                  <a:pt x="83236" y="186040"/>
                </a:lnTo>
                <a:lnTo>
                  <a:pt x="84065" y="184034"/>
                </a:lnTo>
                <a:lnTo>
                  <a:pt x="85571" y="182697"/>
                </a:lnTo>
                <a:lnTo>
                  <a:pt x="87527" y="181805"/>
                </a:lnTo>
                <a:lnTo>
                  <a:pt x="89784" y="181211"/>
                </a:lnTo>
                <a:lnTo>
                  <a:pt x="92241" y="180815"/>
                </a:lnTo>
                <a:lnTo>
                  <a:pt x="94831" y="180550"/>
                </a:lnTo>
                <a:lnTo>
                  <a:pt x="97511" y="180374"/>
                </a:lnTo>
                <a:lnTo>
                  <a:pt x="100250" y="179304"/>
                </a:lnTo>
                <a:lnTo>
                  <a:pt x="103028" y="177639"/>
                </a:lnTo>
                <a:lnTo>
                  <a:pt x="105833" y="175576"/>
                </a:lnTo>
                <a:lnTo>
                  <a:pt x="108655" y="173248"/>
                </a:lnTo>
                <a:lnTo>
                  <a:pt x="111489" y="170743"/>
                </a:lnTo>
                <a:lnTo>
                  <a:pt x="114331" y="168121"/>
                </a:lnTo>
                <a:lnTo>
                  <a:pt x="117178" y="166373"/>
                </a:lnTo>
                <a:lnTo>
                  <a:pt x="120029" y="165208"/>
                </a:lnTo>
                <a:lnTo>
                  <a:pt x="122881" y="164431"/>
                </a:lnTo>
                <a:lnTo>
                  <a:pt x="125736" y="162008"/>
                </a:lnTo>
                <a:lnTo>
                  <a:pt x="128591" y="158488"/>
                </a:lnTo>
                <a:lnTo>
                  <a:pt x="131447" y="154236"/>
                </a:lnTo>
                <a:lnTo>
                  <a:pt x="134304" y="151401"/>
                </a:lnTo>
                <a:lnTo>
                  <a:pt x="137161" y="149512"/>
                </a:lnTo>
                <a:lnTo>
                  <a:pt x="140018" y="148252"/>
                </a:lnTo>
                <a:lnTo>
                  <a:pt x="141922" y="146459"/>
                </a:lnTo>
                <a:lnTo>
                  <a:pt x="143192" y="144312"/>
                </a:lnTo>
                <a:lnTo>
                  <a:pt x="145732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02"/>
          <p:cNvSpPr/>
          <p:nvPr/>
        </p:nvSpPr>
        <p:spPr>
          <a:xfrm>
            <a:off x="4700692" y="2297432"/>
            <a:ext cx="25613" cy="17144"/>
          </a:xfrm>
          <a:custGeom>
            <a:avLst/>
            <a:gdLst/>
            <a:ahLst/>
            <a:cxnLst/>
            <a:rect l="0" t="0" r="0" b="0"/>
            <a:pathLst>
              <a:path w="25613" h="17144">
                <a:moveTo>
                  <a:pt x="8467" y="17143"/>
                </a:moveTo>
                <a:lnTo>
                  <a:pt x="0" y="17143"/>
                </a:lnTo>
                <a:lnTo>
                  <a:pt x="2482" y="14603"/>
                </a:lnTo>
                <a:lnTo>
                  <a:pt x="7286" y="9762"/>
                </a:lnTo>
                <a:lnTo>
                  <a:pt x="7679" y="8412"/>
                </a:lnTo>
                <a:lnTo>
                  <a:pt x="7942" y="6560"/>
                </a:lnTo>
                <a:lnTo>
                  <a:pt x="8117" y="4372"/>
                </a:lnTo>
                <a:lnTo>
                  <a:pt x="9186" y="2914"/>
                </a:lnTo>
                <a:lnTo>
                  <a:pt x="10852" y="1942"/>
                </a:lnTo>
                <a:lnTo>
                  <a:pt x="12915" y="1294"/>
                </a:lnTo>
                <a:lnTo>
                  <a:pt x="15242" y="862"/>
                </a:lnTo>
                <a:lnTo>
                  <a:pt x="17746" y="574"/>
                </a:lnTo>
                <a:lnTo>
                  <a:pt x="25572" y="0"/>
                </a:lnTo>
                <a:lnTo>
                  <a:pt x="25612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03"/>
          <p:cNvSpPr/>
          <p:nvPr/>
        </p:nvSpPr>
        <p:spPr>
          <a:xfrm>
            <a:off x="5086350" y="248602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9952" y="17145"/>
                </a:lnTo>
                <a:lnTo>
                  <a:pt x="55209" y="16192"/>
                </a:lnTo>
                <a:lnTo>
                  <a:pt x="60618" y="14605"/>
                </a:lnTo>
                <a:lnTo>
                  <a:pt x="66129" y="12594"/>
                </a:lnTo>
                <a:lnTo>
                  <a:pt x="71709" y="11253"/>
                </a:lnTo>
                <a:lnTo>
                  <a:pt x="77333" y="10359"/>
                </a:lnTo>
                <a:lnTo>
                  <a:pt x="82987" y="9764"/>
                </a:lnTo>
                <a:lnTo>
                  <a:pt x="88662" y="9367"/>
                </a:lnTo>
                <a:lnTo>
                  <a:pt x="94351" y="9101"/>
                </a:lnTo>
                <a:lnTo>
                  <a:pt x="105751" y="8807"/>
                </a:lnTo>
                <a:lnTo>
                  <a:pt x="151448" y="8581"/>
                </a:lnTo>
                <a:lnTo>
                  <a:pt x="156210" y="7626"/>
                </a:lnTo>
                <a:lnTo>
                  <a:pt x="160337" y="6036"/>
                </a:lnTo>
                <a:lnTo>
                  <a:pt x="164042" y="4024"/>
                </a:lnTo>
                <a:lnTo>
                  <a:pt x="168416" y="2682"/>
                </a:lnTo>
                <a:lnTo>
                  <a:pt x="173237" y="1788"/>
                </a:lnTo>
                <a:lnTo>
                  <a:pt x="178356" y="1192"/>
                </a:lnTo>
                <a:lnTo>
                  <a:pt x="183674" y="795"/>
                </a:lnTo>
                <a:lnTo>
                  <a:pt x="189124" y="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04"/>
          <p:cNvSpPr/>
          <p:nvPr/>
        </p:nvSpPr>
        <p:spPr>
          <a:xfrm>
            <a:off x="5412104" y="2426017"/>
            <a:ext cx="162879" cy="162869"/>
          </a:xfrm>
          <a:custGeom>
            <a:avLst/>
            <a:gdLst/>
            <a:ahLst/>
            <a:cxnLst/>
            <a:rect l="0" t="0" r="0" b="0"/>
            <a:pathLst>
              <a:path w="162879" h="1628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220" y="15849"/>
                </a:lnTo>
                <a:lnTo>
                  <a:pt x="10956" y="19109"/>
                </a:lnTo>
                <a:lnTo>
                  <a:pt x="13019" y="21312"/>
                </a:lnTo>
                <a:lnTo>
                  <a:pt x="14395" y="23733"/>
                </a:lnTo>
                <a:lnTo>
                  <a:pt x="15312" y="26299"/>
                </a:lnTo>
                <a:lnTo>
                  <a:pt x="15923" y="28963"/>
                </a:lnTo>
                <a:lnTo>
                  <a:pt x="16330" y="31691"/>
                </a:lnTo>
                <a:lnTo>
                  <a:pt x="16603" y="34462"/>
                </a:lnTo>
                <a:lnTo>
                  <a:pt x="16784" y="37263"/>
                </a:lnTo>
                <a:lnTo>
                  <a:pt x="16904" y="40082"/>
                </a:lnTo>
                <a:lnTo>
                  <a:pt x="17038" y="45754"/>
                </a:lnTo>
                <a:lnTo>
                  <a:pt x="17146" y="122765"/>
                </a:lnTo>
                <a:lnTo>
                  <a:pt x="18098" y="125659"/>
                </a:lnTo>
                <a:lnTo>
                  <a:pt x="19686" y="128540"/>
                </a:lnTo>
                <a:lnTo>
                  <a:pt x="21696" y="131413"/>
                </a:lnTo>
                <a:lnTo>
                  <a:pt x="23989" y="134281"/>
                </a:lnTo>
                <a:lnTo>
                  <a:pt x="26471" y="137146"/>
                </a:lnTo>
                <a:lnTo>
                  <a:pt x="32746" y="144036"/>
                </a:lnTo>
                <a:lnTo>
                  <a:pt x="33261" y="145554"/>
                </a:lnTo>
                <a:lnTo>
                  <a:pt x="33833" y="149781"/>
                </a:lnTo>
                <a:lnTo>
                  <a:pt x="34938" y="151289"/>
                </a:lnTo>
                <a:lnTo>
                  <a:pt x="36627" y="152294"/>
                </a:lnTo>
                <a:lnTo>
                  <a:pt x="38706" y="152965"/>
                </a:lnTo>
                <a:lnTo>
                  <a:pt x="43555" y="156249"/>
                </a:lnTo>
                <a:lnTo>
                  <a:pt x="46182" y="158459"/>
                </a:lnTo>
                <a:lnTo>
                  <a:pt x="48886" y="159932"/>
                </a:lnTo>
                <a:lnTo>
                  <a:pt x="51641" y="160914"/>
                </a:lnTo>
                <a:lnTo>
                  <a:pt x="58355" y="162490"/>
                </a:lnTo>
                <a:lnTo>
                  <a:pt x="61814" y="162705"/>
                </a:lnTo>
                <a:lnTo>
                  <a:pt x="66525" y="162801"/>
                </a:lnTo>
                <a:lnTo>
                  <a:pt x="80116" y="162868"/>
                </a:lnTo>
                <a:lnTo>
                  <a:pt x="82938" y="161919"/>
                </a:lnTo>
                <a:lnTo>
                  <a:pt x="85773" y="160333"/>
                </a:lnTo>
                <a:lnTo>
                  <a:pt x="88614" y="158324"/>
                </a:lnTo>
                <a:lnTo>
                  <a:pt x="91462" y="156984"/>
                </a:lnTo>
                <a:lnTo>
                  <a:pt x="94312" y="156091"/>
                </a:lnTo>
                <a:lnTo>
                  <a:pt x="97165" y="155496"/>
                </a:lnTo>
                <a:lnTo>
                  <a:pt x="100972" y="154147"/>
                </a:lnTo>
                <a:lnTo>
                  <a:pt x="105415" y="152294"/>
                </a:lnTo>
                <a:lnTo>
                  <a:pt x="110281" y="150107"/>
                </a:lnTo>
                <a:lnTo>
                  <a:pt x="114479" y="147697"/>
                </a:lnTo>
                <a:lnTo>
                  <a:pt x="118229" y="145137"/>
                </a:lnTo>
                <a:lnTo>
                  <a:pt x="121683" y="142478"/>
                </a:lnTo>
                <a:lnTo>
                  <a:pt x="124937" y="140705"/>
                </a:lnTo>
                <a:lnTo>
                  <a:pt x="128059" y="139523"/>
                </a:lnTo>
                <a:lnTo>
                  <a:pt x="131093" y="138736"/>
                </a:lnTo>
                <a:lnTo>
                  <a:pt x="134068" y="137258"/>
                </a:lnTo>
                <a:lnTo>
                  <a:pt x="137004" y="135320"/>
                </a:lnTo>
                <a:lnTo>
                  <a:pt x="139914" y="133076"/>
                </a:lnTo>
                <a:lnTo>
                  <a:pt x="141853" y="130627"/>
                </a:lnTo>
                <a:lnTo>
                  <a:pt x="143147" y="128043"/>
                </a:lnTo>
                <a:lnTo>
                  <a:pt x="144009" y="125366"/>
                </a:lnTo>
                <a:lnTo>
                  <a:pt x="145536" y="122630"/>
                </a:lnTo>
                <a:lnTo>
                  <a:pt x="147507" y="119854"/>
                </a:lnTo>
                <a:lnTo>
                  <a:pt x="149773" y="117050"/>
                </a:lnTo>
                <a:lnTo>
                  <a:pt x="151284" y="114228"/>
                </a:lnTo>
                <a:lnTo>
                  <a:pt x="152291" y="111395"/>
                </a:lnTo>
                <a:lnTo>
                  <a:pt x="152963" y="108553"/>
                </a:lnTo>
                <a:lnTo>
                  <a:pt x="154363" y="106659"/>
                </a:lnTo>
                <a:lnTo>
                  <a:pt x="156249" y="105396"/>
                </a:lnTo>
                <a:lnTo>
                  <a:pt x="162878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05"/>
          <p:cNvSpPr/>
          <p:nvPr/>
        </p:nvSpPr>
        <p:spPr>
          <a:xfrm>
            <a:off x="5352097" y="2323147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8573" y="25717"/>
                </a:moveTo>
                <a:lnTo>
                  <a:pt x="353" y="17498"/>
                </a:lnTo>
                <a:lnTo>
                  <a:pt x="235" y="16428"/>
                </a:lnTo>
                <a:lnTo>
                  <a:pt x="157" y="14762"/>
                </a:lnTo>
                <a:lnTo>
                  <a:pt x="10" y="893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06"/>
          <p:cNvSpPr/>
          <p:nvPr/>
        </p:nvSpPr>
        <p:spPr>
          <a:xfrm>
            <a:off x="5514975" y="2271753"/>
            <a:ext cx="214313" cy="128430"/>
          </a:xfrm>
          <a:custGeom>
            <a:avLst/>
            <a:gdLst/>
            <a:ahLst/>
            <a:cxnLst/>
            <a:rect l="0" t="0" r="0" b="0"/>
            <a:pathLst>
              <a:path w="214313" h="128430">
                <a:moveTo>
                  <a:pt x="0" y="25677"/>
                </a:moveTo>
                <a:lnTo>
                  <a:pt x="0" y="21126"/>
                </a:lnTo>
                <a:lnTo>
                  <a:pt x="952" y="19785"/>
                </a:lnTo>
                <a:lnTo>
                  <a:pt x="2540" y="18891"/>
                </a:lnTo>
                <a:lnTo>
                  <a:pt x="6843" y="17899"/>
                </a:lnTo>
                <a:lnTo>
                  <a:pt x="11931" y="17457"/>
                </a:lnTo>
                <a:lnTo>
                  <a:pt x="14621" y="16387"/>
                </a:lnTo>
                <a:lnTo>
                  <a:pt x="20151" y="12658"/>
                </a:lnTo>
                <a:lnTo>
                  <a:pt x="22959" y="10330"/>
                </a:lnTo>
                <a:lnTo>
                  <a:pt x="25784" y="7825"/>
                </a:lnTo>
                <a:lnTo>
                  <a:pt x="28619" y="5203"/>
                </a:lnTo>
                <a:lnTo>
                  <a:pt x="32414" y="3455"/>
                </a:lnTo>
                <a:lnTo>
                  <a:pt x="36849" y="2290"/>
                </a:lnTo>
                <a:lnTo>
                  <a:pt x="41711" y="1513"/>
                </a:lnTo>
                <a:lnTo>
                  <a:pt x="45904" y="995"/>
                </a:lnTo>
                <a:lnTo>
                  <a:pt x="49653" y="650"/>
                </a:lnTo>
                <a:lnTo>
                  <a:pt x="53105" y="419"/>
                </a:lnTo>
                <a:lnTo>
                  <a:pt x="57310" y="266"/>
                </a:lnTo>
                <a:lnTo>
                  <a:pt x="75208" y="20"/>
                </a:lnTo>
                <a:lnTo>
                  <a:pt x="78714" y="0"/>
                </a:lnTo>
                <a:lnTo>
                  <a:pt x="82956" y="939"/>
                </a:lnTo>
                <a:lnTo>
                  <a:pt x="87689" y="2517"/>
                </a:lnTo>
                <a:lnTo>
                  <a:pt x="92749" y="4522"/>
                </a:lnTo>
                <a:lnTo>
                  <a:pt x="97075" y="5858"/>
                </a:lnTo>
                <a:lnTo>
                  <a:pt x="100912" y="6749"/>
                </a:lnTo>
                <a:lnTo>
                  <a:pt x="104422" y="7344"/>
                </a:lnTo>
                <a:lnTo>
                  <a:pt x="106762" y="8692"/>
                </a:lnTo>
                <a:lnTo>
                  <a:pt x="108322" y="10544"/>
                </a:lnTo>
                <a:lnTo>
                  <a:pt x="109362" y="12731"/>
                </a:lnTo>
                <a:lnTo>
                  <a:pt x="110056" y="15141"/>
                </a:lnTo>
                <a:lnTo>
                  <a:pt x="110518" y="17700"/>
                </a:lnTo>
                <a:lnTo>
                  <a:pt x="110826" y="20359"/>
                </a:lnTo>
                <a:lnTo>
                  <a:pt x="111031" y="23084"/>
                </a:lnTo>
                <a:lnTo>
                  <a:pt x="111168" y="25853"/>
                </a:lnTo>
                <a:lnTo>
                  <a:pt x="111259" y="28652"/>
                </a:lnTo>
                <a:lnTo>
                  <a:pt x="110368" y="32423"/>
                </a:lnTo>
                <a:lnTo>
                  <a:pt x="108821" y="36841"/>
                </a:lnTo>
                <a:lnTo>
                  <a:pt x="106837" y="41692"/>
                </a:lnTo>
                <a:lnTo>
                  <a:pt x="105514" y="45879"/>
                </a:lnTo>
                <a:lnTo>
                  <a:pt x="104633" y="49622"/>
                </a:lnTo>
                <a:lnTo>
                  <a:pt x="104045" y="53070"/>
                </a:lnTo>
                <a:lnTo>
                  <a:pt x="101748" y="57274"/>
                </a:lnTo>
                <a:lnTo>
                  <a:pt x="98312" y="61982"/>
                </a:lnTo>
                <a:lnTo>
                  <a:pt x="94117" y="67025"/>
                </a:lnTo>
                <a:lnTo>
                  <a:pt x="91319" y="71340"/>
                </a:lnTo>
                <a:lnTo>
                  <a:pt x="89454" y="75169"/>
                </a:lnTo>
                <a:lnTo>
                  <a:pt x="88211" y="78674"/>
                </a:lnTo>
                <a:lnTo>
                  <a:pt x="86430" y="81963"/>
                </a:lnTo>
                <a:lnTo>
                  <a:pt x="84290" y="85108"/>
                </a:lnTo>
                <a:lnTo>
                  <a:pt x="81911" y="88158"/>
                </a:lnTo>
                <a:lnTo>
                  <a:pt x="79372" y="91143"/>
                </a:lnTo>
                <a:lnTo>
                  <a:pt x="76727" y="94086"/>
                </a:lnTo>
                <a:lnTo>
                  <a:pt x="71248" y="99896"/>
                </a:lnTo>
                <a:lnTo>
                  <a:pt x="65638" y="105653"/>
                </a:lnTo>
                <a:lnTo>
                  <a:pt x="63761" y="108522"/>
                </a:lnTo>
                <a:lnTo>
                  <a:pt x="62510" y="111387"/>
                </a:lnTo>
                <a:lnTo>
                  <a:pt x="60502" y="118278"/>
                </a:lnTo>
                <a:lnTo>
                  <a:pt x="60227" y="121760"/>
                </a:lnTo>
                <a:lnTo>
                  <a:pt x="60050" y="127206"/>
                </a:lnTo>
                <a:lnTo>
                  <a:pt x="60988" y="127653"/>
                </a:lnTo>
                <a:lnTo>
                  <a:pt x="66860" y="128282"/>
                </a:lnTo>
                <a:lnTo>
                  <a:pt x="71943" y="128429"/>
                </a:lnTo>
                <a:lnTo>
                  <a:pt x="74632" y="127516"/>
                </a:lnTo>
                <a:lnTo>
                  <a:pt x="80159" y="123961"/>
                </a:lnTo>
                <a:lnTo>
                  <a:pt x="85791" y="121746"/>
                </a:lnTo>
                <a:lnTo>
                  <a:pt x="92422" y="119809"/>
                </a:lnTo>
                <a:lnTo>
                  <a:pt x="96857" y="117959"/>
                </a:lnTo>
                <a:lnTo>
                  <a:pt x="101718" y="115773"/>
                </a:lnTo>
                <a:lnTo>
                  <a:pt x="112201" y="110805"/>
                </a:lnTo>
                <a:lnTo>
                  <a:pt x="117662" y="108146"/>
                </a:lnTo>
                <a:lnTo>
                  <a:pt x="123209" y="106374"/>
                </a:lnTo>
                <a:lnTo>
                  <a:pt x="128812" y="105192"/>
                </a:lnTo>
                <a:lnTo>
                  <a:pt x="134452" y="104405"/>
                </a:lnTo>
                <a:lnTo>
                  <a:pt x="140117" y="102927"/>
                </a:lnTo>
                <a:lnTo>
                  <a:pt x="145798" y="100989"/>
                </a:lnTo>
                <a:lnTo>
                  <a:pt x="151492" y="98745"/>
                </a:lnTo>
                <a:lnTo>
                  <a:pt x="157191" y="97249"/>
                </a:lnTo>
                <a:lnTo>
                  <a:pt x="162897" y="96251"/>
                </a:lnTo>
                <a:lnTo>
                  <a:pt x="168605" y="95586"/>
                </a:lnTo>
                <a:lnTo>
                  <a:pt x="174316" y="95143"/>
                </a:lnTo>
                <a:lnTo>
                  <a:pt x="180028" y="94848"/>
                </a:lnTo>
                <a:lnTo>
                  <a:pt x="194629" y="94432"/>
                </a:lnTo>
                <a:lnTo>
                  <a:pt x="198333" y="94373"/>
                </a:lnTo>
                <a:lnTo>
                  <a:pt x="201754" y="95287"/>
                </a:lnTo>
                <a:lnTo>
                  <a:pt x="204988" y="96848"/>
                </a:lnTo>
                <a:lnTo>
                  <a:pt x="214312" y="1028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07"/>
          <p:cNvSpPr/>
          <p:nvPr/>
        </p:nvSpPr>
        <p:spPr>
          <a:xfrm>
            <a:off x="7915275" y="1165860"/>
            <a:ext cx="137160" cy="317040"/>
          </a:xfrm>
          <a:custGeom>
            <a:avLst/>
            <a:gdLst/>
            <a:ahLst/>
            <a:cxnLst/>
            <a:rect l="0" t="0" r="0" b="0"/>
            <a:pathLst>
              <a:path w="137160" h="317040">
                <a:moveTo>
                  <a:pt x="17144" y="0"/>
                </a:moveTo>
                <a:lnTo>
                  <a:pt x="17144" y="4550"/>
                </a:lnTo>
                <a:lnTo>
                  <a:pt x="18097" y="5891"/>
                </a:lnTo>
                <a:lnTo>
                  <a:pt x="19684" y="6785"/>
                </a:lnTo>
                <a:lnTo>
                  <a:pt x="21696" y="7380"/>
                </a:lnTo>
                <a:lnTo>
                  <a:pt x="23036" y="8730"/>
                </a:lnTo>
                <a:lnTo>
                  <a:pt x="23930" y="10582"/>
                </a:lnTo>
                <a:lnTo>
                  <a:pt x="24923" y="15180"/>
                </a:lnTo>
                <a:lnTo>
                  <a:pt x="25482" y="24077"/>
                </a:lnTo>
                <a:lnTo>
                  <a:pt x="25613" y="33243"/>
                </a:lnTo>
                <a:lnTo>
                  <a:pt x="24695" y="38354"/>
                </a:lnTo>
                <a:lnTo>
                  <a:pt x="23130" y="43667"/>
                </a:lnTo>
                <a:lnTo>
                  <a:pt x="21135" y="49114"/>
                </a:lnTo>
                <a:lnTo>
                  <a:pt x="18919" y="57706"/>
                </a:lnTo>
                <a:lnTo>
                  <a:pt x="16980" y="65652"/>
                </a:lnTo>
                <a:lnTo>
                  <a:pt x="12944" y="75533"/>
                </a:lnTo>
                <a:lnTo>
                  <a:pt x="11486" y="80835"/>
                </a:lnTo>
                <a:lnTo>
                  <a:pt x="10515" y="86275"/>
                </a:lnTo>
                <a:lnTo>
                  <a:pt x="9868" y="91807"/>
                </a:lnTo>
                <a:lnTo>
                  <a:pt x="9435" y="97399"/>
                </a:lnTo>
                <a:lnTo>
                  <a:pt x="9148" y="103033"/>
                </a:lnTo>
                <a:lnTo>
                  <a:pt x="8956" y="108693"/>
                </a:lnTo>
                <a:lnTo>
                  <a:pt x="8647" y="137357"/>
                </a:lnTo>
                <a:lnTo>
                  <a:pt x="8605" y="150265"/>
                </a:lnTo>
                <a:lnTo>
                  <a:pt x="7642" y="156374"/>
                </a:lnTo>
                <a:lnTo>
                  <a:pt x="6047" y="162352"/>
                </a:lnTo>
                <a:lnTo>
                  <a:pt x="4032" y="168242"/>
                </a:lnTo>
                <a:lnTo>
                  <a:pt x="2687" y="174074"/>
                </a:lnTo>
                <a:lnTo>
                  <a:pt x="1791" y="179866"/>
                </a:lnTo>
                <a:lnTo>
                  <a:pt x="1193" y="185633"/>
                </a:lnTo>
                <a:lnTo>
                  <a:pt x="796" y="191383"/>
                </a:lnTo>
                <a:lnTo>
                  <a:pt x="530" y="197121"/>
                </a:lnTo>
                <a:lnTo>
                  <a:pt x="236" y="209529"/>
                </a:lnTo>
                <a:lnTo>
                  <a:pt x="0" y="303613"/>
                </a:lnTo>
                <a:lnTo>
                  <a:pt x="952" y="306231"/>
                </a:lnTo>
                <a:lnTo>
                  <a:pt x="4550" y="311680"/>
                </a:lnTo>
                <a:lnTo>
                  <a:pt x="6843" y="313514"/>
                </a:lnTo>
                <a:lnTo>
                  <a:pt x="9325" y="314737"/>
                </a:lnTo>
                <a:lnTo>
                  <a:pt x="11931" y="315552"/>
                </a:lnTo>
                <a:lnTo>
                  <a:pt x="14622" y="316095"/>
                </a:lnTo>
                <a:lnTo>
                  <a:pt x="17367" y="316457"/>
                </a:lnTo>
                <a:lnTo>
                  <a:pt x="20151" y="316699"/>
                </a:lnTo>
                <a:lnTo>
                  <a:pt x="22959" y="316860"/>
                </a:lnTo>
                <a:lnTo>
                  <a:pt x="28619" y="317039"/>
                </a:lnTo>
                <a:lnTo>
                  <a:pt x="31461" y="316134"/>
                </a:lnTo>
                <a:lnTo>
                  <a:pt x="34309" y="314578"/>
                </a:lnTo>
                <a:lnTo>
                  <a:pt x="37160" y="312589"/>
                </a:lnTo>
                <a:lnTo>
                  <a:pt x="40966" y="310310"/>
                </a:lnTo>
                <a:lnTo>
                  <a:pt x="45408" y="307838"/>
                </a:lnTo>
                <a:lnTo>
                  <a:pt x="55423" y="302552"/>
                </a:lnTo>
                <a:lnTo>
                  <a:pt x="66225" y="297027"/>
                </a:lnTo>
                <a:lnTo>
                  <a:pt x="70820" y="294220"/>
                </a:lnTo>
                <a:lnTo>
                  <a:pt x="74835" y="291397"/>
                </a:lnTo>
                <a:lnTo>
                  <a:pt x="78465" y="288562"/>
                </a:lnTo>
                <a:lnTo>
                  <a:pt x="81838" y="285719"/>
                </a:lnTo>
                <a:lnTo>
                  <a:pt x="85038" y="282872"/>
                </a:lnTo>
                <a:lnTo>
                  <a:pt x="88124" y="280021"/>
                </a:lnTo>
                <a:lnTo>
                  <a:pt x="92087" y="277168"/>
                </a:lnTo>
                <a:lnTo>
                  <a:pt x="96634" y="274314"/>
                </a:lnTo>
                <a:lnTo>
                  <a:pt x="101570" y="271458"/>
                </a:lnTo>
                <a:lnTo>
                  <a:pt x="104861" y="268602"/>
                </a:lnTo>
                <a:lnTo>
                  <a:pt x="107054" y="265745"/>
                </a:lnTo>
                <a:lnTo>
                  <a:pt x="115127" y="249766"/>
                </a:lnTo>
                <a:lnTo>
                  <a:pt x="117708" y="245568"/>
                </a:lnTo>
                <a:lnTo>
                  <a:pt x="120382" y="241817"/>
                </a:lnTo>
                <a:lnTo>
                  <a:pt x="123118" y="238363"/>
                </a:lnTo>
                <a:lnTo>
                  <a:pt x="126156" y="231987"/>
                </a:lnTo>
                <a:lnTo>
                  <a:pt x="126966" y="228953"/>
                </a:lnTo>
                <a:lnTo>
                  <a:pt x="130407" y="223041"/>
                </a:lnTo>
                <a:lnTo>
                  <a:pt x="132658" y="220132"/>
                </a:lnTo>
                <a:lnTo>
                  <a:pt x="135159" y="214358"/>
                </a:lnTo>
                <a:lnTo>
                  <a:pt x="137159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8"/>
          <p:cNvSpPr/>
          <p:nvPr/>
        </p:nvSpPr>
        <p:spPr>
          <a:xfrm>
            <a:off x="7880987" y="985837"/>
            <a:ext cx="17144" cy="34291"/>
          </a:xfrm>
          <a:custGeom>
            <a:avLst/>
            <a:gdLst/>
            <a:ahLst/>
            <a:cxnLst/>
            <a:rect l="0" t="0" r="0" b="0"/>
            <a:pathLst>
              <a:path w="17144" h="34291">
                <a:moveTo>
                  <a:pt x="17143" y="34290"/>
                </a:moveTo>
                <a:lnTo>
                  <a:pt x="17143" y="29739"/>
                </a:lnTo>
                <a:lnTo>
                  <a:pt x="16190" y="28399"/>
                </a:lnTo>
                <a:lnTo>
                  <a:pt x="14603" y="27505"/>
                </a:lnTo>
                <a:lnTo>
                  <a:pt x="9762" y="26071"/>
                </a:lnTo>
                <a:lnTo>
                  <a:pt x="8412" y="25000"/>
                </a:lnTo>
                <a:lnTo>
                  <a:pt x="6560" y="23334"/>
                </a:lnTo>
                <a:lnTo>
                  <a:pt x="1294" y="18368"/>
                </a:lnTo>
                <a:lnTo>
                  <a:pt x="862" y="17008"/>
                </a:lnTo>
                <a:lnTo>
                  <a:pt x="574" y="15148"/>
                </a:lnTo>
                <a:lnTo>
                  <a:pt x="111" y="9871"/>
                </a:lnTo>
                <a:lnTo>
                  <a:pt x="73" y="8486"/>
                </a:lnTo>
                <a:lnTo>
                  <a:pt x="0" y="387"/>
                </a:lnTo>
                <a:lnTo>
                  <a:pt x="952" y="258"/>
                </a:lnTo>
                <a:lnTo>
                  <a:pt x="2539" y="172"/>
                </a:lnTo>
                <a:lnTo>
                  <a:pt x="85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09"/>
          <p:cNvSpPr/>
          <p:nvPr/>
        </p:nvSpPr>
        <p:spPr>
          <a:xfrm>
            <a:off x="8001000" y="994423"/>
            <a:ext cx="222885" cy="188468"/>
          </a:xfrm>
          <a:custGeom>
            <a:avLst/>
            <a:gdLst/>
            <a:ahLst/>
            <a:cxnLst/>
            <a:rect l="0" t="0" r="0" b="0"/>
            <a:pathLst>
              <a:path w="222885" h="188468">
                <a:moveTo>
                  <a:pt x="0" y="51421"/>
                </a:moveTo>
                <a:lnTo>
                  <a:pt x="4550" y="51421"/>
                </a:lnTo>
                <a:lnTo>
                  <a:pt x="5891" y="50469"/>
                </a:lnTo>
                <a:lnTo>
                  <a:pt x="6784" y="48882"/>
                </a:lnTo>
                <a:lnTo>
                  <a:pt x="7381" y="46871"/>
                </a:lnTo>
                <a:lnTo>
                  <a:pt x="10583" y="42096"/>
                </a:lnTo>
                <a:lnTo>
                  <a:pt x="12770" y="39490"/>
                </a:lnTo>
                <a:lnTo>
                  <a:pt x="16133" y="36800"/>
                </a:lnTo>
                <a:lnTo>
                  <a:pt x="20280" y="34054"/>
                </a:lnTo>
                <a:lnTo>
                  <a:pt x="24950" y="31270"/>
                </a:lnTo>
                <a:lnTo>
                  <a:pt x="29016" y="28462"/>
                </a:lnTo>
                <a:lnTo>
                  <a:pt x="32679" y="25638"/>
                </a:lnTo>
                <a:lnTo>
                  <a:pt x="36072" y="22802"/>
                </a:lnTo>
                <a:lnTo>
                  <a:pt x="40240" y="19960"/>
                </a:lnTo>
                <a:lnTo>
                  <a:pt x="44925" y="17112"/>
                </a:lnTo>
                <a:lnTo>
                  <a:pt x="49953" y="14261"/>
                </a:lnTo>
                <a:lnTo>
                  <a:pt x="60618" y="8553"/>
                </a:lnTo>
                <a:lnTo>
                  <a:pt x="66130" y="5698"/>
                </a:lnTo>
                <a:lnTo>
                  <a:pt x="70756" y="3794"/>
                </a:lnTo>
                <a:lnTo>
                  <a:pt x="74793" y="2525"/>
                </a:lnTo>
                <a:lnTo>
                  <a:pt x="78437" y="1679"/>
                </a:lnTo>
                <a:lnTo>
                  <a:pt x="82771" y="1115"/>
                </a:lnTo>
                <a:lnTo>
                  <a:pt x="87565" y="739"/>
                </a:lnTo>
                <a:lnTo>
                  <a:pt x="97020" y="321"/>
                </a:lnTo>
                <a:lnTo>
                  <a:pt x="107698" y="86"/>
                </a:lnTo>
                <a:lnTo>
                  <a:pt x="122755" y="0"/>
                </a:lnTo>
                <a:lnTo>
                  <a:pt x="124700" y="948"/>
                </a:lnTo>
                <a:lnTo>
                  <a:pt x="125995" y="2532"/>
                </a:lnTo>
                <a:lnTo>
                  <a:pt x="126859" y="4541"/>
                </a:lnTo>
                <a:lnTo>
                  <a:pt x="127819" y="9313"/>
                </a:lnTo>
                <a:lnTo>
                  <a:pt x="128075" y="11919"/>
                </a:lnTo>
                <a:lnTo>
                  <a:pt x="129198" y="14609"/>
                </a:lnTo>
                <a:lnTo>
                  <a:pt x="132986" y="20138"/>
                </a:lnTo>
                <a:lnTo>
                  <a:pt x="134377" y="23898"/>
                </a:lnTo>
                <a:lnTo>
                  <a:pt x="135305" y="28310"/>
                </a:lnTo>
                <a:lnTo>
                  <a:pt x="135923" y="33157"/>
                </a:lnTo>
                <a:lnTo>
                  <a:pt x="135383" y="37340"/>
                </a:lnTo>
                <a:lnTo>
                  <a:pt x="134070" y="41081"/>
                </a:lnTo>
                <a:lnTo>
                  <a:pt x="132243" y="44528"/>
                </a:lnTo>
                <a:lnTo>
                  <a:pt x="131024" y="48731"/>
                </a:lnTo>
                <a:lnTo>
                  <a:pt x="130212" y="53438"/>
                </a:lnTo>
                <a:lnTo>
                  <a:pt x="129670" y="58481"/>
                </a:lnTo>
                <a:lnTo>
                  <a:pt x="129309" y="63748"/>
                </a:lnTo>
                <a:lnTo>
                  <a:pt x="129068" y="69164"/>
                </a:lnTo>
                <a:lnTo>
                  <a:pt x="128908" y="74680"/>
                </a:lnTo>
                <a:lnTo>
                  <a:pt x="127848" y="79310"/>
                </a:lnTo>
                <a:lnTo>
                  <a:pt x="126189" y="83349"/>
                </a:lnTo>
                <a:lnTo>
                  <a:pt x="124131" y="86994"/>
                </a:lnTo>
                <a:lnTo>
                  <a:pt x="119304" y="96124"/>
                </a:lnTo>
                <a:lnTo>
                  <a:pt x="108444" y="117507"/>
                </a:lnTo>
                <a:lnTo>
                  <a:pt x="104681" y="122149"/>
                </a:lnTo>
                <a:lnTo>
                  <a:pt x="100267" y="126196"/>
                </a:lnTo>
                <a:lnTo>
                  <a:pt x="95420" y="129846"/>
                </a:lnTo>
                <a:lnTo>
                  <a:pt x="92188" y="133232"/>
                </a:lnTo>
                <a:lnTo>
                  <a:pt x="90034" y="136442"/>
                </a:lnTo>
                <a:lnTo>
                  <a:pt x="88597" y="139534"/>
                </a:lnTo>
                <a:lnTo>
                  <a:pt x="86687" y="142548"/>
                </a:lnTo>
                <a:lnTo>
                  <a:pt x="82026" y="148437"/>
                </a:lnTo>
                <a:lnTo>
                  <a:pt x="76778" y="154230"/>
                </a:lnTo>
                <a:lnTo>
                  <a:pt x="74045" y="157108"/>
                </a:lnTo>
                <a:lnTo>
                  <a:pt x="72223" y="159979"/>
                </a:lnTo>
                <a:lnTo>
                  <a:pt x="70199" y="165709"/>
                </a:lnTo>
                <a:lnTo>
                  <a:pt x="69060" y="169740"/>
                </a:lnTo>
                <a:lnTo>
                  <a:pt x="68722" y="175485"/>
                </a:lnTo>
                <a:lnTo>
                  <a:pt x="68608" y="180068"/>
                </a:lnTo>
                <a:lnTo>
                  <a:pt x="68584" y="187272"/>
                </a:lnTo>
                <a:lnTo>
                  <a:pt x="69535" y="187709"/>
                </a:lnTo>
                <a:lnTo>
                  <a:pt x="75424" y="188323"/>
                </a:lnTo>
                <a:lnTo>
                  <a:pt x="80512" y="188467"/>
                </a:lnTo>
                <a:lnTo>
                  <a:pt x="83201" y="187552"/>
                </a:lnTo>
                <a:lnTo>
                  <a:pt x="88731" y="183997"/>
                </a:lnTo>
                <a:lnTo>
                  <a:pt x="92491" y="182667"/>
                </a:lnTo>
                <a:lnTo>
                  <a:pt x="96904" y="181781"/>
                </a:lnTo>
                <a:lnTo>
                  <a:pt x="101750" y="181190"/>
                </a:lnTo>
                <a:lnTo>
                  <a:pt x="106886" y="179844"/>
                </a:lnTo>
                <a:lnTo>
                  <a:pt x="112214" y="177994"/>
                </a:lnTo>
                <a:lnTo>
                  <a:pt x="117671" y="175808"/>
                </a:lnTo>
                <a:lnTo>
                  <a:pt x="123215" y="174351"/>
                </a:lnTo>
                <a:lnTo>
                  <a:pt x="128816" y="173380"/>
                </a:lnTo>
                <a:lnTo>
                  <a:pt x="134454" y="172732"/>
                </a:lnTo>
                <a:lnTo>
                  <a:pt x="141072" y="172300"/>
                </a:lnTo>
                <a:lnTo>
                  <a:pt x="148340" y="172012"/>
                </a:lnTo>
                <a:lnTo>
                  <a:pt x="171436" y="171550"/>
                </a:lnTo>
                <a:lnTo>
                  <a:pt x="198580" y="171447"/>
                </a:lnTo>
                <a:lnTo>
                  <a:pt x="201920" y="170491"/>
                </a:lnTo>
                <a:lnTo>
                  <a:pt x="208170" y="166889"/>
                </a:lnTo>
                <a:lnTo>
                  <a:pt x="214121" y="164653"/>
                </a:lnTo>
                <a:lnTo>
                  <a:pt x="222884" y="1628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10"/>
          <p:cNvSpPr/>
          <p:nvPr/>
        </p:nvSpPr>
        <p:spPr>
          <a:xfrm>
            <a:off x="8258175" y="125158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7381" y="8572"/>
                </a:lnTo>
                <a:lnTo>
                  <a:pt x="8730" y="7620"/>
                </a:lnTo>
                <a:lnTo>
                  <a:pt x="10583" y="6032"/>
                </a:lnTo>
                <a:lnTo>
                  <a:pt x="12770" y="4021"/>
                </a:lnTo>
                <a:lnTo>
                  <a:pt x="15182" y="2681"/>
                </a:lnTo>
                <a:lnTo>
                  <a:pt x="17741" y="1787"/>
                </a:lnTo>
                <a:lnTo>
                  <a:pt x="20400" y="1191"/>
                </a:lnTo>
                <a:lnTo>
                  <a:pt x="24077" y="794"/>
                </a:lnTo>
                <a:lnTo>
                  <a:pt x="28433" y="529"/>
                </a:lnTo>
                <a:lnTo>
                  <a:pt x="37402" y="235"/>
                </a:lnTo>
                <a:lnTo>
                  <a:pt x="50920" y="4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11"/>
          <p:cNvSpPr/>
          <p:nvPr/>
        </p:nvSpPr>
        <p:spPr>
          <a:xfrm>
            <a:off x="8292465" y="1320165"/>
            <a:ext cx="137161" cy="17145"/>
          </a:xfrm>
          <a:custGeom>
            <a:avLst/>
            <a:gdLst/>
            <a:ahLst/>
            <a:cxnLst/>
            <a:rect l="0" t="0" r="0" b="0"/>
            <a:pathLst>
              <a:path w="137161" h="17145">
                <a:moveTo>
                  <a:pt x="0" y="8572"/>
                </a:moveTo>
                <a:lnTo>
                  <a:pt x="0" y="16791"/>
                </a:lnTo>
                <a:lnTo>
                  <a:pt x="2539" y="16988"/>
                </a:lnTo>
                <a:lnTo>
                  <a:pt x="7381" y="17114"/>
                </a:lnTo>
                <a:lnTo>
                  <a:pt x="28692" y="17144"/>
                </a:lnTo>
                <a:lnTo>
                  <a:pt x="31510" y="16191"/>
                </a:lnTo>
                <a:lnTo>
                  <a:pt x="34342" y="14604"/>
                </a:lnTo>
                <a:lnTo>
                  <a:pt x="37182" y="12594"/>
                </a:lnTo>
                <a:lnTo>
                  <a:pt x="40028" y="11253"/>
                </a:lnTo>
                <a:lnTo>
                  <a:pt x="42878" y="10359"/>
                </a:lnTo>
                <a:lnTo>
                  <a:pt x="45730" y="9763"/>
                </a:lnTo>
                <a:lnTo>
                  <a:pt x="48584" y="9366"/>
                </a:lnTo>
                <a:lnTo>
                  <a:pt x="51440" y="9102"/>
                </a:lnTo>
                <a:lnTo>
                  <a:pt x="54296" y="8925"/>
                </a:lnTo>
                <a:lnTo>
                  <a:pt x="60008" y="8729"/>
                </a:lnTo>
                <a:lnTo>
                  <a:pt x="71437" y="8603"/>
                </a:lnTo>
                <a:lnTo>
                  <a:pt x="74295" y="7640"/>
                </a:lnTo>
                <a:lnTo>
                  <a:pt x="77152" y="6046"/>
                </a:lnTo>
                <a:lnTo>
                  <a:pt x="80010" y="4030"/>
                </a:lnTo>
                <a:lnTo>
                  <a:pt x="82867" y="2687"/>
                </a:lnTo>
                <a:lnTo>
                  <a:pt x="85725" y="1791"/>
                </a:lnTo>
                <a:lnTo>
                  <a:pt x="88583" y="1194"/>
                </a:lnTo>
                <a:lnTo>
                  <a:pt x="91439" y="796"/>
                </a:lnTo>
                <a:lnTo>
                  <a:pt x="94297" y="530"/>
                </a:lnTo>
                <a:lnTo>
                  <a:pt x="97155" y="353"/>
                </a:lnTo>
                <a:lnTo>
                  <a:pt x="102869" y="157"/>
                </a:lnTo>
                <a:lnTo>
                  <a:pt x="114300" y="31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12"/>
          <p:cNvSpPr/>
          <p:nvPr/>
        </p:nvSpPr>
        <p:spPr>
          <a:xfrm>
            <a:off x="8532494" y="1303373"/>
            <a:ext cx="171451" cy="16793"/>
          </a:xfrm>
          <a:custGeom>
            <a:avLst/>
            <a:gdLst/>
            <a:ahLst/>
            <a:cxnLst/>
            <a:rect l="0" t="0" r="0" b="0"/>
            <a:pathLst>
              <a:path w="171451" h="16793">
                <a:moveTo>
                  <a:pt x="0" y="8219"/>
                </a:moveTo>
                <a:lnTo>
                  <a:pt x="0" y="0"/>
                </a:lnTo>
                <a:lnTo>
                  <a:pt x="0" y="4302"/>
                </a:lnTo>
                <a:lnTo>
                  <a:pt x="953" y="5608"/>
                </a:lnTo>
                <a:lnTo>
                  <a:pt x="2540" y="6478"/>
                </a:lnTo>
                <a:lnTo>
                  <a:pt x="7382" y="7875"/>
                </a:lnTo>
                <a:lnTo>
                  <a:pt x="10583" y="8066"/>
                </a:lnTo>
                <a:lnTo>
                  <a:pt x="15850" y="8189"/>
                </a:lnTo>
                <a:lnTo>
                  <a:pt x="17235" y="9151"/>
                </a:lnTo>
                <a:lnTo>
                  <a:pt x="19110" y="10746"/>
                </a:lnTo>
                <a:lnTo>
                  <a:pt x="21313" y="12761"/>
                </a:lnTo>
                <a:lnTo>
                  <a:pt x="23733" y="14105"/>
                </a:lnTo>
                <a:lnTo>
                  <a:pt x="26300" y="15000"/>
                </a:lnTo>
                <a:lnTo>
                  <a:pt x="28964" y="15597"/>
                </a:lnTo>
                <a:lnTo>
                  <a:pt x="31692" y="15995"/>
                </a:lnTo>
                <a:lnTo>
                  <a:pt x="34463" y="16261"/>
                </a:lnTo>
                <a:lnTo>
                  <a:pt x="37264" y="16438"/>
                </a:lnTo>
                <a:lnTo>
                  <a:pt x="45454" y="16634"/>
                </a:lnTo>
                <a:lnTo>
                  <a:pt x="157058" y="16792"/>
                </a:lnTo>
                <a:lnTo>
                  <a:pt x="159950" y="15839"/>
                </a:lnTo>
                <a:lnTo>
                  <a:pt x="162831" y="14252"/>
                </a:lnTo>
                <a:lnTo>
                  <a:pt x="171450" y="8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13"/>
          <p:cNvSpPr/>
          <p:nvPr/>
        </p:nvSpPr>
        <p:spPr>
          <a:xfrm>
            <a:off x="8823959" y="1140142"/>
            <a:ext cx="25615" cy="325756"/>
          </a:xfrm>
          <a:custGeom>
            <a:avLst/>
            <a:gdLst/>
            <a:ahLst/>
            <a:cxnLst/>
            <a:rect l="0" t="0" r="0" b="0"/>
            <a:pathLst>
              <a:path w="25615" h="325756">
                <a:moveTo>
                  <a:pt x="0" y="0"/>
                </a:moveTo>
                <a:lnTo>
                  <a:pt x="8221" y="0"/>
                </a:lnTo>
                <a:lnTo>
                  <a:pt x="8527" y="9325"/>
                </a:lnTo>
                <a:lnTo>
                  <a:pt x="8563" y="24702"/>
                </a:lnTo>
                <a:lnTo>
                  <a:pt x="9519" y="28850"/>
                </a:lnTo>
                <a:lnTo>
                  <a:pt x="11109" y="32569"/>
                </a:lnTo>
                <a:lnTo>
                  <a:pt x="13121" y="36000"/>
                </a:lnTo>
                <a:lnTo>
                  <a:pt x="14462" y="40193"/>
                </a:lnTo>
                <a:lnTo>
                  <a:pt x="15358" y="44893"/>
                </a:lnTo>
                <a:lnTo>
                  <a:pt x="15954" y="49931"/>
                </a:lnTo>
                <a:lnTo>
                  <a:pt x="16616" y="58069"/>
                </a:lnTo>
                <a:lnTo>
                  <a:pt x="16910" y="65813"/>
                </a:lnTo>
                <a:lnTo>
                  <a:pt x="17114" y="91828"/>
                </a:lnTo>
                <a:lnTo>
                  <a:pt x="18078" y="97414"/>
                </a:lnTo>
                <a:lnTo>
                  <a:pt x="19672" y="103043"/>
                </a:lnTo>
                <a:lnTo>
                  <a:pt x="21687" y="108700"/>
                </a:lnTo>
                <a:lnTo>
                  <a:pt x="23031" y="114377"/>
                </a:lnTo>
                <a:lnTo>
                  <a:pt x="23927" y="120066"/>
                </a:lnTo>
                <a:lnTo>
                  <a:pt x="24524" y="125764"/>
                </a:lnTo>
                <a:lnTo>
                  <a:pt x="24922" y="131468"/>
                </a:lnTo>
                <a:lnTo>
                  <a:pt x="25187" y="137175"/>
                </a:lnTo>
                <a:lnTo>
                  <a:pt x="25482" y="149549"/>
                </a:lnTo>
                <a:lnTo>
                  <a:pt x="25614" y="164574"/>
                </a:lnTo>
                <a:lnTo>
                  <a:pt x="24696" y="171628"/>
                </a:lnTo>
                <a:lnTo>
                  <a:pt x="23131" y="178237"/>
                </a:lnTo>
                <a:lnTo>
                  <a:pt x="21135" y="184547"/>
                </a:lnTo>
                <a:lnTo>
                  <a:pt x="19805" y="190659"/>
                </a:lnTo>
                <a:lnTo>
                  <a:pt x="18919" y="196638"/>
                </a:lnTo>
                <a:lnTo>
                  <a:pt x="18328" y="202530"/>
                </a:lnTo>
                <a:lnTo>
                  <a:pt x="17933" y="208362"/>
                </a:lnTo>
                <a:lnTo>
                  <a:pt x="17671" y="214156"/>
                </a:lnTo>
                <a:lnTo>
                  <a:pt x="17379" y="226625"/>
                </a:lnTo>
                <a:lnTo>
                  <a:pt x="17146" y="321196"/>
                </a:lnTo>
                <a:lnTo>
                  <a:pt x="16193" y="322716"/>
                </a:lnTo>
                <a:lnTo>
                  <a:pt x="14606" y="323729"/>
                </a:lnTo>
                <a:lnTo>
                  <a:pt x="8573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14"/>
          <p:cNvSpPr/>
          <p:nvPr/>
        </p:nvSpPr>
        <p:spPr>
          <a:xfrm>
            <a:off x="5163502" y="2241478"/>
            <a:ext cx="656372" cy="398843"/>
          </a:xfrm>
          <a:custGeom>
            <a:avLst/>
            <a:gdLst/>
            <a:ahLst/>
            <a:cxnLst/>
            <a:rect l="0" t="0" r="0" b="0"/>
            <a:pathLst>
              <a:path w="656372" h="398843">
                <a:moveTo>
                  <a:pt x="60007" y="73097"/>
                </a:moveTo>
                <a:lnTo>
                  <a:pt x="75608" y="73097"/>
                </a:lnTo>
                <a:lnTo>
                  <a:pt x="76123" y="74049"/>
                </a:lnTo>
                <a:lnTo>
                  <a:pt x="77017" y="80477"/>
                </a:lnTo>
                <a:lnTo>
                  <a:pt x="83017" y="88278"/>
                </a:lnTo>
                <a:lnTo>
                  <a:pt x="84522" y="93496"/>
                </a:lnTo>
                <a:lnTo>
                  <a:pt x="85875" y="95269"/>
                </a:lnTo>
                <a:lnTo>
                  <a:pt x="87730" y="96451"/>
                </a:lnTo>
                <a:lnTo>
                  <a:pt x="89920" y="97239"/>
                </a:lnTo>
                <a:lnTo>
                  <a:pt x="91379" y="98716"/>
                </a:lnTo>
                <a:lnTo>
                  <a:pt x="92351" y="100654"/>
                </a:lnTo>
                <a:lnTo>
                  <a:pt x="93000" y="102898"/>
                </a:lnTo>
                <a:lnTo>
                  <a:pt x="96261" y="107932"/>
                </a:lnTo>
                <a:lnTo>
                  <a:pt x="98464" y="110608"/>
                </a:lnTo>
                <a:lnTo>
                  <a:pt x="99932" y="113344"/>
                </a:lnTo>
                <a:lnTo>
                  <a:pt x="101564" y="118924"/>
                </a:lnTo>
                <a:lnTo>
                  <a:pt x="102483" y="127421"/>
                </a:lnTo>
                <a:lnTo>
                  <a:pt x="103565" y="130268"/>
                </a:lnTo>
                <a:lnTo>
                  <a:pt x="107306" y="135971"/>
                </a:lnTo>
                <a:lnTo>
                  <a:pt x="109604" y="144221"/>
                </a:lnTo>
                <a:lnTo>
                  <a:pt x="110217" y="149088"/>
                </a:lnTo>
                <a:lnTo>
                  <a:pt x="113438" y="157036"/>
                </a:lnTo>
                <a:lnTo>
                  <a:pt x="115630" y="160488"/>
                </a:lnTo>
                <a:lnTo>
                  <a:pt x="118067" y="169405"/>
                </a:lnTo>
                <a:lnTo>
                  <a:pt x="118716" y="174450"/>
                </a:lnTo>
                <a:lnTo>
                  <a:pt x="121978" y="182595"/>
                </a:lnTo>
                <a:lnTo>
                  <a:pt x="125649" y="189390"/>
                </a:lnTo>
                <a:lnTo>
                  <a:pt x="128670" y="199523"/>
                </a:lnTo>
                <a:lnTo>
                  <a:pt x="132752" y="208979"/>
                </a:lnTo>
                <a:lnTo>
                  <a:pt x="135201" y="216991"/>
                </a:lnTo>
                <a:lnTo>
                  <a:pt x="136580" y="229397"/>
                </a:lnTo>
                <a:lnTo>
                  <a:pt x="136902" y="238766"/>
                </a:lnTo>
                <a:lnTo>
                  <a:pt x="137045" y="246105"/>
                </a:lnTo>
                <a:lnTo>
                  <a:pt x="139649" y="255082"/>
                </a:lnTo>
                <a:lnTo>
                  <a:pt x="143029" y="264469"/>
                </a:lnTo>
                <a:lnTo>
                  <a:pt x="145884" y="276061"/>
                </a:lnTo>
                <a:lnTo>
                  <a:pt x="149927" y="285858"/>
                </a:lnTo>
                <a:lnTo>
                  <a:pt x="153008" y="297533"/>
                </a:lnTo>
                <a:lnTo>
                  <a:pt x="153921" y="307024"/>
                </a:lnTo>
                <a:lnTo>
                  <a:pt x="155002" y="310011"/>
                </a:lnTo>
                <a:lnTo>
                  <a:pt x="160121" y="318765"/>
                </a:lnTo>
                <a:lnTo>
                  <a:pt x="161652" y="324523"/>
                </a:lnTo>
                <a:lnTo>
                  <a:pt x="162514" y="333119"/>
                </a:lnTo>
                <a:lnTo>
                  <a:pt x="163588" y="335980"/>
                </a:lnTo>
                <a:lnTo>
                  <a:pt x="170227" y="345722"/>
                </a:lnTo>
                <a:lnTo>
                  <a:pt x="170906" y="349204"/>
                </a:lnTo>
                <a:lnTo>
                  <a:pt x="171087" y="351466"/>
                </a:lnTo>
                <a:lnTo>
                  <a:pt x="172161" y="352973"/>
                </a:lnTo>
                <a:lnTo>
                  <a:pt x="173829" y="353979"/>
                </a:lnTo>
                <a:lnTo>
                  <a:pt x="175894" y="354649"/>
                </a:lnTo>
                <a:lnTo>
                  <a:pt x="177270" y="356048"/>
                </a:lnTo>
                <a:lnTo>
                  <a:pt x="178188" y="357933"/>
                </a:lnTo>
                <a:lnTo>
                  <a:pt x="178799" y="360143"/>
                </a:lnTo>
                <a:lnTo>
                  <a:pt x="180160" y="361616"/>
                </a:lnTo>
                <a:lnTo>
                  <a:pt x="182019" y="362598"/>
                </a:lnTo>
                <a:lnTo>
                  <a:pt x="186624" y="363689"/>
                </a:lnTo>
                <a:lnTo>
                  <a:pt x="191847" y="364174"/>
                </a:lnTo>
                <a:lnTo>
                  <a:pt x="193621" y="365256"/>
                </a:lnTo>
                <a:lnTo>
                  <a:pt x="194803" y="366929"/>
                </a:lnTo>
                <a:lnTo>
                  <a:pt x="195591" y="368997"/>
                </a:lnTo>
                <a:lnTo>
                  <a:pt x="197069" y="370376"/>
                </a:lnTo>
                <a:lnTo>
                  <a:pt x="199007" y="371296"/>
                </a:lnTo>
                <a:lnTo>
                  <a:pt x="203700" y="372317"/>
                </a:lnTo>
                <a:lnTo>
                  <a:pt x="221052" y="373062"/>
                </a:lnTo>
                <a:lnTo>
                  <a:pt x="322930" y="373134"/>
                </a:lnTo>
                <a:lnTo>
                  <a:pt x="334342" y="375674"/>
                </a:lnTo>
                <a:lnTo>
                  <a:pt x="345764" y="379026"/>
                </a:lnTo>
                <a:lnTo>
                  <a:pt x="362904" y="380912"/>
                </a:lnTo>
                <a:lnTo>
                  <a:pt x="383223" y="381550"/>
                </a:lnTo>
                <a:lnTo>
                  <a:pt x="386927" y="381602"/>
                </a:lnTo>
                <a:lnTo>
                  <a:pt x="405792" y="386226"/>
                </a:lnTo>
                <a:lnTo>
                  <a:pt x="424929" y="389078"/>
                </a:lnTo>
                <a:lnTo>
                  <a:pt x="442570" y="390042"/>
                </a:lnTo>
                <a:lnTo>
                  <a:pt x="468961" y="390248"/>
                </a:lnTo>
                <a:lnTo>
                  <a:pt x="480208" y="392805"/>
                </a:lnTo>
                <a:lnTo>
                  <a:pt x="494709" y="397060"/>
                </a:lnTo>
                <a:lnTo>
                  <a:pt x="512693" y="398498"/>
                </a:lnTo>
                <a:lnTo>
                  <a:pt x="528699" y="398782"/>
                </a:lnTo>
                <a:lnTo>
                  <a:pt x="550189" y="398842"/>
                </a:lnTo>
                <a:lnTo>
                  <a:pt x="553482" y="397893"/>
                </a:lnTo>
                <a:lnTo>
                  <a:pt x="559682" y="394298"/>
                </a:lnTo>
                <a:lnTo>
                  <a:pt x="572630" y="383251"/>
                </a:lnTo>
                <a:lnTo>
                  <a:pt x="583455" y="372585"/>
                </a:lnTo>
                <a:lnTo>
                  <a:pt x="594464" y="361596"/>
                </a:lnTo>
                <a:lnTo>
                  <a:pt x="596334" y="358774"/>
                </a:lnTo>
                <a:lnTo>
                  <a:pt x="601876" y="344862"/>
                </a:lnTo>
                <a:lnTo>
                  <a:pt x="605638" y="335804"/>
                </a:lnTo>
                <a:lnTo>
                  <a:pt x="607310" y="328603"/>
                </a:lnTo>
                <a:lnTo>
                  <a:pt x="608053" y="319687"/>
                </a:lnTo>
                <a:lnTo>
                  <a:pt x="608251" y="314643"/>
                </a:lnTo>
                <a:lnTo>
                  <a:pt x="611011" y="303958"/>
                </a:lnTo>
                <a:lnTo>
                  <a:pt x="613081" y="298442"/>
                </a:lnTo>
                <a:lnTo>
                  <a:pt x="614460" y="291907"/>
                </a:lnTo>
                <a:lnTo>
                  <a:pt x="615380" y="284692"/>
                </a:lnTo>
                <a:lnTo>
                  <a:pt x="615994" y="277025"/>
                </a:lnTo>
                <a:lnTo>
                  <a:pt x="616403" y="270009"/>
                </a:lnTo>
                <a:lnTo>
                  <a:pt x="616857" y="257133"/>
                </a:lnTo>
                <a:lnTo>
                  <a:pt x="619598" y="245061"/>
                </a:lnTo>
                <a:lnTo>
                  <a:pt x="621663" y="239174"/>
                </a:lnTo>
                <a:lnTo>
                  <a:pt x="623040" y="232393"/>
                </a:lnTo>
                <a:lnTo>
                  <a:pt x="623957" y="225014"/>
                </a:lnTo>
                <a:lnTo>
                  <a:pt x="624569" y="217237"/>
                </a:lnTo>
                <a:lnTo>
                  <a:pt x="625929" y="210148"/>
                </a:lnTo>
                <a:lnTo>
                  <a:pt x="627789" y="203517"/>
                </a:lnTo>
                <a:lnTo>
                  <a:pt x="632395" y="191069"/>
                </a:lnTo>
                <a:lnTo>
                  <a:pt x="637617" y="179186"/>
                </a:lnTo>
                <a:lnTo>
                  <a:pt x="640573" y="167555"/>
                </a:lnTo>
                <a:lnTo>
                  <a:pt x="642839" y="156036"/>
                </a:lnTo>
                <a:lnTo>
                  <a:pt x="647021" y="144566"/>
                </a:lnTo>
                <a:lnTo>
                  <a:pt x="649515" y="133118"/>
                </a:lnTo>
                <a:lnTo>
                  <a:pt x="650624" y="122633"/>
                </a:lnTo>
                <a:lnTo>
                  <a:pt x="651116" y="114798"/>
                </a:lnTo>
                <a:lnTo>
                  <a:pt x="653875" y="105601"/>
                </a:lnTo>
                <a:lnTo>
                  <a:pt x="655944" y="100481"/>
                </a:lnTo>
                <a:lnTo>
                  <a:pt x="656371" y="96115"/>
                </a:lnTo>
                <a:lnTo>
                  <a:pt x="655703" y="92252"/>
                </a:lnTo>
                <a:lnTo>
                  <a:pt x="653374" y="85420"/>
                </a:lnTo>
                <a:lnTo>
                  <a:pt x="652339" y="79209"/>
                </a:lnTo>
                <a:lnTo>
                  <a:pt x="651110" y="76219"/>
                </a:lnTo>
                <a:lnTo>
                  <a:pt x="644829" y="67460"/>
                </a:lnTo>
                <a:lnTo>
                  <a:pt x="634175" y="55967"/>
                </a:lnTo>
                <a:lnTo>
                  <a:pt x="614351" y="35950"/>
                </a:lnTo>
                <a:lnTo>
                  <a:pt x="611497" y="34045"/>
                </a:lnTo>
                <a:lnTo>
                  <a:pt x="592666" y="26185"/>
                </a:lnTo>
                <a:lnTo>
                  <a:pt x="582177" y="23672"/>
                </a:lnTo>
                <a:lnTo>
                  <a:pt x="576713" y="23002"/>
                </a:lnTo>
                <a:lnTo>
                  <a:pt x="568102" y="19717"/>
                </a:lnTo>
                <a:lnTo>
                  <a:pt x="564472" y="17508"/>
                </a:lnTo>
                <a:lnTo>
                  <a:pt x="552819" y="15053"/>
                </a:lnTo>
                <a:lnTo>
                  <a:pt x="539068" y="13009"/>
                </a:lnTo>
                <a:lnTo>
                  <a:pt x="520616" y="7456"/>
                </a:lnTo>
                <a:lnTo>
                  <a:pt x="503083" y="5388"/>
                </a:lnTo>
                <a:lnTo>
                  <a:pt x="484871" y="4775"/>
                </a:lnTo>
                <a:lnTo>
                  <a:pt x="469816" y="4631"/>
                </a:lnTo>
                <a:lnTo>
                  <a:pt x="456140" y="2028"/>
                </a:lnTo>
                <a:lnTo>
                  <a:pt x="449825" y="0"/>
                </a:lnTo>
                <a:lnTo>
                  <a:pt x="435190" y="287"/>
                </a:lnTo>
                <a:lnTo>
                  <a:pt x="419160" y="2637"/>
                </a:lnTo>
                <a:lnTo>
                  <a:pt x="402511" y="3681"/>
                </a:lnTo>
                <a:lnTo>
                  <a:pt x="385586" y="4145"/>
                </a:lnTo>
                <a:lnTo>
                  <a:pt x="333126" y="4495"/>
                </a:lnTo>
                <a:lnTo>
                  <a:pt x="316648" y="7047"/>
                </a:lnTo>
                <a:lnTo>
                  <a:pt x="299800" y="10404"/>
                </a:lnTo>
                <a:lnTo>
                  <a:pt x="282787" y="11896"/>
                </a:lnTo>
                <a:lnTo>
                  <a:pt x="265701" y="12559"/>
                </a:lnTo>
                <a:lnTo>
                  <a:pt x="248581" y="13806"/>
                </a:lnTo>
                <a:lnTo>
                  <a:pt x="223831" y="18911"/>
                </a:lnTo>
                <a:lnTo>
                  <a:pt x="210288" y="20439"/>
                </a:lnTo>
                <a:lnTo>
                  <a:pt x="195379" y="23658"/>
                </a:lnTo>
                <a:lnTo>
                  <a:pt x="180180" y="28264"/>
                </a:lnTo>
                <a:lnTo>
                  <a:pt x="160913" y="35260"/>
                </a:lnTo>
                <a:lnTo>
                  <a:pt x="142187" y="37756"/>
                </a:lnTo>
                <a:lnTo>
                  <a:pt x="127012" y="38340"/>
                </a:lnTo>
                <a:lnTo>
                  <a:pt x="113282" y="41139"/>
                </a:lnTo>
                <a:lnTo>
                  <a:pt x="100830" y="44606"/>
                </a:lnTo>
                <a:lnTo>
                  <a:pt x="83110" y="46557"/>
                </a:lnTo>
                <a:lnTo>
                  <a:pt x="65794" y="47135"/>
                </a:lnTo>
                <a:lnTo>
                  <a:pt x="54324" y="47271"/>
                </a:lnTo>
                <a:lnTo>
                  <a:pt x="49551" y="48259"/>
                </a:lnTo>
                <a:lnTo>
                  <a:pt x="37330" y="53249"/>
                </a:lnTo>
                <a:lnTo>
                  <a:pt x="19157" y="55418"/>
                </a:lnTo>
                <a:lnTo>
                  <a:pt x="4641" y="55920"/>
                </a:lnTo>
                <a:lnTo>
                  <a:pt x="3094" y="56883"/>
                </a:lnTo>
                <a:lnTo>
                  <a:pt x="2063" y="58478"/>
                </a:lnTo>
                <a:lnTo>
                  <a:pt x="0" y="645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15"/>
          <p:cNvSpPr/>
          <p:nvPr/>
        </p:nvSpPr>
        <p:spPr>
          <a:xfrm>
            <a:off x="3268979" y="2940367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1" y="8043"/>
                </a:lnTo>
                <a:lnTo>
                  <a:pt x="4551" y="8220"/>
                </a:lnTo>
                <a:lnTo>
                  <a:pt x="9325" y="8415"/>
                </a:lnTo>
                <a:lnTo>
                  <a:pt x="17369" y="8526"/>
                </a:lnTo>
                <a:lnTo>
                  <a:pt x="21431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16"/>
          <p:cNvSpPr/>
          <p:nvPr/>
        </p:nvSpPr>
        <p:spPr>
          <a:xfrm>
            <a:off x="3294697" y="3034664"/>
            <a:ext cx="188596" cy="17147"/>
          </a:xfrm>
          <a:custGeom>
            <a:avLst/>
            <a:gdLst/>
            <a:ahLst/>
            <a:cxnLst/>
            <a:rect l="0" t="0" r="0" b="0"/>
            <a:pathLst>
              <a:path w="188596" h="17147">
                <a:moveTo>
                  <a:pt x="0" y="17146"/>
                </a:moveTo>
                <a:lnTo>
                  <a:pt x="41711" y="17146"/>
                </a:lnTo>
                <a:lnTo>
                  <a:pt x="46857" y="16193"/>
                </a:lnTo>
                <a:lnTo>
                  <a:pt x="52193" y="14606"/>
                </a:lnTo>
                <a:lnTo>
                  <a:pt x="57656" y="12595"/>
                </a:lnTo>
                <a:lnTo>
                  <a:pt x="63202" y="11254"/>
                </a:lnTo>
                <a:lnTo>
                  <a:pt x="68805" y="10360"/>
                </a:lnTo>
                <a:lnTo>
                  <a:pt x="74445" y="9765"/>
                </a:lnTo>
                <a:lnTo>
                  <a:pt x="81062" y="9368"/>
                </a:lnTo>
                <a:lnTo>
                  <a:pt x="96035" y="8926"/>
                </a:lnTo>
                <a:lnTo>
                  <a:pt x="111428" y="8678"/>
                </a:lnTo>
                <a:lnTo>
                  <a:pt x="116195" y="7690"/>
                </a:lnTo>
                <a:lnTo>
                  <a:pt x="121279" y="6080"/>
                </a:lnTo>
                <a:lnTo>
                  <a:pt x="126572" y="4053"/>
                </a:lnTo>
                <a:lnTo>
                  <a:pt x="132007" y="2702"/>
                </a:lnTo>
                <a:lnTo>
                  <a:pt x="137534" y="1802"/>
                </a:lnTo>
                <a:lnTo>
                  <a:pt x="143125" y="1201"/>
                </a:lnTo>
                <a:lnTo>
                  <a:pt x="148756" y="801"/>
                </a:lnTo>
                <a:lnTo>
                  <a:pt x="154416" y="534"/>
                </a:lnTo>
                <a:lnTo>
                  <a:pt x="165784" y="23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17"/>
          <p:cNvSpPr/>
          <p:nvPr/>
        </p:nvSpPr>
        <p:spPr>
          <a:xfrm>
            <a:off x="3671887" y="2897546"/>
            <a:ext cx="240031" cy="222798"/>
          </a:xfrm>
          <a:custGeom>
            <a:avLst/>
            <a:gdLst/>
            <a:ahLst/>
            <a:cxnLst/>
            <a:rect l="0" t="0" r="0" b="0"/>
            <a:pathLst>
              <a:path w="240031" h="222798">
                <a:moveTo>
                  <a:pt x="0" y="34249"/>
                </a:moveTo>
                <a:lnTo>
                  <a:pt x="4551" y="34249"/>
                </a:lnTo>
                <a:lnTo>
                  <a:pt x="6844" y="33296"/>
                </a:lnTo>
                <a:lnTo>
                  <a:pt x="11931" y="29698"/>
                </a:lnTo>
                <a:lnTo>
                  <a:pt x="13669" y="27405"/>
                </a:lnTo>
                <a:lnTo>
                  <a:pt x="14828" y="24923"/>
                </a:lnTo>
                <a:lnTo>
                  <a:pt x="15600" y="22317"/>
                </a:lnTo>
                <a:lnTo>
                  <a:pt x="18020" y="20579"/>
                </a:lnTo>
                <a:lnTo>
                  <a:pt x="21539" y="19421"/>
                </a:lnTo>
                <a:lnTo>
                  <a:pt x="25789" y="18648"/>
                </a:lnTo>
                <a:lnTo>
                  <a:pt x="30528" y="17181"/>
                </a:lnTo>
                <a:lnTo>
                  <a:pt x="35592" y="15250"/>
                </a:lnTo>
                <a:lnTo>
                  <a:pt x="40873" y="13010"/>
                </a:lnTo>
                <a:lnTo>
                  <a:pt x="51820" y="7982"/>
                </a:lnTo>
                <a:lnTo>
                  <a:pt x="57407" y="5308"/>
                </a:lnTo>
                <a:lnTo>
                  <a:pt x="63036" y="3525"/>
                </a:lnTo>
                <a:lnTo>
                  <a:pt x="68694" y="2336"/>
                </a:lnTo>
                <a:lnTo>
                  <a:pt x="74371" y="1543"/>
                </a:lnTo>
                <a:lnTo>
                  <a:pt x="80061" y="1015"/>
                </a:lnTo>
                <a:lnTo>
                  <a:pt x="85759" y="663"/>
                </a:lnTo>
                <a:lnTo>
                  <a:pt x="91463" y="428"/>
                </a:lnTo>
                <a:lnTo>
                  <a:pt x="105420" y="167"/>
                </a:lnTo>
                <a:lnTo>
                  <a:pt x="128562" y="0"/>
                </a:lnTo>
                <a:lnTo>
                  <a:pt x="133333" y="939"/>
                </a:lnTo>
                <a:lnTo>
                  <a:pt x="138419" y="2517"/>
                </a:lnTo>
                <a:lnTo>
                  <a:pt x="143714" y="4522"/>
                </a:lnTo>
                <a:lnTo>
                  <a:pt x="148197" y="5858"/>
                </a:lnTo>
                <a:lnTo>
                  <a:pt x="152138" y="6749"/>
                </a:lnTo>
                <a:lnTo>
                  <a:pt x="155718" y="7343"/>
                </a:lnTo>
                <a:lnTo>
                  <a:pt x="160010" y="8692"/>
                </a:lnTo>
                <a:lnTo>
                  <a:pt x="164776" y="10543"/>
                </a:lnTo>
                <a:lnTo>
                  <a:pt x="169858" y="12730"/>
                </a:lnTo>
                <a:lnTo>
                  <a:pt x="174198" y="15140"/>
                </a:lnTo>
                <a:lnTo>
                  <a:pt x="181562" y="20359"/>
                </a:lnTo>
                <a:lnTo>
                  <a:pt x="183906" y="24036"/>
                </a:lnTo>
                <a:lnTo>
                  <a:pt x="185469" y="28393"/>
                </a:lnTo>
                <a:lnTo>
                  <a:pt x="186511" y="33202"/>
                </a:lnTo>
                <a:lnTo>
                  <a:pt x="188158" y="37361"/>
                </a:lnTo>
                <a:lnTo>
                  <a:pt x="190209" y="41086"/>
                </a:lnTo>
                <a:lnTo>
                  <a:pt x="192529" y="44522"/>
                </a:lnTo>
                <a:lnTo>
                  <a:pt x="194075" y="48717"/>
                </a:lnTo>
                <a:lnTo>
                  <a:pt x="195106" y="53420"/>
                </a:lnTo>
                <a:lnTo>
                  <a:pt x="195793" y="58459"/>
                </a:lnTo>
                <a:lnTo>
                  <a:pt x="196251" y="63724"/>
                </a:lnTo>
                <a:lnTo>
                  <a:pt x="196557" y="69139"/>
                </a:lnTo>
                <a:lnTo>
                  <a:pt x="196760" y="74654"/>
                </a:lnTo>
                <a:lnTo>
                  <a:pt x="195943" y="80235"/>
                </a:lnTo>
                <a:lnTo>
                  <a:pt x="194447" y="85862"/>
                </a:lnTo>
                <a:lnTo>
                  <a:pt x="192496" y="91517"/>
                </a:lnTo>
                <a:lnTo>
                  <a:pt x="190243" y="97193"/>
                </a:lnTo>
                <a:lnTo>
                  <a:pt x="187789" y="102881"/>
                </a:lnTo>
                <a:lnTo>
                  <a:pt x="182522" y="114282"/>
                </a:lnTo>
                <a:lnTo>
                  <a:pt x="168546" y="142837"/>
                </a:lnTo>
                <a:lnTo>
                  <a:pt x="160006" y="159979"/>
                </a:lnTo>
                <a:lnTo>
                  <a:pt x="157153" y="164742"/>
                </a:lnTo>
                <a:lnTo>
                  <a:pt x="154299" y="168869"/>
                </a:lnTo>
                <a:lnTo>
                  <a:pt x="151443" y="172573"/>
                </a:lnTo>
                <a:lnTo>
                  <a:pt x="147635" y="175995"/>
                </a:lnTo>
                <a:lnTo>
                  <a:pt x="143190" y="179229"/>
                </a:lnTo>
                <a:lnTo>
                  <a:pt x="138323" y="182337"/>
                </a:lnTo>
                <a:lnTo>
                  <a:pt x="134125" y="186314"/>
                </a:lnTo>
                <a:lnTo>
                  <a:pt x="130374" y="190871"/>
                </a:lnTo>
                <a:lnTo>
                  <a:pt x="126921" y="195813"/>
                </a:lnTo>
                <a:lnTo>
                  <a:pt x="122714" y="200061"/>
                </a:lnTo>
                <a:lnTo>
                  <a:pt x="118005" y="203845"/>
                </a:lnTo>
                <a:lnTo>
                  <a:pt x="112960" y="207321"/>
                </a:lnTo>
                <a:lnTo>
                  <a:pt x="107691" y="210590"/>
                </a:lnTo>
                <a:lnTo>
                  <a:pt x="102274" y="213722"/>
                </a:lnTo>
                <a:lnTo>
                  <a:pt x="96758" y="216763"/>
                </a:lnTo>
                <a:lnTo>
                  <a:pt x="92128" y="218790"/>
                </a:lnTo>
                <a:lnTo>
                  <a:pt x="88088" y="220141"/>
                </a:lnTo>
                <a:lnTo>
                  <a:pt x="81061" y="221643"/>
                </a:lnTo>
                <a:lnTo>
                  <a:pt x="74762" y="222310"/>
                </a:lnTo>
                <a:lnTo>
                  <a:pt x="70796" y="222488"/>
                </a:lnTo>
                <a:lnTo>
                  <a:pt x="54361" y="222797"/>
                </a:lnTo>
                <a:lnTo>
                  <a:pt x="52433" y="221860"/>
                </a:lnTo>
                <a:lnTo>
                  <a:pt x="45035" y="216052"/>
                </a:lnTo>
                <a:lnTo>
                  <a:pt x="38741" y="210072"/>
                </a:lnTo>
                <a:lnTo>
                  <a:pt x="37257" y="207662"/>
                </a:lnTo>
                <a:lnTo>
                  <a:pt x="35608" y="202444"/>
                </a:lnTo>
                <a:lnTo>
                  <a:pt x="36122" y="198766"/>
                </a:lnTo>
                <a:lnTo>
                  <a:pt x="37416" y="194410"/>
                </a:lnTo>
                <a:lnTo>
                  <a:pt x="39232" y="189600"/>
                </a:lnTo>
                <a:lnTo>
                  <a:pt x="40442" y="185441"/>
                </a:lnTo>
                <a:lnTo>
                  <a:pt x="41249" y="181716"/>
                </a:lnTo>
                <a:lnTo>
                  <a:pt x="41787" y="178280"/>
                </a:lnTo>
                <a:lnTo>
                  <a:pt x="44050" y="175037"/>
                </a:lnTo>
                <a:lnTo>
                  <a:pt x="47464" y="171923"/>
                </a:lnTo>
                <a:lnTo>
                  <a:pt x="51645" y="168894"/>
                </a:lnTo>
                <a:lnTo>
                  <a:pt x="58831" y="162988"/>
                </a:lnTo>
                <a:lnTo>
                  <a:pt x="66152" y="157189"/>
                </a:lnTo>
                <a:lnTo>
                  <a:pt x="70772" y="154309"/>
                </a:lnTo>
                <a:lnTo>
                  <a:pt x="75756" y="151436"/>
                </a:lnTo>
                <a:lnTo>
                  <a:pt x="86374" y="145704"/>
                </a:lnTo>
                <a:lnTo>
                  <a:pt x="108713" y="134264"/>
                </a:lnTo>
                <a:lnTo>
                  <a:pt x="114386" y="132358"/>
                </a:lnTo>
                <a:lnTo>
                  <a:pt x="120072" y="131087"/>
                </a:lnTo>
                <a:lnTo>
                  <a:pt x="125768" y="130240"/>
                </a:lnTo>
                <a:lnTo>
                  <a:pt x="132423" y="130628"/>
                </a:lnTo>
                <a:lnTo>
                  <a:pt x="139717" y="131839"/>
                </a:lnTo>
                <a:lnTo>
                  <a:pt x="147437" y="133599"/>
                </a:lnTo>
                <a:lnTo>
                  <a:pt x="153536" y="134772"/>
                </a:lnTo>
                <a:lnTo>
                  <a:pt x="158555" y="135554"/>
                </a:lnTo>
                <a:lnTo>
                  <a:pt x="162853" y="136076"/>
                </a:lnTo>
                <a:lnTo>
                  <a:pt x="167623" y="137376"/>
                </a:lnTo>
                <a:lnTo>
                  <a:pt x="172709" y="139195"/>
                </a:lnTo>
                <a:lnTo>
                  <a:pt x="178004" y="141361"/>
                </a:lnTo>
                <a:lnTo>
                  <a:pt x="182487" y="143756"/>
                </a:lnTo>
                <a:lnTo>
                  <a:pt x="186428" y="146306"/>
                </a:lnTo>
                <a:lnTo>
                  <a:pt x="190008" y="148959"/>
                </a:lnTo>
                <a:lnTo>
                  <a:pt x="193347" y="152632"/>
                </a:lnTo>
                <a:lnTo>
                  <a:pt x="196526" y="156986"/>
                </a:lnTo>
                <a:lnTo>
                  <a:pt x="199597" y="161794"/>
                </a:lnTo>
                <a:lnTo>
                  <a:pt x="202597" y="165951"/>
                </a:lnTo>
                <a:lnTo>
                  <a:pt x="205550" y="169675"/>
                </a:lnTo>
                <a:lnTo>
                  <a:pt x="211370" y="176353"/>
                </a:lnTo>
                <a:lnTo>
                  <a:pt x="217132" y="182496"/>
                </a:lnTo>
                <a:lnTo>
                  <a:pt x="231453" y="197081"/>
                </a:lnTo>
                <a:lnTo>
                  <a:pt x="234312" y="199954"/>
                </a:lnTo>
                <a:lnTo>
                  <a:pt x="236218" y="202821"/>
                </a:lnTo>
                <a:lnTo>
                  <a:pt x="238336" y="208547"/>
                </a:lnTo>
                <a:lnTo>
                  <a:pt x="240030" y="2142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18"/>
          <p:cNvSpPr/>
          <p:nvPr/>
        </p:nvSpPr>
        <p:spPr>
          <a:xfrm>
            <a:off x="4016096" y="2906430"/>
            <a:ext cx="203089" cy="179626"/>
          </a:xfrm>
          <a:custGeom>
            <a:avLst/>
            <a:gdLst/>
            <a:ahLst/>
            <a:cxnLst/>
            <a:rect l="0" t="0" r="0" b="0"/>
            <a:pathLst>
              <a:path w="203089" h="179626">
                <a:moveTo>
                  <a:pt x="58699" y="8220"/>
                </a:moveTo>
                <a:lnTo>
                  <a:pt x="51317" y="8220"/>
                </a:lnTo>
                <a:lnTo>
                  <a:pt x="50920" y="7267"/>
                </a:lnTo>
                <a:lnTo>
                  <a:pt x="50479" y="3669"/>
                </a:lnTo>
                <a:lnTo>
                  <a:pt x="49409" y="2328"/>
                </a:lnTo>
                <a:lnTo>
                  <a:pt x="47743" y="1434"/>
                </a:lnTo>
                <a:lnTo>
                  <a:pt x="42776" y="0"/>
                </a:lnTo>
                <a:lnTo>
                  <a:pt x="42369" y="835"/>
                </a:lnTo>
                <a:lnTo>
                  <a:pt x="41795" y="5608"/>
                </a:lnTo>
                <a:lnTo>
                  <a:pt x="41661" y="7059"/>
                </a:lnTo>
                <a:lnTo>
                  <a:pt x="37034" y="12427"/>
                </a:lnTo>
                <a:lnTo>
                  <a:pt x="29631" y="20049"/>
                </a:lnTo>
                <a:lnTo>
                  <a:pt x="21405" y="28340"/>
                </a:lnTo>
                <a:lnTo>
                  <a:pt x="19549" y="31158"/>
                </a:lnTo>
                <a:lnTo>
                  <a:pt x="18312" y="33990"/>
                </a:lnTo>
                <a:lnTo>
                  <a:pt x="17486" y="36830"/>
                </a:lnTo>
                <a:lnTo>
                  <a:pt x="15983" y="40628"/>
                </a:lnTo>
                <a:lnTo>
                  <a:pt x="14029" y="45065"/>
                </a:lnTo>
                <a:lnTo>
                  <a:pt x="11774" y="49928"/>
                </a:lnTo>
                <a:lnTo>
                  <a:pt x="10271" y="54123"/>
                </a:lnTo>
                <a:lnTo>
                  <a:pt x="9269" y="57872"/>
                </a:lnTo>
                <a:lnTo>
                  <a:pt x="8600" y="61324"/>
                </a:lnTo>
                <a:lnTo>
                  <a:pt x="7202" y="65530"/>
                </a:lnTo>
                <a:lnTo>
                  <a:pt x="5318" y="70239"/>
                </a:lnTo>
                <a:lnTo>
                  <a:pt x="3109" y="75283"/>
                </a:lnTo>
                <a:lnTo>
                  <a:pt x="1636" y="80551"/>
                </a:lnTo>
                <a:lnTo>
                  <a:pt x="654" y="85968"/>
                </a:lnTo>
                <a:lnTo>
                  <a:pt x="0" y="91484"/>
                </a:lnTo>
                <a:lnTo>
                  <a:pt x="516" y="97067"/>
                </a:lnTo>
                <a:lnTo>
                  <a:pt x="1813" y="102694"/>
                </a:lnTo>
                <a:lnTo>
                  <a:pt x="3630" y="108350"/>
                </a:lnTo>
                <a:lnTo>
                  <a:pt x="4841" y="113073"/>
                </a:lnTo>
                <a:lnTo>
                  <a:pt x="5648" y="117174"/>
                </a:lnTo>
                <a:lnTo>
                  <a:pt x="6187" y="120861"/>
                </a:lnTo>
                <a:lnTo>
                  <a:pt x="7498" y="125224"/>
                </a:lnTo>
                <a:lnTo>
                  <a:pt x="9325" y="130038"/>
                </a:lnTo>
                <a:lnTo>
                  <a:pt x="11495" y="135151"/>
                </a:lnTo>
                <a:lnTo>
                  <a:pt x="13895" y="139513"/>
                </a:lnTo>
                <a:lnTo>
                  <a:pt x="16447" y="143374"/>
                </a:lnTo>
                <a:lnTo>
                  <a:pt x="19100" y="146900"/>
                </a:lnTo>
                <a:lnTo>
                  <a:pt x="20870" y="150203"/>
                </a:lnTo>
                <a:lnTo>
                  <a:pt x="22049" y="153358"/>
                </a:lnTo>
                <a:lnTo>
                  <a:pt x="22836" y="156414"/>
                </a:lnTo>
                <a:lnTo>
                  <a:pt x="24313" y="159403"/>
                </a:lnTo>
                <a:lnTo>
                  <a:pt x="26250" y="162348"/>
                </a:lnTo>
                <a:lnTo>
                  <a:pt x="28493" y="165265"/>
                </a:lnTo>
                <a:lnTo>
                  <a:pt x="30942" y="168161"/>
                </a:lnTo>
                <a:lnTo>
                  <a:pt x="33527" y="171045"/>
                </a:lnTo>
                <a:lnTo>
                  <a:pt x="36202" y="173920"/>
                </a:lnTo>
                <a:lnTo>
                  <a:pt x="39891" y="175836"/>
                </a:lnTo>
                <a:lnTo>
                  <a:pt x="44255" y="177114"/>
                </a:lnTo>
                <a:lnTo>
                  <a:pt x="49070" y="177966"/>
                </a:lnTo>
                <a:lnTo>
                  <a:pt x="53232" y="178534"/>
                </a:lnTo>
                <a:lnTo>
                  <a:pt x="56959" y="178912"/>
                </a:lnTo>
                <a:lnTo>
                  <a:pt x="60396" y="179165"/>
                </a:lnTo>
                <a:lnTo>
                  <a:pt x="64593" y="179333"/>
                </a:lnTo>
                <a:lnTo>
                  <a:pt x="74336" y="179520"/>
                </a:lnTo>
                <a:lnTo>
                  <a:pt x="90531" y="179625"/>
                </a:lnTo>
                <a:lnTo>
                  <a:pt x="95160" y="178687"/>
                </a:lnTo>
                <a:lnTo>
                  <a:pt x="99198" y="177110"/>
                </a:lnTo>
                <a:lnTo>
                  <a:pt x="102844" y="175106"/>
                </a:lnTo>
                <a:lnTo>
                  <a:pt x="117076" y="167734"/>
                </a:lnTo>
                <a:lnTo>
                  <a:pt x="133357" y="159517"/>
                </a:lnTo>
                <a:lnTo>
                  <a:pt x="137998" y="155757"/>
                </a:lnTo>
                <a:lnTo>
                  <a:pt x="142045" y="151346"/>
                </a:lnTo>
                <a:lnTo>
                  <a:pt x="145696" y="146499"/>
                </a:lnTo>
                <a:lnTo>
                  <a:pt x="150034" y="142316"/>
                </a:lnTo>
                <a:lnTo>
                  <a:pt x="154831" y="138575"/>
                </a:lnTo>
                <a:lnTo>
                  <a:pt x="159934" y="135128"/>
                </a:lnTo>
                <a:lnTo>
                  <a:pt x="164289" y="130925"/>
                </a:lnTo>
                <a:lnTo>
                  <a:pt x="168145" y="126218"/>
                </a:lnTo>
                <a:lnTo>
                  <a:pt x="171668" y="121175"/>
                </a:lnTo>
                <a:lnTo>
                  <a:pt x="174969" y="115908"/>
                </a:lnTo>
                <a:lnTo>
                  <a:pt x="178122" y="110492"/>
                </a:lnTo>
                <a:lnTo>
                  <a:pt x="181177" y="104976"/>
                </a:lnTo>
                <a:lnTo>
                  <a:pt x="184165" y="100346"/>
                </a:lnTo>
                <a:lnTo>
                  <a:pt x="187111" y="96308"/>
                </a:lnTo>
                <a:lnTo>
                  <a:pt x="190027" y="92662"/>
                </a:lnTo>
                <a:lnTo>
                  <a:pt x="191970" y="88327"/>
                </a:lnTo>
                <a:lnTo>
                  <a:pt x="193266" y="83532"/>
                </a:lnTo>
                <a:lnTo>
                  <a:pt x="194131" y="78431"/>
                </a:lnTo>
                <a:lnTo>
                  <a:pt x="195659" y="74077"/>
                </a:lnTo>
                <a:lnTo>
                  <a:pt x="197631" y="70222"/>
                </a:lnTo>
                <a:lnTo>
                  <a:pt x="199897" y="66699"/>
                </a:lnTo>
                <a:lnTo>
                  <a:pt x="201408" y="62446"/>
                </a:lnTo>
                <a:lnTo>
                  <a:pt x="202416" y="57706"/>
                </a:lnTo>
                <a:lnTo>
                  <a:pt x="203088" y="52640"/>
                </a:lnTo>
                <a:lnTo>
                  <a:pt x="202583" y="48311"/>
                </a:lnTo>
                <a:lnTo>
                  <a:pt x="201294" y="44472"/>
                </a:lnTo>
                <a:lnTo>
                  <a:pt x="199482" y="40961"/>
                </a:lnTo>
                <a:lnTo>
                  <a:pt x="197322" y="37667"/>
                </a:lnTo>
                <a:lnTo>
                  <a:pt x="194929" y="34519"/>
                </a:lnTo>
                <a:lnTo>
                  <a:pt x="192382" y="31467"/>
                </a:lnTo>
                <a:lnTo>
                  <a:pt x="188778" y="28481"/>
                </a:lnTo>
                <a:lnTo>
                  <a:pt x="184470" y="25537"/>
                </a:lnTo>
                <a:lnTo>
                  <a:pt x="179694" y="22622"/>
                </a:lnTo>
                <a:lnTo>
                  <a:pt x="175557" y="20679"/>
                </a:lnTo>
                <a:lnTo>
                  <a:pt x="171847" y="19383"/>
                </a:lnTo>
                <a:lnTo>
                  <a:pt x="168421" y="18519"/>
                </a:lnTo>
                <a:lnTo>
                  <a:pt x="164232" y="16991"/>
                </a:lnTo>
                <a:lnTo>
                  <a:pt x="159534" y="15020"/>
                </a:lnTo>
                <a:lnTo>
                  <a:pt x="154497" y="12753"/>
                </a:lnTo>
                <a:lnTo>
                  <a:pt x="148282" y="10289"/>
                </a:lnTo>
                <a:lnTo>
                  <a:pt x="133756" y="5012"/>
                </a:lnTo>
                <a:lnTo>
                  <a:pt x="126834" y="3224"/>
                </a:lnTo>
                <a:lnTo>
                  <a:pt x="120315" y="2032"/>
                </a:lnTo>
                <a:lnTo>
                  <a:pt x="114063" y="1237"/>
                </a:lnTo>
                <a:lnTo>
                  <a:pt x="107991" y="707"/>
                </a:lnTo>
                <a:lnTo>
                  <a:pt x="102038" y="354"/>
                </a:lnTo>
                <a:lnTo>
                  <a:pt x="96164" y="118"/>
                </a:lnTo>
                <a:lnTo>
                  <a:pt x="90343" y="914"/>
                </a:lnTo>
                <a:lnTo>
                  <a:pt x="84557" y="2396"/>
                </a:lnTo>
                <a:lnTo>
                  <a:pt x="78795" y="4338"/>
                </a:lnTo>
                <a:lnTo>
                  <a:pt x="73049" y="5631"/>
                </a:lnTo>
                <a:lnTo>
                  <a:pt x="67313" y="6494"/>
                </a:lnTo>
                <a:lnTo>
                  <a:pt x="61584" y="7070"/>
                </a:lnTo>
                <a:lnTo>
                  <a:pt x="56812" y="7453"/>
                </a:lnTo>
                <a:lnTo>
                  <a:pt x="52678" y="7708"/>
                </a:lnTo>
                <a:lnTo>
                  <a:pt x="48970" y="7879"/>
                </a:lnTo>
                <a:lnTo>
                  <a:pt x="45546" y="8945"/>
                </a:lnTo>
                <a:lnTo>
                  <a:pt x="39200" y="12670"/>
                </a:lnTo>
                <a:lnTo>
                  <a:pt x="33205" y="14960"/>
                </a:lnTo>
                <a:lnTo>
                  <a:pt x="30273" y="15571"/>
                </a:lnTo>
                <a:lnTo>
                  <a:pt x="28318" y="16930"/>
                </a:lnTo>
                <a:lnTo>
                  <a:pt x="27015" y="18789"/>
                </a:lnTo>
                <a:lnTo>
                  <a:pt x="24408" y="253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19"/>
          <p:cNvSpPr/>
          <p:nvPr/>
        </p:nvSpPr>
        <p:spPr>
          <a:xfrm>
            <a:off x="4374832" y="2974657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37160" y="25718"/>
                </a:lnTo>
                <a:lnTo>
                  <a:pt x="40966" y="24765"/>
                </a:lnTo>
                <a:lnTo>
                  <a:pt x="45409" y="23178"/>
                </a:lnTo>
                <a:lnTo>
                  <a:pt x="50275" y="21167"/>
                </a:lnTo>
                <a:lnTo>
                  <a:pt x="55424" y="19826"/>
                </a:lnTo>
                <a:lnTo>
                  <a:pt x="60762" y="18932"/>
                </a:lnTo>
                <a:lnTo>
                  <a:pt x="66225" y="18337"/>
                </a:lnTo>
                <a:lnTo>
                  <a:pt x="71773" y="16987"/>
                </a:lnTo>
                <a:lnTo>
                  <a:pt x="77376" y="15135"/>
                </a:lnTo>
                <a:lnTo>
                  <a:pt x="83017" y="12947"/>
                </a:lnTo>
                <a:lnTo>
                  <a:pt x="88682" y="11489"/>
                </a:lnTo>
                <a:lnTo>
                  <a:pt x="94364" y="10517"/>
                </a:lnTo>
                <a:lnTo>
                  <a:pt x="100057" y="9869"/>
                </a:lnTo>
                <a:lnTo>
                  <a:pt x="106709" y="8484"/>
                </a:lnTo>
                <a:lnTo>
                  <a:pt x="114002" y="6609"/>
                </a:lnTo>
                <a:lnTo>
                  <a:pt x="121722" y="4406"/>
                </a:lnTo>
                <a:lnTo>
                  <a:pt x="127821" y="2937"/>
                </a:lnTo>
                <a:lnTo>
                  <a:pt x="132838" y="1958"/>
                </a:lnTo>
                <a:lnTo>
                  <a:pt x="137136" y="1305"/>
                </a:lnTo>
                <a:lnTo>
                  <a:pt x="141907" y="870"/>
                </a:lnTo>
                <a:lnTo>
                  <a:pt x="146992" y="580"/>
                </a:lnTo>
                <a:lnTo>
                  <a:pt x="156770" y="25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20"/>
          <p:cNvSpPr/>
          <p:nvPr/>
        </p:nvSpPr>
        <p:spPr>
          <a:xfrm>
            <a:off x="4674870" y="2931795"/>
            <a:ext cx="128588" cy="154296"/>
          </a:xfrm>
          <a:custGeom>
            <a:avLst/>
            <a:gdLst/>
            <a:ahLst/>
            <a:cxnLst/>
            <a:rect l="0" t="0" r="0" b="0"/>
            <a:pathLst>
              <a:path w="128588" h="154296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4228" y="9289"/>
                </a:lnTo>
                <a:lnTo>
                  <a:pt x="15200" y="10955"/>
                </a:lnTo>
                <a:lnTo>
                  <a:pt x="16281" y="15346"/>
                </a:lnTo>
                <a:lnTo>
                  <a:pt x="16568" y="17851"/>
                </a:lnTo>
                <a:lnTo>
                  <a:pt x="16761" y="20473"/>
                </a:lnTo>
                <a:lnTo>
                  <a:pt x="17841" y="23173"/>
                </a:lnTo>
                <a:lnTo>
                  <a:pt x="19514" y="25926"/>
                </a:lnTo>
                <a:lnTo>
                  <a:pt x="21582" y="28714"/>
                </a:lnTo>
                <a:lnTo>
                  <a:pt x="22960" y="31525"/>
                </a:lnTo>
                <a:lnTo>
                  <a:pt x="23880" y="34352"/>
                </a:lnTo>
                <a:lnTo>
                  <a:pt x="24491" y="37188"/>
                </a:lnTo>
                <a:lnTo>
                  <a:pt x="24900" y="40032"/>
                </a:lnTo>
                <a:lnTo>
                  <a:pt x="25172" y="42880"/>
                </a:lnTo>
                <a:lnTo>
                  <a:pt x="25354" y="45732"/>
                </a:lnTo>
                <a:lnTo>
                  <a:pt x="25556" y="51440"/>
                </a:lnTo>
                <a:lnTo>
                  <a:pt x="25669" y="62549"/>
                </a:lnTo>
                <a:lnTo>
                  <a:pt x="25717" y="114290"/>
                </a:lnTo>
                <a:lnTo>
                  <a:pt x="26670" y="117151"/>
                </a:lnTo>
                <a:lnTo>
                  <a:pt x="28257" y="120011"/>
                </a:lnTo>
                <a:lnTo>
                  <a:pt x="30268" y="122870"/>
                </a:lnTo>
                <a:lnTo>
                  <a:pt x="31609" y="125728"/>
                </a:lnTo>
                <a:lnTo>
                  <a:pt x="32502" y="128586"/>
                </a:lnTo>
                <a:lnTo>
                  <a:pt x="33936" y="135466"/>
                </a:lnTo>
                <a:lnTo>
                  <a:pt x="36673" y="138947"/>
                </a:lnTo>
                <a:lnTo>
                  <a:pt x="41639" y="144392"/>
                </a:lnTo>
                <a:lnTo>
                  <a:pt x="47050" y="149886"/>
                </a:lnTo>
                <a:lnTo>
                  <a:pt x="49464" y="151359"/>
                </a:lnTo>
                <a:lnTo>
                  <a:pt x="52026" y="152341"/>
                </a:lnTo>
                <a:lnTo>
                  <a:pt x="54686" y="152995"/>
                </a:lnTo>
                <a:lnTo>
                  <a:pt x="57412" y="153432"/>
                </a:lnTo>
                <a:lnTo>
                  <a:pt x="60182" y="153723"/>
                </a:lnTo>
                <a:lnTo>
                  <a:pt x="66921" y="154190"/>
                </a:lnTo>
                <a:lnTo>
                  <a:pt x="70382" y="154254"/>
                </a:lnTo>
                <a:lnTo>
                  <a:pt x="80366" y="154295"/>
                </a:lnTo>
                <a:lnTo>
                  <a:pt x="83105" y="153345"/>
                </a:lnTo>
                <a:lnTo>
                  <a:pt x="85883" y="151760"/>
                </a:lnTo>
                <a:lnTo>
                  <a:pt x="88688" y="149751"/>
                </a:lnTo>
                <a:lnTo>
                  <a:pt x="91510" y="148411"/>
                </a:lnTo>
                <a:lnTo>
                  <a:pt x="94344" y="147518"/>
                </a:lnTo>
                <a:lnTo>
                  <a:pt x="97186" y="146923"/>
                </a:lnTo>
                <a:lnTo>
                  <a:pt x="100033" y="145573"/>
                </a:lnTo>
                <a:lnTo>
                  <a:pt x="102884" y="143721"/>
                </a:lnTo>
                <a:lnTo>
                  <a:pt x="109751" y="138456"/>
                </a:lnTo>
                <a:lnTo>
                  <a:pt x="113231" y="135196"/>
                </a:lnTo>
                <a:lnTo>
                  <a:pt x="115492" y="132993"/>
                </a:lnTo>
                <a:lnTo>
                  <a:pt x="117000" y="130572"/>
                </a:lnTo>
                <a:lnTo>
                  <a:pt x="118005" y="128005"/>
                </a:lnTo>
                <a:lnTo>
                  <a:pt x="118675" y="125342"/>
                </a:lnTo>
                <a:lnTo>
                  <a:pt x="120074" y="123566"/>
                </a:lnTo>
                <a:lnTo>
                  <a:pt x="121959" y="122382"/>
                </a:lnTo>
                <a:lnTo>
                  <a:pt x="128587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21"/>
          <p:cNvSpPr/>
          <p:nvPr/>
        </p:nvSpPr>
        <p:spPr>
          <a:xfrm>
            <a:off x="4683442" y="2787392"/>
            <a:ext cx="51436" cy="32961"/>
          </a:xfrm>
          <a:custGeom>
            <a:avLst/>
            <a:gdLst/>
            <a:ahLst/>
            <a:cxnLst/>
            <a:rect l="0" t="0" r="0" b="0"/>
            <a:pathLst>
              <a:path w="51436" h="32961">
                <a:moveTo>
                  <a:pt x="0" y="32960"/>
                </a:moveTo>
                <a:lnTo>
                  <a:pt x="0" y="20190"/>
                </a:lnTo>
                <a:lnTo>
                  <a:pt x="953" y="17779"/>
                </a:lnTo>
                <a:lnTo>
                  <a:pt x="2540" y="15219"/>
                </a:lnTo>
                <a:lnTo>
                  <a:pt x="7381" y="8818"/>
                </a:lnTo>
                <a:lnTo>
                  <a:pt x="9683" y="7341"/>
                </a:lnTo>
                <a:lnTo>
                  <a:pt x="13123" y="5403"/>
                </a:lnTo>
                <a:lnTo>
                  <a:pt x="17321" y="3158"/>
                </a:lnTo>
                <a:lnTo>
                  <a:pt x="21072" y="1662"/>
                </a:lnTo>
                <a:lnTo>
                  <a:pt x="24526" y="665"/>
                </a:lnTo>
                <a:lnTo>
                  <a:pt x="27780" y="0"/>
                </a:lnTo>
                <a:lnTo>
                  <a:pt x="30903" y="509"/>
                </a:lnTo>
                <a:lnTo>
                  <a:pt x="33937" y="1801"/>
                </a:lnTo>
                <a:lnTo>
                  <a:pt x="36912" y="3615"/>
                </a:lnTo>
                <a:lnTo>
                  <a:pt x="39848" y="4824"/>
                </a:lnTo>
                <a:lnTo>
                  <a:pt x="42758" y="5630"/>
                </a:lnTo>
                <a:lnTo>
                  <a:pt x="51435" y="7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22"/>
          <p:cNvSpPr/>
          <p:nvPr/>
        </p:nvSpPr>
        <p:spPr>
          <a:xfrm>
            <a:off x="5009197" y="299180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92757" y="8573"/>
                </a:lnTo>
                <a:lnTo>
                  <a:pt x="98033" y="7620"/>
                </a:lnTo>
                <a:lnTo>
                  <a:pt x="103455" y="6033"/>
                </a:lnTo>
                <a:lnTo>
                  <a:pt x="108975" y="4022"/>
                </a:lnTo>
                <a:lnTo>
                  <a:pt x="113608" y="2681"/>
                </a:lnTo>
                <a:lnTo>
                  <a:pt x="117648" y="1787"/>
                </a:lnTo>
                <a:lnTo>
                  <a:pt x="121295" y="1192"/>
                </a:lnTo>
                <a:lnTo>
                  <a:pt x="125631" y="794"/>
                </a:lnTo>
                <a:lnTo>
                  <a:pt x="130427" y="530"/>
                </a:lnTo>
                <a:lnTo>
                  <a:pt x="140835" y="235"/>
                </a:lnTo>
                <a:lnTo>
                  <a:pt x="185645" y="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23"/>
          <p:cNvSpPr/>
          <p:nvPr/>
        </p:nvSpPr>
        <p:spPr>
          <a:xfrm>
            <a:off x="5347232" y="2811780"/>
            <a:ext cx="90591" cy="231458"/>
          </a:xfrm>
          <a:custGeom>
            <a:avLst/>
            <a:gdLst/>
            <a:ahLst/>
            <a:cxnLst/>
            <a:rect l="0" t="0" r="0" b="0"/>
            <a:pathLst>
              <a:path w="90591" h="231458">
                <a:moveTo>
                  <a:pt x="73445" y="0"/>
                </a:moveTo>
                <a:lnTo>
                  <a:pt x="65226" y="0"/>
                </a:lnTo>
                <a:lnTo>
                  <a:pt x="64977" y="4551"/>
                </a:lnTo>
                <a:lnTo>
                  <a:pt x="63990" y="5891"/>
                </a:lnTo>
                <a:lnTo>
                  <a:pt x="62379" y="6785"/>
                </a:lnTo>
                <a:lnTo>
                  <a:pt x="60353" y="7380"/>
                </a:lnTo>
                <a:lnTo>
                  <a:pt x="59002" y="8730"/>
                </a:lnTo>
                <a:lnTo>
                  <a:pt x="58102" y="10582"/>
                </a:lnTo>
                <a:lnTo>
                  <a:pt x="57501" y="12770"/>
                </a:lnTo>
                <a:lnTo>
                  <a:pt x="56148" y="15181"/>
                </a:lnTo>
                <a:lnTo>
                  <a:pt x="54294" y="17740"/>
                </a:lnTo>
                <a:lnTo>
                  <a:pt x="52105" y="20399"/>
                </a:lnTo>
                <a:lnTo>
                  <a:pt x="49693" y="23125"/>
                </a:lnTo>
                <a:lnTo>
                  <a:pt x="44474" y="28692"/>
                </a:lnTo>
                <a:lnTo>
                  <a:pt x="41749" y="32463"/>
                </a:lnTo>
                <a:lnTo>
                  <a:pt x="38979" y="36882"/>
                </a:lnTo>
                <a:lnTo>
                  <a:pt x="36180" y="41733"/>
                </a:lnTo>
                <a:lnTo>
                  <a:pt x="34314" y="45919"/>
                </a:lnTo>
                <a:lnTo>
                  <a:pt x="32241" y="53111"/>
                </a:lnTo>
                <a:lnTo>
                  <a:pt x="29783" y="57315"/>
                </a:lnTo>
                <a:lnTo>
                  <a:pt x="26240" y="62022"/>
                </a:lnTo>
                <a:lnTo>
                  <a:pt x="21972" y="67065"/>
                </a:lnTo>
                <a:lnTo>
                  <a:pt x="19128" y="72333"/>
                </a:lnTo>
                <a:lnTo>
                  <a:pt x="17231" y="77749"/>
                </a:lnTo>
                <a:lnTo>
                  <a:pt x="15966" y="83265"/>
                </a:lnTo>
                <a:lnTo>
                  <a:pt x="15123" y="88847"/>
                </a:lnTo>
                <a:lnTo>
                  <a:pt x="14562" y="94474"/>
                </a:lnTo>
                <a:lnTo>
                  <a:pt x="14187" y="100130"/>
                </a:lnTo>
                <a:lnTo>
                  <a:pt x="12985" y="105806"/>
                </a:lnTo>
                <a:lnTo>
                  <a:pt x="11230" y="111495"/>
                </a:lnTo>
                <a:lnTo>
                  <a:pt x="9109" y="117192"/>
                </a:lnTo>
                <a:lnTo>
                  <a:pt x="7694" y="122895"/>
                </a:lnTo>
                <a:lnTo>
                  <a:pt x="6751" y="128603"/>
                </a:lnTo>
                <a:lnTo>
                  <a:pt x="6123" y="134312"/>
                </a:lnTo>
                <a:lnTo>
                  <a:pt x="5703" y="140024"/>
                </a:lnTo>
                <a:lnTo>
                  <a:pt x="5424" y="145737"/>
                </a:lnTo>
                <a:lnTo>
                  <a:pt x="5238" y="151450"/>
                </a:lnTo>
                <a:lnTo>
                  <a:pt x="4161" y="157164"/>
                </a:lnTo>
                <a:lnTo>
                  <a:pt x="2491" y="162878"/>
                </a:lnTo>
                <a:lnTo>
                  <a:pt x="425" y="168593"/>
                </a:lnTo>
                <a:lnTo>
                  <a:pt x="0" y="173355"/>
                </a:lnTo>
                <a:lnTo>
                  <a:pt x="669" y="177483"/>
                </a:lnTo>
                <a:lnTo>
                  <a:pt x="3000" y="184608"/>
                </a:lnTo>
                <a:lnTo>
                  <a:pt x="4036" y="190950"/>
                </a:lnTo>
                <a:lnTo>
                  <a:pt x="4313" y="194928"/>
                </a:lnTo>
                <a:lnTo>
                  <a:pt x="4497" y="199484"/>
                </a:lnTo>
                <a:lnTo>
                  <a:pt x="4620" y="204427"/>
                </a:lnTo>
                <a:lnTo>
                  <a:pt x="5654" y="208674"/>
                </a:lnTo>
                <a:lnTo>
                  <a:pt x="7296" y="212459"/>
                </a:lnTo>
                <a:lnTo>
                  <a:pt x="9343" y="215934"/>
                </a:lnTo>
                <a:lnTo>
                  <a:pt x="11661" y="218251"/>
                </a:lnTo>
                <a:lnTo>
                  <a:pt x="14158" y="219796"/>
                </a:lnTo>
                <a:lnTo>
                  <a:pt x="16775" y="220825"/>
                </a:lnTo>
                <a:lnTo>
                  <a:pt x="19473" y="222464"/>
                </a:lnTo>
                <a:lnTo>
                  <a:pt x="22223" y="224509"/>
                </a:lnTo>
                <a:lnTo>
                  <a:pt x="25010" y="226825"/>
                </a:lnTo>
                <a:lnTo>
                  <a:pt x="27820" y="228369"/>
                </a:lnTo>
                <a:lnTo>
                  <a:pt x="30646" y="229398"/>
                </a:lnTo>
                <a:lnTo>
                  <a:pt x="33482" y="230085"/>
                </a:lnTo>
                <a:lnTo>
                  <a:pt x="36325" y="230542"/>
                </a:lnTo>
                <a:lnTo>
                  <a:pt x="39174" y="230847"/>
                </a:lnTo>
                <a:lnTo>
                  <a:pt x="42025" y="231050"/>
                </a:lnTo>
                <a:lnTo>
                  <a:pt x="44879" y="231186"/>
                </a:lnTo>
                <a:lnTo>
                  <a:pt x="50589" y="231337"/>
                </a:lnTo>
                <a:lnTo>
                  <a:pt x="9059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24"/>
          <p:cNvSpPr/>
          <p:nvPr/>
        </p:nvSpPr>
        <p:spPr>
          <a:xfrm>
            <a:off x="5514975" y="294036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8926"/>
                </a:lnTo>
                <a:lnTo>
                  <a:pt x="5891" y="8642"/>
                </a:lnTo>
                <a:lnTo>
                  <a:pt x="9683" y="8593"/>
                </a:lnTo>
                <a:lnTo>
                  <a:pt x="117169" y="8572"/>
                </a:lnTo>
                <a:lnTo>
                  <a:pt x="121928" y="7620"/>
                </a:lnTo>
                <a:lnTo>
                  <a:pt x="126053" y="6033"/>
                </a:lnTo>
                <a:lnTo>
                  <a:pt x="129755" y="4022"/>
                </a:lnTo>
                <a:lnTo>
                  <a:pt x="135081" y="2681"/>
                </a:lnTo>
                <a:lnTo>
                  <a:pt x="141489" y="1787"/>
                </a:lnTo>
                <a:lnTo>
                  <a:pt x="154323" y="795"/>
                </a:lnTo>
                <a:lnTo>
                  <a:pt x="163203" y="353"/>
                </a:lnTo>
                <a:lnTo>
                  <a:pt x="170324" y="15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25"/>
          <p:cNvSpPr/>
          <p:nvPr/>
        </p:nvSpPr>
        <p:spPr>
          <a:xfrm>
            <a:off x="5737859" y="2871787"/>
            <a:ext cx="68582" cy="197169"/>
          </a:xfrm>
          <a:custGeom>
            <a:avLst/>
            <a:gdLst/>
            <a:ahLst/>
            <a:cxnLst/>
            <a:rect l="0" t="0" r="0" b="0"/>
            <a:pathLst>
              <a:path w="68582" h="197169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044" y="17368"/>
                </a:lnTo>
                <a:lnTo>
                  <a:pt x="8337" y="22959"/>
                </a:lnTo>
                <a:lnTo>
                  <a:pt x="8468" y="28619"/>
                </a:lnTo>
                <a:lnTo>
                  <a:pt x="9456" y="31462"/>
                </a:lnTo>
                <a:lnTo>
                  <a:pt x="11067" y="34310"/>
                </a:lnTo>
                <a:lnTo>
                  <a:pt x="13093" y="37161"/>
                </a:lnTo>
                <a:lnTo>
                  <a:pt x="14444" y="40966"/>
                </a:lnTo>
                <a:lnTo>
                  <a:pt x="15344" y="45408"/>
                </a:lnTo>
                <a:lnTo>
                  <a:pt x="15945" y="50275"/>
                </a:lnTo>
                <a:lnTo>
                  <a:pt x="16345" y="54472"/>
                </a:lnTo>
                <a:lnTo>
                  <a:pt x="16612" y="58222"/>
                </a:lnTo>
                <a:lnTo>
                  <a:pt x="16790" y="61675"/>
                </a:lnTo>
                <a:lnTo>
                  <a:pt x="17861" y="65881"/>
                </a:lnTo>
                <a:lnTo>
                  <a:pt x="19528" y="70591"/>
                </a:lnTo>
                <a:lnTo>
                  <a:pt x="21591" y="75636"/>
                </a:lnTo>
                <a:lnTo>
                  <a:pt x="23919" y="80904"/>
                </a:lnTo>
                <a:lnTo>
                  <a:pt x="29046" y="91837"/>
                </a:lnTo>
                <a:lnTo>
                  <a:pt x="30794" y="97420"/>
                </a:lnTo>
                <a:lnTo>
                  <a:pt x="31960" y="103047"/>
                </a:lnTo>
                <a:lnTo>
                  <a:pt x="32737" y="108703"/>
                </a:lnTo>
                <a:lnTo>
                  <a:pt x="33255" y="113426"/>
                </a:lnTo>
                <a:lnTo>
                  <a:pt x="33600" y="117527"/>
                </a:lnTo>
                <a:lnTo>
                  <a:pt x="33830" y="121214"/>
                </a:lnTo>
                <a:lnTo>
                  <a:pt x="34936" y="124624"/>
                </a:lnTo>
                <a:lnTo>
                  <a:pt x="36626" y="127851"/>
                </a:lnTo>
                <a:lnTo>
                  <a:pt x="38705" y="130954"/>
                </a:lnTo>
                <a:lnTo>
                  <a:pt x="41043" y="134927"/>
                </a:lnTo>
                <a:lnTo>
                  <a:pt x="43555" y="139482"/>
                </a:lnTo>
                <a:lnTo>
                  <a:pt x="46182" y="144423"/>
                </a:lnTo>
                <a:lnTo>
                  <a:pt x="47933" y="148669"/>
                </a:lnTo>
                <a:lnTo>
                  <a:pt x="49101" y="152453"/>
                </a:lnTo>
                <a:lnTo>
                  <a:pt x="49879" y="155928"/>
                </a:lnTo>
                <a:lnTo>
                  <a:pt x="51350" y="159197"/>
                </a:lnTo>
                <a:lnTo>
                  <a:pt x="53284" y="162329"/>
                </a:lnTo>
                <a:lnTo>
                  <a:pt x="55525" y="165369"/>
                </a:lnTo>
                <a:lnTo>
                  <a:pt x="57972" y="168349"/>
                </a:lnTo>
                <a:lnTo>
                  <a:pt x="60556" y="171288"/>
                </a:lnTo>
                <a:lnTo>
                  <a:pt x="66995" y="178297"/>
                </a:lnTo>
                <a:lnTo>
                  <a:pt x="67524" y="179825"/>
                </a:lnTo>
                <a:lnTo>
                  <a:pt x="68111" y="184062"/>
                </a:lnTo>
                <a:lnTo>
                  <a:pt x="68372" y="189120"/>
                </a:lnTo>
                <a:lnTo>
                  <a:pt x="68581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26"/>
          <p:cNvSpPr/>
          <p:nvPr/>
        </p:nvSpPr>
        <p:spPr>
          <a:xfrm>
            <a:off x="5866447" y="2820352"/>
            <a:ext cx="171299" cy="282894"/>
          </a:xfrm>
          <a:custGeom>
            <a:avLst/>
            <a:gdLst/>
            <a:ahLst/>
            <a:cxnLst/>
            <a:rect l="0" t="0" r="0" b="0"/>
            <a:pathLst>
              <a:path w="171299" h="282894">
                <a:moveTo>
                  <a:pt x="0" y="0"/>
                </a:moveTo>
                <a:lnTo>
                  <a:pt x="16483" y="0"/>
                </a:lnTo>
                <a:lnTo>
                  <a:pt x="20513" y="953"/>
                </a:lnTo>
                <a:lnTo>
                  <a:pt x="24153" y="2540"/>
                </a:lnTo>
                <a:lnTo>
                  <a:pt x="27533" y="4551"/>
                </a:lnTo>
                <a:lnTo>
                  <a:pt x="30737" y="6844"/>
                </a:lnTo>
                <a:lnTo>
                  <a:pt x="33826" y="9325"/>
                </a:lnTo>
                <a:lnTo>
                  <a:pt x="36839" y="11932"/>
                </a:lnTo>
                <a:lnTo>
                  <a:pt x="40752" y="15575"/>
                </a:lnTo>
                <a:lnTo>
                  <a:pt x="50179" y="24702"/>
                </a:lnTo>
                <a:lnTo>
                  <a:pt x="55360" y="28851"/>
                </a:lnTo>
                <a:lnTo>
                  <a:pt x="60720" y="32569"/>
                </a:lnTo>
                <a:lnTo>
                  <a:pt x="66197" y="36000"/>
                </a:lnTo>
                <a:lnTo>
                  <a:pt x="71754" y="39240"/>
                </a:lnTo>
                <a:lnTo>
                  <a:pt x="77363" y="42353"/>
                </a:lnTo>
                <a:lnTo>
                  <a:pt x="83008" y="45380"/>
                </a:lnTo>
                <a:lnTo>
                  <a:pt x="88677" y="49303"/>
                </a:lnTo>
                <a:lnTo>
                  <a:pt x="94360" y="53824"/>
                </a:lnTo>
                <a:lnTo>
                  <a:pt x="100055" y="58743"/>
                </a:lnTo>
                <a:lnTo>
                  <a:pt x="105755" y="62974"/>
                </a:lnTo>
                <a:lnTo>
                  <a:pt x="111461" y="66748"/>
                </a:lnTo>
                <a:lnTo>
                  <a:pt x="117170" y="70216"/>
                </a:lnTo>
                <a:lnTo>
                  <a:pt x="122881" y="74433"/>
                </a:lnTo>
                <a:lnTo>
                  <a:pt x="128593" y="79150"/>
                </a:lnTo>
                <a:lnTo>
                  <a:pt x="134306" y="84199"/>
                </a:lnTo>
                <a:lnTo>
                  <a:pt x="139068" y="89470"/>
                </a:lnTo>
                <a:lnTo>
                  <a:pt x="143194" y="94889"/>
                </a:lnTo>
                <a:lnTo>
                  <a:pt x="146898" y="100407"/>
                </a:lnTo>
                <a:lnTo>
                  <a:pt x="150320" y="105991"/>
                </a:lnTo>
                <a:lnTo>
                  <a:pt x="153553" y="111618"/>
                </a:lnTo>
                <a:lnTo>
                  <a:pt x="159686" y="122951"/>
                </a:lnTo>
                <a:lnTo>
                  <a:pt x="165587" y="134337"/>
                </a:lnTo>
                <a:lnTo>
                  <a:pt x="167541" y="140041"/>
                </a:lnTo>
                <a:lnTo>
                  <a:pt x="168844" y="145748"/>
                </a:lnTo>
                <a:lnTo>
                  <a:pt x="169713" y="151458"/>
                </a:lnTo>
                <a:lnTo>
                  <a:pt x="170292" y="157169"/>
                </a:lnTo>
                <a:lnTo>
                  <a:pt x="170678" y="162882"/>
                </a:lnTo>
                <a:lnTo>
                  <a:pt x="170935" y="168596"/>
                </a:lnTo>
                <a:lnTo>
                  <a:pt x="171221" y="180024"/>
                </a:lnTo>
                <a:lnTo>
                  <a:pt x="171298" y="185738"/>
                </a:lnTo>
                <a:lnTo>
                  <a:pt x="170396" y="191453"/>
                </a:lnTo>
                <a:lnTo>
                  <a:pt x="168842" y="197168"/>
                </a:lnTo>
                <a:lnTo>
                  <a:pt x="166854" y="202883"/>
                </a:lnTo>
                <a:lnTo>
                  <a:pt x="164576" y="208598"/>
                </a:lnTo>
                <a:lnTo>
                  <a:pt x="162105" y="214313"/>
                </a:lnTo>
                <a:lnTo>
                  <a:pt x="159505" y="220028"/>
                </a:lnTo>
                <a:lnTo>
                  <a:pt x="156819" y="224790"/>
                </a:lnTo>
                <a:lnTo>
                  <a:pt x="154076" y="228918"/>
                </a:lnTo>
                <a:lnTo>
                  <a:pt x="151295" y="232622"/>
                </a:lnTo>
                <a:lnTo>
                  <a:pt x="148488" y="236044"/>
                </a:lnTo>
                <a:lnTo>
                  <a:pt x="145665" y="239278"/>
                </a:lnTo>
                <a:lnTo>
                  <a:pt x="142829" y="242386"/>
                </a:lnTo>
                <a:lnTo>
                  <a:pt x="139035" y="245411"/>
                </a:lnTo>
                <a:lnTo>
                  <a:pt x="134600" y="248380"/>
                </a:lnTo>
                <a:lnTo>
                  <a:pt x="129738" y="251311"/>
                </a:lnTo>
                <a:lnTo>
                  <a:pt x="125545" y="254219"/>
                </a:lnTo>
                <a:lnTo>
                  <a:pt x="121797" y="257109"/>
                </a:lnTo>
                <a:lnTo>
                  <a:pt x="118345" y="259988"/>
                </a:lnTo>
                <a:lnTo>
                  <a:pt x="115092" y="262861"/>
                </a:lnTo>
                <a:lnTo>
                  <a:pt x="104668" y="272623"/>
                </a:lnTo>
                <a:lnTo>
                  <a:pt x="103116" y="273189"/>
                </a:lnTo>
                <a:lnTo>
                  <a:pt x="98852" y="273817"/>
                </a:lnTo>
                <a:lnTo>
                  <a:pt x="97334" y="274937"/>
                </a:lnTo>
                <a:lnTo>
                  <a:pt x="96322" y="276637"/>
                </a:lnTo>
                <a:lnTo>
                  <a:pt x="94298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27"/>
          <p:cNvSpPr/>
          <p:nvPr/>
        </p:nvSpPr>
        <p:spPr>
          <a:xfrm>
            <a:off x="6457950" y="2880360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0"/>
                </a:moveTo>
                <a:lnTo>
                  <a:pt x="35999" y="0"/>
                </a:lnTo>
                <a:lnTo>
                  <a:pt x="40192" y="952"/>
                </a:lnTo>
                <a:lnTo>
                  <a:pt x="44892" y="2540"/>
                </a:lnTo>
                <a:lnTo>
                  <a:pt x="49931" y="4551"/>
                </a:lnTo>
                <a:lnTo>
                  <a:pt x="56146" y="5891"/>
                </a:lnTo>
                <a:lnTo>
                  <a:pt x="63148" y="6785"/>
                </a:lnTo>
                <a:lnTo>
                  <a:pt x="70674" y="7380"/>
                </a:lnTo>
                <a:lnTo>
                  <a:pt x="77596" y="7778"/>
                </a:lnTo>
                <a:lnTo>
                  <a:pt x="90367" y="8219"/>
                </a:lnTo>
                <a:lnTo>
                  <a:pt x="129199" y="8526"/>
                </a:lnTo>
                <a:lnTo>
                  <a:pt x="245348" y="8572"/>
                </a:lnTo>
                <a:lnTo>
                  <a:pt x="250243" y="9525"/>
                </a:lnTo>
                <a:lnTo>
                  <a:pt x="254458" y="11112"/>
                </a:lnTo>
                <a:lnTo>
                  <a:pt x="258222" y="13123"/>
                </a:lnTo>
                <a:lnTo>
                  <a:pt x="262635" y="14464"/>
                </a:lnTo>
                <a:lnTo>
                  <a:pt x="267482" y="15357"/>
                </a:lnTo>
                <a:lnTo>
                  <a:pt x="272619" y="15953"/>
                </a:lnTo>
                <a:lnTo>
                  <a:pt x="276996" y="16350"/>
                </a:lnTo>
                <a:lnTo>
                  <a:pt x="284399" y="16792"/>
                </a:lnTo>
                <a:lnTo>
                  <a:pt x="290865" y="16988"/>
                </a:lnTo>
                <a:lnTo>
                  <a:pt x="30003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28"/>
          <p:cNvSpPr/>
          <p:nvPr/>
        </p:nvSpPr>
        <p:spPr>
          <a:xfrm>
            <a:off x="6432337" y="3000375"/>
            <a:ext cx="334223" cy="8573"/>
          </a:xfrm>
          <a:custGeom>
            <a:avLst/>
            <a:gdLst/>
            <a:ahLst/>
            <a:cxnLst/>
            <a:rect l="0" t="0" r="0" b="0"/>
            <a:pathLst>
              <a:path w="334223" h="8573">
                <a:moveTo>
                  <a:pt x="8467" y="0"/>
                </a:moveTo>
                <a:lnTo>
                  <a:pt x="0" y="0"/>
                </a:lnTo>
                <a:lnTo>
                  <a:pt x="4477" y="0"/>
                </a:lnTo>
                <a:lnTo>
                  <a:pt x="6760" y="952"/>
                </a:lnTo>
                <a:lnTo>
                  <a:pt x="9234" y="2539"/>
                </a:lnTo>
                <a:lnTo>
                  <a:pt x="11836" y="4551"/>
                </a:lnTo>
                <a:lnTo>
                  <a:pt x="15476" y="5891"/>
                </a:lnTo>
                <a:lnTo>
                  <a:pt x="19807" y="6785"/>
                </a:lnTo>
                <a:lnTo>
                  <a:pt x="24600" y="7380"/>
                </a:lnTo>
                <a:lnTo>
                  <a:pt x="29700" y="7778"/>
                </a:lnTo>
                <a:lnTo>
                  <a:pt x="35005" y="8043"/>
                </a:lnTo>
                <a:lnTo>
                  <a:pt x="45979" y="8337"/>
                </a:lnTo>
                <a:lnTo>
                  <a:pt x="145778" y="8571"/>
                </a:lnTo>
                <a:lnTo>
                  <a:pt x="154300" y="7619"/>
                </a:lnTo>
                <a:lnTo>
                  <a:pt x="162840" y="6032"/>
                </a:lnTo>
                <a:lnTo>
                  <a:pt x="171390" y="4021"/>
                </a:lnTo>
                <a:lnTo>
                  <a:pt x="179947" y="2681"/>
                </a:lnTo>
                <a:lnTo>
                  <a:pt x="188510" y="1787"/>
                </a:lnTo>
                <a:lnTo>
                  <a:pt x="197076" y="1191"/>
                </a:lnTo>
                <a:lnTo>
                  <a:pt x="204691" y="794"/>
                </a:lnTo>
                <a:lnTo>
                  <a:pt x="218233" y="352"/>
                </a:lnTo>
                <a:lnTo>
                  <a:pt x="241118" y="104"/>
                </a:lnTo>
                <a:lnTo>
                  <a:pt x="248340" y="1022"/>
                </a:lnTo>
                <a:lnTo>
                  <a:pt x="255061" y="2586"/>
                </a:lnTo>
                <a:lnTo>
                  <a:pt x="261445" y="4581"/>
                </a:lnTo>
                <a:lnTo>
                  <a:pt x="267607" y="5912"/>
                </a:lnTo>
                <a:lnTo>
                  <a:pt x="273620" y="6799"/>
                </a:lnTo>
                <a:lnTo>
                  <a:pt x="279533" y="7390"/>
                </a:lnTo>
                <a:lnTo>
                  <a:pt x="285380" y="7784"/>
                </a:lnTo>
                <a:lnTo>
                  <a:pt x="291184" y="8046"/>
                </a:lnTo>
                <a:lnTo>
                  <a:pt x="305913" y="8416"/>
                </a:lnTo>
                <a:lnTo>
                  <a:pt x="33422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29"/>
          <p:cNvSpPr/>
          <p:nvPr/>
        </p:nvSpPr>
        <p:spPr>
          <a:xfrm>
            <a:off x="6963727" y="2761694"/>
            <a:ext cx="257176" cy="307262"/>
          </a:xfrm>
          <a:custGeom>
            <a:avLst/>
            <a:gdLst/>
            <a:ahLst/>
            <a:cxnLst/>
            <a:rect l="0" t="0" r="0" b="0"/>
            <a:pathLst>
              <a:path w="257176" h="307262">
                <a:moveTo>
                  <a:pt x="0" y="92948"/>
                </a:moveTo>
                <a:lnTo>
                  <a:pt x="0" y="72549"/>
                </a:lnTo>
                <a:lnTo>
                  <a:pt x="953" y="69823"/>
                </a:lnTo>
                <a:lnTo>
                  <a:pt x="4551" y="64255"/>
                </a:lnTo>
                <a:lnTo>
                  <a:pt x="11932" y="55766"/>
                </a:lnTo>
                <a:lnTo>
                  <a:pt x="17368" y="50070"/>
                </a:lnTo>
                <a:lnTo>
                  <a:pt x="33170" y="34102"/>
                </a:lnTo>
                <a:lnTo>
                  <a:pt x="39258" y="29905"/>
                </a:lnTo>
                <a:lnTo>
                  <a:pt x="46175" y="26154"/>
                </a:lnTo>
                <a:lnTo>
                  <a:pt x="60527" y="19447"/>
                </a:lnTo>
                <a:lnTo>
                  <a:pt x="73257" y="13291"/>
                </a:lnTo>
                <a:lnTo>
                  <a:pt x="79318" y="11268"/>
                </a:lnTo>
                <a:lnTo>
                  <a:pt x="85263" y="9920"/>
                </a:lnTo>
                <a:lnTo>
                  <a:pt x="91133" y="9021"/>
                </a:lnTo>
                <a:lnTo>
                  <a:pt x="97903" y="7469"/>
                </a:lnTo>
                <a:lnTo>
                  <a:pt x="105273" y="5482"/>
                </a:lnTo>
                <a:lnTo>
                  <a:pt x="113045" y="3205"/>
                </a:lnTo>
                <a:lnTo>
                  <a:pt x="120131" y="1687"/>
                </a:lnTo>
                <a:lnTo>
                  <a:pt x="126760" y="675"/>
                </a:lnTo>
                <a:lnTo>
                  <a:pt x="133084" y="0"/>
                </a:lnTo>
                <a:lnTo>
                  <a:pt x="140157" y="503"/>
                </a:lnTo>
                <a:lnTo>
                  <a:pt x="147731" y="1791"/>
                </a:lnTo>
                <a:lnTo>
                  <a:pt x="155638" y="3601"/>
                </a:lnTo>
                <a:lnTo>
                  <a:pt x="161861" y="5761"/>
                </a:lnTo>
                <a:lnTo>
                  <a:pt x="166962" y="8153"/>
                </a:lnTo>
                <a:lnTo>
                  <a:pt x="171315" y="10701"/>
                </a:lnTo>
                <a:lnTo>
                  <a:pt x="176123" y="13352"/>
                </a:lnTo>
                <a:lnTo>
                  <a:pt x="186545" y="18837"/>
                </a:lnTo>
                <a:lnTo>
                  <a:pt x="191038" y="21633"/>
                </a:lnTo>
                <a:lnTo>
                  <a:pt x="198571" y="27280"/>
                </a:lnTo>
                <a:lnTo>
                  <a:pt x="201913" y="32024"/>
                </a:lnTo>
                <a:lnTo>
                  <a:pt x="205094" y="38045"/>
                </a:lnTo>
                <a:lnTo>
                  <a:pt x="211168" y="51401"/>
                </a:lnTo>
                <a:lnTo>
                  <a:pt x="217042" y="63688"/>
                </a:lnTo>
                <a:lnTo>
                  <a:pt x="218990" y="69631"/>
                </a:lnTo>
                <a:lnTo>
                  <a:pt x="220288" y="75499"/>
                </a:lnTo>
                <a:lnTo>
                  <a:pt x="221153" y="81315"/>
                </a:lnTo>
                <a:lnTo>
                  <a:pt x="221731" y="88050"/>
                </a:lnTo>
                <a:lnTo>
                  <a:pt x="222116" y="95398"/>
                </a:lnTo>
                <a:lnTo>
                  <a:pt x="222373" y="103154"/>
                </a:lnTo>
                <a:lnTo>
                  <a:pt x="221591" y="110229"/>
                </a:lnTo>
                <a:lnTo>
                  <a:pt x="220117" y="116852"/>
                </a:lnTo>
                <a:lnTo>
                  <a:pt x="215940" y="130242"/>
                </a:lnTo>
                <a:lnTo>
                  <a:pt x="210908" y="145718"/>
                </a:lnTo>
                <a:lnTo>
                  <a:pt x="208233" y="152893"/>
                </a:lnTo>
                <a:lnTo>
                  <a:pt x="205497" y="159581"/>
                </a:lnTo>
                <a:lnTo>
                  <a:pt x="202720" y="165945"/>
                </a:lnTo>
                <a:lnTo>
                  <a:pt x="198965" y="173046"/>
                </a:lnTo>
                <a:lnTo>
                  <a:pt x="194556" y="180636"/>
                </a:lnTo>
                <a:lnTo>
                  <a:pt x="189711" y="188554"/>
                </a:lnTo>
                <a:lnTo>
                  <a:pt x="185529" y="195738"/>
                </a:lnTo>
                <a:lnTo>
                  <a:pt x="178343" y="208800"/>
                </a:lnTo>
                <a:lnTo>
                  <a:pt x="168942" y="226864"/>
                </a:lnTo>
                <a:lnTo>
                  <a:pt x="165016" y="232708"/>
                </a:lnTo>
                <a:lnTo>
                  <a:pt x="160493" y="238509"/>
                </a:lnTo>
                <a:lnTo>
                  <a:pt x="155573" y="244281"/>
                </a:lnTo>
                <a:lnTo>
                  <a:pt x="151340" y="250034"/>
                </a:lnTo>
                <a:lnTo>
                  <a:pt x="147566" y="255775"/>
                </a:lnTo>
                <a:lnTo>
                  <a:pt x="144098" y="261507"/>
                </a:lnTo>
                <a:lnTo>
                  <a:pt x="139880" y="267233"/>
                </a:lnTo>
                <a:lnTo>
                  <a:pt x="135163" y="272955"/>
                </a:lnTo>
                <a:lnTo>
                  <a:pt x="130114" y="278676"/>
                </a:lnTo>
                <a:lnTo>
                  <a:pt x="124842" y="283441"/>
                </a:lnTo>
                <a:lnTo>
                  <a:pt x="119423" y="287571"/>
                </a:lnTo>
                <a:lnTo>
                  <a:pt x="113906" y="291277"/>
                </a:lnTo>
                <a:lnTo>
                  <a:pt x="109275" y="293747"/>
                </a:lnTo>
                <a:lnTo>
                  <a:pt x="101589" y="296492"/>
                </a:lnTo>
                <a:lnTo>
                  <a:pt x="97253" y="298177"/>
                </a:lnTo>
                <a:lnTo>
                  <a:pt x="92458" y="300252"/>
                </a:lnTo>
                <a:lnTo>
                  <a:pt x="87356" y="302588"/>
                </a:lnTo>
                <a:lnTo>
                  <a:pt x="82050" y="304146"/>
                </a:lnTo>
                <a:lnTo>
                  <a:pt x="76608" y="305184"/>
                </a:lnTo>
                <a:lnTo>
                  <a:pt x="71074" y="305876"/>
                </a:lnTo>
                <a:lnTo>
                  <a:pt x="66433" y="306338"/>
                </a:lnTo>
                <a:lnTo>
                  <a:pt x="58735" y="306850"/>
                </a:lnTo>
                <a:lnTo>
                  <a:pt x="55349" y="306035"/>
                </a:lnTo>
                <a:lnTo>
                  <a:pt x="49048" y="302588"/>
                </a:lnTo>
                <a:lnTo>
                  <a:pt x="44695" y="299844"/>
                </a:lnTo>
                <a:lnTo>
                  <a:pt x="44084" y="298506"/>
                </a:lnTo>
                <a:lnTo>
                  <a:pt x="43405" y="294480"/>
                </a:lnTo>
                <a:lnTo>
                  <a:pt x="43105" y="286975"/>
                </a:lnTo>
                <a:lnTo>
                  <a:pt x="42910" y="271186"/>
                </a:lnTo>
                <a:lnTo>
                  <a:pt x="45424" y="262335"/>
                </a:lnTo>
                <a:lnTo>
                  <a:pt x="49717" y="253003"/>
                </a:lnTo>
                <a:lnTo>
                  <a:pt x="54799" y="245681"/>
                </a:lnTo>
                <a:lnTo>
                  <a:pt x="62773" y="239252"/>
                </a:lnTo>
                <a:lnTo>
                  <a:pt x="67566" y="236204"/>
                </a:lnTo>
                <a:lnTo>
                  <a:pt x="72666" y="233220"/>
                </a:lnTo>
                <a:lnTo>
                  <a:pt x="77972" y="230278"/>
                </a:lnTo>
                <a:lnTo>
                  <a:pt x="83414" y="227364"/>
                </a:lnTo>
                <a:lnTo>
                  <a:pt x="88947" y="225421"/>
                </a:lnTo>
                <a:lnTo>
                  <a:pt x="94540" y="224126"/>
                </a:lnTo>
                <a:lnTo>
                  <a:pt x="100175" y="223262"/>
                </a:lnTo>
                <a:lnTo>
                  <a:pt x="105836" y="221734"/>
                </a:lnTo>
                <a:lnTo>
                  <a:pt x="111515" y="219763"/>
                </a:lnTo>
                <a:lnTo>
                  <a:pt x="117205" y="217497"/>
                </a:lnTo>
                <a:lnTo>
                  <a:pt x="122904" y="216938"/>
                </a:lnTo>
                <a:lnTo>
                  <a:pt x="128609" y="217518"/>
                </a:lnTo>
                <a:lnTo>
                  <a:pt x="134317" y="218857"/>
                </a:lnTo>
                <a:lnTo>
                  <a:pt x="140027" y="219750"/>
                </a:lnTo>
                <a:lnTo>
                  <a:pt x="145739" y="220345"/>
                </a:lnTo>
                <a:lnTo>
                  <a:pt x="151452" y="220742"/>
                </a:lnTo>
                <a:lnTo>
                  <a:pt x="156213" y="221959"/>
                </a:lnTo>
                <a:lnTo>
                  <a:pt x="164043" y="225851"/>
                </a:lnTo>
                <a:lnTo>
                  <a:pt x="173238" y="230756"/>
                </a:lnTo>
                <a:lnTo>
                  <a:pt x="194663" y="241666"/>
                </a:lnTo>
                <a:lnTo>
                  <a:pt x="199308" y="244481"/>
                </a:lnTo>
                <a:lnTo>
                  <a:pt x="207008" y="250149"/>
                </a:lnTo>
                <a:lnTo>
                  <a:pt x="213606" y="255843"/>
                </a:lnTo>
                <a:lnTo>
                  <a:pt x="219714" y="261548"/>
                </a:lnTo>
                <a:lnTo>
                  <a:pt x="231396" y="272972"/>
                </a:lnTo>
                <a:lnTo>
                  <a:pt x="251456" y="292973"/>
                </a:lnTo>
                <a:lnTo>
                  <a:pt x="253363" y="295831"/>
                </a:lnTo>
                <a:lnTo>
                  <a:pt x="256422" y="304721"/>
                </a:lnTo>
                <a:lnTo>
                  <a:pt x="257175" y="3072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30"/>
          <p:cNvSpPr/>
          <p:nvPr/>
        </p:nvSpPr>
        <p:spPr>
          <a:xfrm>
            <a:off x="7366634" y="2786062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1" y="19908"/>
                </a:lnTo>
                <a:lnTo>
                  <a:pt x="4551" y="24702"/>
                </a:lnTo>
                <a:lnTo>
                  <a:pt x="5892" y="29803"/>
                </a:lnTo>
                <a:lnTo>
                  <a:pt x="6786" y="35109"/>
                </a:lnTo>
                <a:lnTo>
                  <a:pt x="7381" y="40551"/>
                </a:lnTo>
                <a:lnTo>
                  <a:pt x="7779" y="46084"/>
                </a:lnTo>
                <a:lnTo>
                  <a:pt x="8043" y="51678"/>
                </a:lnTo>
                <a:lnTo>
                  <a:pt x="8338" y="62973"/>
                </a:lnTo>
                <a:lnTo>
                  <a:pt x="8468" y="74343"/>
                </a:lnTo>
                <a:lnTo>
                  <a:pt x="9456" y="80042"/>
                </a:lnTo>
                <a:lnTo>
                  <a:pt x="11066" y="85747"/>
                </a:lnTo>
                <a:lnTo>
                  <a:pt x="13093" y="91454"/>
                </a:lnTo>
                <a:lnTo>
                  <a:pt x="14444" y="97165"/>
                </a:lnTo>
                <a:lnTo>
                  <a:pt x="15344" y="102876"/>
                </a:lnTo>
                <a:lnTo>
                  <a:pt x="15945" y="108589"/>
                </a:lnTo>
                <a:lnTo>
                  <a:pt x="16345" y="114303"/>
                </a:lnTo>
                <a:lnTo>
                  <a:pt x="16612" y="120017"/>
                </a:lnTo>
                <a:lnTo>
                  <a:pt x="16909" y="131446"/>
                </a:lnTo>
                <a:lnTo>
                  <a:pt x="17040" y="142876"/>
                </a:lnTo>
                <a:lnTo>
                  <a:pt x="18028" y="148590"/>
                </a:lnTo>
                <a:lnTo>
                  <a:pt x="19639" y="154305"/>
                </a:lnTo>
                <a:lnTo>
                  <a:pt x="21665" y="160020"/>
                </a:lnTo>
                <a:lnTo>
                  <a:pt x="23016" y="165735"/>
                </a:lnTo>
                <a:lnTo>
                  <a:pt x="23917" y="171450"/>
                </a:lnTo>
                <a:lnTo>
                  <a:pt x="24517" y="177165"/>
                </a:lnTo>
                <a:lnTo>
                  <a:pt x="25870" y="182880"/>
                </a:lnTo>
                <a:lnTo>
                  <a:pt x="27724" y="188595"/>
                </a:lnTo>
                <a:lnTo>
                  <a:pt x="29913" y="194310"/>
                </a:lnTo>
                <a:lnTo>
                  <a:pt x="31373" y="200025"/>
                </a:lnTo>
                <a:lnTo>
                  <a:pt x="32345" y="205740"/>
                </a:lnTo>
                <a:lnTo>
                  <a:pt x="32994" y="211455"/>
                </a:lnTo>
                <a:lnTo>
                  <a:pt x="33426" y="216218"/>
                </a:lnTo>
                <a:lnTo>
                  <a:pt x="33907" y="224049"/>
                </a:lnTo>
                <a:lnTo>
                  <a:pt x="34987" y="228424"/>
                </a:lnTo>
                <a:lnTo>
                  <a:pt x="36660" y="233245"/>
                </a:lnTo>
                <a:lnTo>
                  <a:pt x="38727" y="238364"/>
                </a:lnTo>
                <a:lnTo>
                  <a:pt x="40106" y="242729"/>
                </a:lnTo>
                <a:lnTo>
                  <a:pt x="41637" y="250120"/>
                </a:lnTo>
                <a:lnTo>
                  <a:pt x="42998" y="253424"/>
                </a:lnTo>
                <a:lnTo>
                  <a:pt x="44859" y="256579"/>
                </a:lnTo>
                <a:lnTo>
                  <a:pt x="47051" y="259636"/>
                </a:lnTo>
                <a:lnTo>
                  <a:pt x="48512" y="262625"/>
                </a:lnTo>
                <a:lnTo>
                  <a:pt x="49487" y="265571"/>
                </a:lnTo>
                <a:lnTo>
                  <a:pt x="50858" y="274268"/>
                </a:lnTo>
                <a:lnTo>
                  <a:pt x="5143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31"/>
          <p:cNvSpPr/>
          <p:nvPr/>
        </p:nvSpPr>
        <p:spPr>
          <a:xfrm>
            <a:off x="7615237" y="2931795"/>
            <a:ext cx="180023" cy="17143"/>
          </a:xfrm>
          <a:custGeom>
            <a:avLst/>
            <a:gdLst/>
            <a:ahLst/>
            <a:cxnLst/>
            <a:rect l="0" t="0" r="0" b="0"/>
            <a:pathLst>
              <a:path w="180023" h="17143">
                <a:moveTo>
                  <a:pt x="0" y="8572"/>
                </a:moveTo>
                <a:lnTo>
                  <a:pt x="4551" y="13123"/>
                </a:lnTo>
                <a:lnTo>
                  <a:pt x="6845" y="14464"/>
                </a:lnTo>
                <a:lnTo>
                  <a:pt x="9326" y="15357"/>
                </a:lnTo>
                <a:lnTo>
                  <a:pt x="11932" y="15953"/>
                </a:lnTo>
                <a:lnTo>
                  <a:pt x="14622" y="16350"/>
                </a:lnTo>
                <a:lnTo>
                  <a:pt x="20151" y="16792"/>
                </a:lnTo>
                <a:lnTo>
                  <a:pt x="22959" y="16909"/>
                </a:lnTo>
                <a:lnTo>
                  <a:pt x="28619" y="17040"/>
                </a:lnTo>
                <a:lnTo>
                  <a:pt x="66225" y="17142"/>
                </a:lnTo>
                <a:lnTo>
                  <a:pt x="70820" y="16190"/>
                </a:lnTo>
                <a:lnTo>
                  <a:pt x="74837" y="14604"/>
                </a:lnTo>
                <a:lnTo>
                  <a:pt x="78466" y="12593"/>
                </a:lnTo>
                <a:lnTo>
                  <a:pt x="82791" y="11253"/>
                </a:lnTo>
                <a:lnTo>
                  <a:pt x="87579" y="10359"/>
                </a:lnTo>
                <a:lnTo>
                  <a:pt x="92676" y="9764"/>
                </a:lnTo>
                <a:lnTo>
                  <a:pt x="97979" y="9366"/>
                </a:lnTo>
                <a:lnTo>
                  <a:pt x="103419" y="9102"/>
                </a:lnTo>
                <a:lnTo>
                  <a:pt x="117638" y="8729"/>
                </a:lnTo>
                <a:lnTo>
                  <a:pt x="135527" y="8603"/>
                </a:lnTo>
                <a:lnTo>
                  <a:pt x="139881" y="7640"/>
                </a:lnTo>
                <a:lnTo>
                  <a:pt x="143737" y="6046"/>
                </a:lnTo>
                <a:lnTo>
                  <a:pt x="147259" y="4031"/>
                </a:lnTo>
                <a:lnTo>
                  <a:pt x="151513" y="2687"/>
                </a:lnTo>
                <a:lnTo>
                  <a:pt x="156253" y="1791"/>
                </a:lnTo>
                <a:lnTo>
                  <a:pt x="168449" y="353"/>
                </a:lnTo>
                <a:lnTo>
                  <a:pt x="172656" y="15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32"/>
          <p:cNvSpPr/>
          <p:nvPr/>
        </p:nvSpPr>
        <p:spPr>
          <a:xfrm>
            <a:off x="7898130" y="2897505"/>
            <a:ext cx="120015" cy="188208"/>
          </a:xfrm>
          <a:custGeom>
            <a:avLst/>
            <a:gdLst/>
            <a:ahLst/>
            <a:cxnLst/>
            <a:rect l="0" t="0" r="0" b="0"/>
            <a:pathLst>
              <a:path w="120015" h="188208">
                <a:moveTo>
                  <a:pt x="0" y="0"/>
                </a:moveTo>
                <a:lnTo>
                  <a:pt x="7382" y="7380"/>
                </a:lnTo>
                <a:lnTo>
                  <a:pt x="8043" y="13122"/>
                </a:lnTo>
                <a:lnTo>
                  <a:pt x="8219" y="17321"/>
                </a:lnTo>
                <a:lnTo>
                  <a:pt x="7385" y="21072"/>
                </a:lnTo>
                <a:lnTo>
                  <a:pt x="5875" y="24525"/>
                </a:lnTo>
                <a:lnTo>
                  <a:pt x="3917" y="27780"/>
                </a:lnTo>
                <a:lnTo>
                  <a:pt x="2611" y="30902"/>
                </a:lnTo>
                <a:lnTo>
                  <a:pt x="1741" y="33936"/>
                </a:lnTo>
                <a:lnTo>
                  <a:pt x="1160" y="36912"/>
                </a:lnTo>
                <a:lnTo>
                  <a:pt x="515" y="42757"/>
                </a:lnTo>
                <a:lnTo>
                  <a:pt x="344" y="45650"/>
                </a:lnTo>
                <a:lnTo>
                  <a:pt x="153" y="53944"/>
                </a:lnTo>
                <a:lnTo>
                  <a:pt x="0" y="138709"/>
                </a:lnTo>
                <a:lnTo>
                  <a:pt x="952" y="142003"/>
                </a:lnTo>
                <a:lnTo>
                  <a:pt x="2539" y="145151"/>
                </a:lnTo>
                <a:lnTo>
                  <a:pt x="4551" y="148202"/>
                </a:lnTo>
                <a:lnTo>
                  <a:pt x="5891" y="151189"/>
                </a:lnTo>
                <a:lnTo>
                  <a:pt x="7382" y="157047"/>
                </a:lnTo>
                <a:lnTo>
                  <a:pt x="10582" y="162826"/>
                </a:lnTo>
                <a:lnTo>
                  <a:pt x="15849" y="169746"/>
                </a:lnTo>
                <a:lnTo>
                  <a:pt x="19109" y="173233"/>
                </a:lnTo>
                <a:lnTo>
                  <a:pt x="21312" y="175496"/>
                </a:lnTo>
                <a:lnTo>
                  <a:pt x="23732" y="177004"/>
                </a:lnTo>
                <a:lnTo>
                  <a:pt x="26299" y="178010"/>
                </a:lnTo>
                <a:lnTo>
                  <a:pt x="28963" y="178681"/>
                </a:lnTo>
                <a:lnTo>
                  <a:pt x="31691" y="180080"/>
                </a:lnTo>
                <a:lnTo>
                  <a:pt x="34462" y="181966"/>
                </a:lnTo>
                <a:lnTo>
                  <a:pt x="37263" y="184176"/>
                </a:lnTo>
                <a:lnTo>
                  <a:pt x="40082" y="185649"/>
                </a:lnTo>
                <a:lnTo>
                  <a:pt x="42913" y="186631"/>
                </a:lnTo>
                <a:lnTo>
                  <a:pt x="49752" y="188207"/>
                </a:lnTo>
                <a:lnTo>
                  <a:pt x="51265" y="187384"/>
                </a:lnTo>
                <a:lnTo>
                  <a:pt x="53227" y="185882"/>
                </a:lnTo>
                <a:lnTo>
                  <a:pt x="55487" y="183929"/>
                </a:lnTo>
                <a:lnTo>
                  <a:pt x="57947" y="182627"/>
                </a:lnTo>
                <a:lnTo>
                  <a:pt x="60539" y="181758"/>
                </a:lnTo>
                <a:lnTo>
                  <a:pt x="63218" y="181180"/>
                </a:lnTo>
                <a:lnTo>
                  <a:pt x="65958" y="179841"/>
                </a:lnTo>
                <a:lnTo>
                  <a:pt x="68737" y="177997"/>
                </a:lnTo>
                <a:lnTo>
                  <a:pt x="71542" y="175814"/>
                </a:lnTo>
                <a:lnTo>
                  <a:pt x="75317" y="174360"/>
                </a:lnTo>
                <a:lnTo>
                  <a:pt x="79739" y="173389"/>
                </a:lnTo>
                <a:lnTo>
                  <a:pt x="84592" y="172743"/>
                </a:lnTo>
                <a:lnTo>
                  <a:pt x="88779" y="171359"/>
                </a:lnTo>
                <a:lnTo>
                  <a:pt x="92524" y="169484"/>
                </a:lnTo>
                <a:lnTo>
                  <a:pt x="95972" y="167282"/>
                </a:lnTo>
                <a:lnTo>
                  <a:pt x="99224" y="164861"/>
                </a:lnTo>
                <a:lnTo>
                  <a:pt x="102344" y="162295"/>
                </a:lnTo>
                <a:lnTo>
                  <a:pt x="105377" y="159632"/>
                </a:lnTo>
                <a:lnTo>
                  <a:pt x="108351" y="155951"/>
                </a:lnTo>
                <a:lnTo>
                  <a:pt x="111286" y="151592"/>
                </a:lnTo>
                <a:lnTo>
                  <a:pt x="114196" y="146781"/>
                </a:lnTo>
                <a:lnTo>
                  <a:pt x="116135" y="142622"/>
                </a:lnTo>
                <a:lnTo>
                  <a:pt x="117429" y="138896"/>
                </a:lnTo>
                <a:lnTo>
                  <a:pt x="120014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33"/>
          <p:cNvSpPr/>
          <p:nvPr/>
        </p:nvSpPr>
        <p:spPr>
          <a:xfrm>
            <a:off x="7865035" y="2760450"/>
            <a:ext cx="24523" cy="25613"/>
          </a:xfrm>
          <a:custGeom>
            <a:avLst/>
            <a:gdLst/>
            <a:ahLst/>
            <a:cxnLst/>
            <a:rect l="0" t="0" r="0" b="0"/>
            <a:pathLst>
              <a:path w="24523" h="25613">
                <a:moveTo>
                  <a:pt x="24522" y="25612"/>
                </a:moveTo>
                <a:lnTo>
                  <a:pt x="19971" y="25612"/>
                </a:lnTo>
                <a:lnTo>
                  <a:pt x="17678" y="24660"/>
                </a:lnTo>
                <a:lnTo>
                  <a:pt x="15197" y="23072"/>
                </a:lnTo>
                <a:lnTo>
                  <a:pt x="7834" y="17393"/>
                </a:lnTo>
                <a:lnTo>
                  <a:pt x="7682" y="16322"/>
                </a:lnTo>
                <a:lnTo>
                  <a:pt x="7580" y="14656"/>
                </a:lnTo>
                <a:lnTo>
                  <a:pt x="7418" y="9690"/>
                </a:lnTo>
                <a:lnTo>
                  <a:pt x="6452" y="9282"/>
                </a:lnTo>
                <a:lnTo>
                  <a:pt x="4855" y="9010"/>
                </a:lnTo>
                <a:lnTo>
                  <a:pt x="0" y="8575"/>
                </a:lnTo>
                <a:lnTo>
                  <a:pt x="554" y="7586"/>
                </a:lnTo>
                <a:lnTo>
                  <a:pt x="1876" y="5975"/>
                </a:lnTo>
                <a:lnTo>
                  <a:pt x="7282" y="0"/>
                </a:lnTo>
                <a:lnTo>
                  <a:pt x="7313" y="917"/>
                </a:lnTo>
                <a:lnTo>
                  <a:pt x="7377" y="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96"/>
          <p:cNvSpPr/>
          <p:nvPr/>
        </p:nvSpPr>
        <p:spPr>
          <a:xfrm>
            <a:off x="3102156" y="925840"/>
            <a:ext cx="406854" cy="376675"/>
          </a:xfrm>
          <a:custGeom>
            <a:avLst/>
            <a:gdLst/>
            <a:ahLst/>
            <a:cxnLst/>
            <a:rect l="0" t="0" r="0" b="0"/>
            <a:pathLst>
              <a:path w="406854" h="376675">
                <a:moveTo>
                  <a:pt x="38236" y="59997"/>
                </a:moveTo>
                <a:lnTo>
                  <a:pt x="38236" y="51778"/>
                </a:lnTo>
                <a:lnTo>
                  <a:pt x="30855" y="44075"/>
                </a:lnTo>
                <a:lnTo>
                  <a:pt x="30193" y="40855"/>
                </a:lnTo>
                <a:lnTo>
                  <a:pt x="30017" y="38663"/>
                </a:lnTo>
                <a:lnTo>
                  <a:pt x="30851" y="37202"/>
                </a:lnTo>
                <a:lnTo>
                  <a:pt x="32360" y="36228"/>
                </a:lnTo>
                <a:lnTo>
                  <a:pt x="34319" y="35579"/>
                </a:lnTo>
                <a:lnTo>
                  <a:pt x="39035" y="32317"/>
                </a:lnTo>
                <a:lnTo>
                  <a:pt x="49824" y="22462"/>
                </a:lnTo>
                <a:lnTo>
                  <a:pt x="58285" y="14162"/>
                </a:lnTo>
                <a:lnTo>
                  <a:pt x="63032" y="12295"/>
                </a:lnTo>
                <a:lnTo>
                  <a:pt x="69054" y="11051"/>
                </a:lnTo>
                <a:lnTo>
                  <a:pt x="75926" y="10221"/>
                </a:lnTo>
                <a:lnTo>
                  <a:pt x="82413" y="8716"/>
                </a:lnTo>
                <a:lnTo>
                  <a:pt x="94700" y="4503"/>
                </a:lnTo>
                <a:lnTo>
                  <a:pt x="106511" y="1995"/>
                </a:lnTo>
                <a:lnTo>
                  <a:pt x="119063" y="881"/>
                </a:lnTo>
                <a:lnTo>
                  <a:pt x="126411" y="584"/>
                </a:lnTo>
                <a:lnTo>
                  <a:pt x="142195" y="254"/>
                </a:lnTo>
                <a:lnTo>
                  <a:pt x="202348" y="0"/>
                </a:lnTo>
                <a:lnTo>
                  <a:pt x="209556" y="949"/>
                </a:lnTo>
                <a:lnTo>
                  <a:pt x="216267" y="2534"/>
                </a:lnTo>
                <a:lnTo>
                  <a:pt x="228803" y="6835"/>
                </a:lnTo>
                <a:lnTo>
                  <a:pt x="240725" y="11922"/>
                </a:lnTo>
                <a:lnTo>
                  <a:pt x="252374" y="17358"/>
                </a:lnTo>
                <a:lnTo>
                  <a:pt x="263901" y="23901"/>
                </a:lnTo>
                <a:lnTo>
                  <a:pt x="275374" y="33159"/>
                </a:lnTo>
                <a:lnTo>
                  <a:pt x="284283" y="43624"/>
                </a:lnTo>
                <a:lnTo>
                  <a:pt x="291418" y="54625"/>
                </a:lnTo>
                <a:lnTo>
                  <a:pt x="297763" y="65865"/>
                </a:lnTo>
                <a:lnTo>
                  <a:pt x="303759" y="77210"/>
                </a:lnTo>
                <a:lnTo>
                  <a:pt x="306692" y="82902"/>
                </a:lnTo>
                <a:lnTo>
                  <a:pt x="308647" y="89555"/>
                </a:lnTo>
                <a:lnTo>
                  <a:pt x="309950" y="96847"/>
                </a:lnTo>
                <a:lnTo>
                  <a:pt x="310819" y="104566"/>
                </a:lnTo>
                <a:lnTo>
                  <a:pt x="311398" y="111617"/>
                </a:lnTo>
                <a:lnTo>
                  <a:pt x="311784" y="118223"/>
                </a:lnTo>
                <a:lnTo>
                  <a:pt x="312041" y="124532"/>
                </a:lnTo>
                <a:lnTo>
                  <a:pt x="311260" y="131595"/>
                </a:lnTo>
                <a:lnTo>
                  <a:pt x="309787" y="139162"/>
                </a:lnTo>
                <a:lnTo>
                  <a:pt x="307853" y="147063"/>
                </a:lnTo>
                <a:lnTo>
                  <a:pt x="305610" y="154236"/>
                </a:lnTo>
                <a:lnTo>
                  <a:pt x="303163" y="160923"/>
                </a:lnTo>
                <a:lnTo>
                  <a:pt x="300579" y="167286"/>
                </a:lnTo>
                <a:lnTo>
                  <a:pt x="297904" y="174386"/>
                </a:lnTo>
                <a:lnTo>
                  <a:pt x="292391" y="189894"/>
                </a:lnTo>
                <a:lnTo>
                  <a:pt x="289588" y="197077"/>
                </a:lnTo>
                <a:lnTo>
                  <a:pt x="286766" y="203771"/>
                </a:lnTo>
                <a:lnTo>
                  <a:pt x="283933" y="210139"/>
                </a:lnTo>
                <a:lnTo>
                  <a:pt x="280139" y="217242"/>
                </a:lnTo>
                <a:lnTo>
                  <a:pt x="275705" y="224834"/>
                </a:lnTo>
                <a:lnTo>
                  <a:pt x="270843" y="232754"/>
                </a:lnTo>
                <a:lnTo>
                  <a:pt x="265698" y="239938"/>
                </a:lnTo>
                <a:lnTo>
                  <a:pt x="260362" y="246633"/>
                </a:lnTo>
                <a:lnTo>
                  <a:pt x="254900" y="253001"/>
                </a:lnTo>
                <a:lnTo>
                  <a:pt x="248401" y="260104"/>
                </a:lnTo>
                <a:lnTo>
                  <a:pt x="233560" y="275616"/>
                </a:lnTo>
                <a:lnTo>
                  <a:pt x="225602" y="282800"/>
                </a:lnTo>
                <a:lnTo>
                  <a:pt x="217439" y="289495"/>
                </a:lnTo>
                <a:lnTo>
                  <a:pt x="209140" y="295863"/>
                </a:lnTo>
                <a:lnTo>
                  <a:pt x="200750" y="302014"/>
                </a:lnTo>
                <a:lnTo>
                  <a:pt x="183806" y="313928"/>
                </a:lnTo>
                <a:lnTo>
                  <a:pt x="158203" y="331345"/>
                </a:lnTo>
                <a:lnTo>
                  <a:pt x="150599" y="336146"/>
                </a:lnTo>
                <a:lnTo>
                  <a:pt x="143625" y="340299"/>
                </a:lnTo>
                <a:lnTo>
                  <a:pt x="137070" y="344020"/>
                </a:lnTo>
                <a:lnTo>
                  <a:pt x="129843" y="347453"/>
                </a:lnTo>
                <a:lnTo>
                  <a:pt x="122167" y="350694"/>
                </a:lnTo>
                <a:lnTo>
                  <a:pt x="114193" y="353808"/>
                </a:lnTo>
                <a:lnTo>
                  <a:pt x="106971" y="356836"/>
                </a:lnTo>
                <a:lnTo>
                  <a:pt x="100252" y="359807"/>
                </a:lnTo>
                <a:lnTo>
                  <a:pt x="87706" y="365648"/>
                </a:lnTo>
                <a:lnTo>
                  <a:pt x="75780" y="371420"/>
                </a:lnTo>
                <a:lnTo>
                  <a:pt x="64130" y="374620"/>
                </a:lnTo>
                <a:lnTo>
                  <a:pt x="52602" y="376042"/>
                </a:lnTo>
                <a:lnTo>
                  <a:pt x="41128" y="376674"/>
                </a:lnTo>
                <a:lnTo>
                  <a:pt x="29679" y="374415"/>
                </a:lnTo>
                <a:lnTo>
                  <a:pt x="23959" y="372479"/>
                </a:lnTo>
                <a:lnTo>
                  <a:pt x="20145" y="370236"/>
                </a:lnTo>
                <a:lnTo>
                  <a:pt x="17603" y="367788"/>
                </a:lnTo>
                <a:lnTo>
                  <a:pt x="15908" y="365203"/>
                </a:lnTo>
                <a:lnTo>
                  <a:pt x="13826" y="363481"/>
                </a:lnTo>
                <a:lnTo>
                  <a:pt x="11485" y="362332"/>
                </a:lnTo>
                <a:lnTo>
                  <a:pt x="8972" y="361566"/>
                </a:lnTo>
                <a:lnTo>
                  <a:pt x="6344" y="359151"/>
                </a:lnTo>
                <a:lnTo>
                  <a:pt x="885" y="351387"/>
                </a:lnTo>
                <a:lnTo>
                  <a:pt x="0" y="347602"/>
                </a:lnTo>
                <a:lnTo>
                  <a:pt x="363" y="344126"/>
                </a:lnTo>
                <a:lnTo>
                  <a:pt x="2353" y="337724"/>
                </a:lnTo>
                <a:lnTo>
                  <a:pt x="3238" y="331704"/>
                </a:lnTo>
                <a:lnTo>
                  <a:pt x="8712" y="323313"/>
                </a:lnTo>
                <a:lnTo>
                  <a:pt x="17494" y="314186"/>
                </a:lnTo>
                <a:lnTo>
                  <a:pt x="27747" y="306955"/>
                </a:lnTo>
                <a:lnTo>
                  <a:pt x="38654" y="300566"/>
                </a:lnTo>
                <a:lnTo>
                  <a:pt x="50805" y="293599"/>
                </a:lnTo>
                <a:lnTo>
                  <a:pt x="65730" y="284153"/>
                </a:lnTo>
                <a:lnTo>
                  <a:pt x="72757" y="280872"/>
                </a:lnTo>
                <a:lnTo>
                  <a:pt x="79348" y="278684"/>
                </a:lnTo>
                <a:lnTo>
                  <a:pt x="102805" y="273066"/>
                </a:lnTo>
                <a:lnTo>
                  <a:pt x="112714" y="270623"/>
                </a:lnTo>
                <a:lnTo>
                  <a:pt x="122178" y="268042"/>
                </a:lnTo>
                <a:lnTo>
                  <a:pt x="140314" y="262634"/>
                </a:lnTo>
                <a:lnTo>
                  <a:pt x="148198" y="260811"/>
                </a:lnTo>
                <a:lnTo>
                  <a:pt x="155359" y="259595"/>
                </a:lnTo>
                <a:lnTo>
                  <a:pt x="162038" y="258785"/>
                </a:lnTo>
                <a:lnTo>
                  <a:pt x="169348" y="259197"/>
                </a:lnTo>
                <a:lnTo>
                  <a:pt x="177079" y="260425"/>
                </a:lnTo>
                <a:lnTo>
                  <a:pt x="185091" y="262196"/>
                </a:lnTo>
                <a:lnTo>
                  <a:pt x="193289" y="263376"/>
                </a:lnTo>
                <a:lnTo>
                  <a:pt x="201612" y="264163"/>
                </a:lnTo>
                <a:lnTo>
                  <a:pt x="210018" y="264688"/>
                </a:lnTo>
                <a:lnTo>
                  <a:pt x="217528" y="265990"/>
                </a:lnTo>
                <a:lnTo>
                  <a:pt x="224439" y="267811"/>
                </a:lnTo>
                <a:lnTo>
                  <a:pt x="230951" y="269977"/>
                </a:lnTo>
                <a:lnTo>
                  <a:pt x="238150" y="271421"/>
                </a:lnTo>
                <a:lnTo>
                  <a:pt x="245807" y="272384"/>
                </a:lnTo>
                <a:lnTo>
                  <a:pt x="253769" y="273026"/>
                </a:lnTo>
                <a:lnTo>
                  <a:pt x="260982" y="274406"/>
                </a:lnTo>
                <a:lnTo>
                  <a:pt x="267696" y="276279"/>
                </a:lnTo>
                <a:lnTo>
                  <a:pt x="280235" y="279947"/>
                </a:lnTo>
                <a:lnTo>
                  <a:pt x="292159" y="281578"/>
                </a:lnTo>
                <a:lnTo>
                  <a:pt x="303808" y="284842"/>
                </a:lnTo>
                <a:lnTo>
                  <a:pt x="315336" y="288516"/>
                </a:lnTo>
                <a:lnTo>
                  <a:pt x="326809" y="290148"/>
                </a:lnTo>
                <a:lnTo>
                  <a:pt x="335718" y="293414"/>
                </a:lnTo>
                <a:lnTo>
                  <a:pt x="339428" y="295618"/>
                </a:lnTo>
                <a:lnTo>
                  <a:pt x="348629" y="298068"/>
                </a:lnTo>
                <a:lnTo>
                  <a:pt x="359068" y="300109"/>
                </a:lnTo>
                <a:lnTo>
                  <a:pt x="370058" y="304191"/>
                </a:lnTo>
                <a:lnTo>
                  <a:pt x="386744" y="308681"/>
                </a:lnTo>
                <a:lnTo>
                  <a:pt x="396646" y="312763"/>
                </a:lnTo>
                <a:lnTo>
                  <a:pt x="406853" y="317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97"/>
          <p:cNvSpPr/>
          <p:nvPr/>
        </p:nvSpPr>
        <p:spPr>
          <a:xfrm>
            <a:off x="3629025" y="112299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0" y="8677"/>
                </a:lnTo>
                <a:lnTo>
                  <a:pt x="2540" y="11159"/>
                </a:lnTo>
                <a:lnTo>
                  <a:pt x="7380" y="15963"/>
                </a:lnTo>
                <a:lnTo>
                  <a:pt x="8730" y="16357"/>
                </a:lnTo>
                <a:lnTo>
                  <a:pt x="12770" y="16795"/>
                </a:lnTo>
                <a:lnTo>
                  <a:pt x="17740" y="16989"/>
                </a:lnTo>
                <a:lnTo>
                  <a:pt x="24077" y="17076"/>
                </a:lnTo>
                <a:lnTo>
                  <a:pt x="79245" y="17144"/>
                </a:lnTo>
                <a:lnTo>
                  <a:pt x="86167" y="16192"/>
                </a:lnTo>
                <a:lnTo>
                  <a:pt x="92688" y="14605"/>
                </a:lnTo>
                <a:lnTo>
                  <a:pt x="98939" y="12594"/>
                </a:lnTo>
                <a:lnTo>
                  <a:pt x="105964" y="11254"/>
                </a:lnTo>
                <a:lnTo>
                  <a:pt x="113505" y="10360"/>
                </a:lnTo>
                <a:lnTo>
                  <a:pt x="121390" y="9764"/>
                </a:lnTo>
                <a:lnTo>
                  <a:pt x="129504" y="8414"/>
                </a:lnTo>
                <a:lnTo>
                  <a:pt x="137771" y="6562"/>
                </a:lnTo>
                <a:lnTo>
                  <a:pt x="146139" y="4375"/>
                </a:lnTo>
                <a:lnTo>
                  <a:pt x="152671" y="2916"/>
                </a:lnTo>
                <a:lnTo>
                  <a:pt x="157978" y="1944"/>
                </a:lnTo>
                <a:lnTo>
                  <a:pt x="162469" y="1296"/>
                </a:lnTo>
                <a:lnTo>
                  <a:pt x="168319" y="864"/>
                </a:lnTo>
                <a:lnTo>
                  <a:pt x="175078" y="576"/>
                </a:lnTo>
                <a:lnTo>
                  <a:pt x="195702" y="17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98"/>
          <p:cNvSpPr/>
          <p:nvPr/>
        </p:nvSpPr>
        <p:spPr>
          <a:xfrm>
            <a:off x="4006215" y="1062990"/>
            <a:ext cx="205740" cy="256778"/>
          </a:xfrm>
          <a:custGeom>
            <a:avLst/>
            <a:gdLst/>
            <a:ahLst/>
            <a:cxnLst/>
            <a:rect l="0" t="0" r="0" b="0"/>
            <a:pathLst>
              <a:path w="205740" h="256778">
                <a:moveTo>
                  <a:pt x="0" y="0"/>
                </a:moveTo>
                <a:lnTo>
                  <a:pt x="0" y="61674"/>
                </a:lnTo>
                <a:lnTo>
                  <a:pt x="952" y="65881"/>
                </a:lnTo>
                <a:lnTo>
                  <a:pt x="2540" y="70590"/>
                </a:lnTo>
                <a:lnTo>
                  <a:pt x="4551" y="75635"/>
                </a:lnTo>
                <a:lnTo>
                  <a:pt x="5891" y="80903"/>
                </a:lnTo>
                <a:lnTo>
                  <a:pt x="6785" y="86320"/>
                </a:lnTo>
                <a:lnTo>
                  <a:pt x="7381" y="91837"/>
                </a:lnTo>
                <a:lnTo>
                  <a:pt x="7778" y="97419"/>
                </a:lnTo>
                <a:lnTo>
                  <a:pt x="8043" y="103046"/>
                </a:lnTo>
                <a:lnTo>
                  <a:pt x="8336" y="114378"/>
                </a:lnTo>
                <a:lnTo>
                  <a:pt x="8541" y="138334"/>
                </a:lnTo>
                <a:lnTo>
                  <a:pt x="9504" y="142705"/>
                </a:lnTo>
                <a:lnTo>
                  <a:pt x="11098" y="147524"/>
                </a:lnTo>
                <a:lnTo>
                  <a:pt x="13114" y="152642"/>
                </a:lnTo>
                <a:lnTo>
                  <a:pt x="14457" y="157958"/>
                </a:lnTo>
                <a:lnTo>
                  <a:pt x="15353" y="163408"/>
                </a:lnTo>
                <a:lnTo>
                  <a:pt x="15950" y="168946"/>
                </a:lnTo>
                <a:lnTo>
                  <a:pt x="16348" y="173591"/>
                </a:lnTo>
                <a:lnTo>
                  <a:pt x="16791" y="181291"/>
                </a:lnTo>
                <a:lnTo>
                  <a:pt x="16987" y="190429"/>
                </a:lnTo>
                <a:lnTo>
                  <a:pt x="17040" y="195532"/>
                </a:lnTo>
                <a:lnTo>
                  <a:pt x="18027" y="199887"/>
                </a:lnTo>
                <a:lnTo>
                  <a:pt x="21664" y="207266"/>
                </a:lnTo>
                <a:lnTo>
                  <a:pt x="26456" y="213721"/>
                </a:lnTo>
                <a:lnTo>
                  <a:pt x="31760" y="219764"/>
                </a:lnTo>
                <a:lnTo>
                  <a:pt x="37293" y="225625"/>
                </a:lnTo>
                <a:lnTo>
                  <a:pt x="54305" y="242877"/>
                </a:lnTo>
                <a:lnTo>
                  <a:pt x="57158" y="244785"/>
                </a:lnTo>
                <a:lnTo>
                  <a:pt x="62868" y="246906"/>
                </a:lnTo>
                <a:lnTo>
                  <a:pt x="66677" y="248424"/>
                </a:lnTo>
                <a:lnTo>
                  <a:pt x="71121" y="250388"/>
                </a:lnTo>
                <a:lnTo>
                  <a:pt x="75989" y="252650"/>
                </a:lnTo>
                <a:lnTo>
                  <a:pt x="80187" y="254158"/>
                </a:lnTo>
                <a:lnTo>
                  <a:pt x="83938" y="255164"/>
                </a:lnTo>
                <a:lnTo>
                  <a:pt x="87391" y="255834"/>
                </a:lnTo>
                <a:lnTo>
                  <a:pt x="91598" y="256281"/>
                </a:lnTo>
                <a:lnTo>
                  <a:pt x="96308" y="256579"/>
                </a:lnTo>
                <a:lnTo>
                  <a:pt x="101353" y="256777"/>
                </a:lnTo>
                <a:lnTo>
                  <a:pt x="105668" y="255957"/>
                </a:lnTo>
                <a:lnTo>
                  <a:pt x="109498" y="254458"/>
                </a:lnTo>
                <a:lnTo>
                  <a:pt x="113003" y="252506"/>
                </a:lnTo>
                <a:lnTo>
                  <a:pt x="117246" y="251205"/>
                </a:lnTo>
                <a:lnTo>
                  <a:pt x="121979" y="250337"/>
                </a:lnTo>
                <a:lnTo>
                  <a:pt x="127039" y="249759"/>
                </a:lnTo>
                <a:lnTo>
                  <a:pt x="131365" y="248421"/>
                </a:lnTo>
                <a:lnTo>
                  <a:pt x="135201" y="246576"/>
                </a:lnTo>
                <a:lnTo>
                  <a:pt x="138712" y="244394"/>
                </a:lnTo>
                <a:lnTo>
                  <a:pt x="142957" y="241987"/>
                </a:lnTo>
                <a:lnTo>
                  <a:pt x="152754" y="236772"/>
                </a:lnTo>
                <a:lnTo>
                  <a:pt x="157081" y="234048"/>
                </a:lnTo>
                <a:lnTo>
                  <a:pt x="160917" y="231279"/>
                </a:lnTo>
                <a:lnTo>
                  <a:pt x="164428" y="228481"/>
                </a:lnTo>
                <a:lnTo>
                  <a:pt x="168674" y="224710"/>
                </a:lnTo>
                <a:lnTo>
                  <a:pt x="178471" y="215441"/>
                </a:lnTo>
                <a:lnTo>
                  <a:pt x="182798" y="210302"/>
                </a:lnTo>
                <a:lnTo>
                  <a:pt x="186635" y="204971"/>
                </a:lnTo>
                <a:lnTo>
                  <a:pt x="190146" y="199512"/>
                </a:lnTo>
                <a:lnTo>
                  <a:pt x="193439" y="194921"/>
                </a:lnTo>
                <a:lnTo>
                  <a:pt x="199637" y="187279"/>
                </a:lnTo>
                <a:lnTo>
                  <a:pt x="203028" y="180707"/>
                </a:lnTo>
                <a:lnTo>
                  <a:pt x="205739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9"/>
          <p:cNvSpPr/>
          <p:nvPr/>
        </p:nvSpPr>
        <p:spPr>
          <a:xfrm>
            <a:off x="3998865" y="874394"/>
            <a:ext cx="15923" cy="25719"/>
          </a:xfrm>
          <a:custGeom>
            <a:avLst/>
            <a:gdLst/>
            <a:ahLst/>
            <a:cxnLst/>
            <a:rect l="0" t="0" r="0" b="0"/>
            <a:pathLst>
              <a:path w="15923" h="25719">
                <a:moveTo>
                  <a:pt x="15922" y="25718"/>
                </a:moveTo>
                <a:lnTo>
                  <a:pt x="11372" y="25718"/>
                </a:lnTo>
                <a:lnTo>
                  <a:pt x="10030" y="24766"/>
                </a:lnTo>
                <a:lnTo>
                  <a:pt x="9137" y="23178"/>
                </a:lnTo>
                <a:lnTo>
                  <a:pt x="7703" y="18337"/>
                </a:lnTo>
                <a:lnTo>
                  <a:pt x="6633" y="16987"/>
                </a:lnTo>
                <a:lnTo>
                  <a:pt x="4967" y="15135"/>
                </a:lnTo>
                <a:lnTo>
                  <a:pt x="0" y="9869"/>
                </a:lnTo>
                <a:lnTo>
                  <a:pt x="544" y="8485"/>
                </a:lnTo>
                <a:lnTo>
                  <a:pt x="1860" y="6609"/>
                </a:lnTo>
                <a:lnTo>
                  <a:pt x="6265" y="1306"/>
                </a:lnTo>
                <a:lnTo>
                  <a:pt x="7579" y="871"/>
                </a:lnTo>
                <a:lnTo>
                  <a:pt x="9408" y="581"/>
                </a:lnTo>
                <a:lnTo>
                  <a:pt x="159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00"/>
          <p:cNvSpPr/>
          <p:nvPr/>
        </p:nvSpPr>
        <p:spPr>
          <a:xfrm>
            <a:off x="3071812" y="1457327"/>
            <a:ext cx="1388746" cy="77151"/>
          </a:xfrm>
          <a:custGeom>
            <a:avLst/>
            <a:gdLst/>
            <a:ahLst/>
            <a:cxnLst/>
            <a:rect l="0" t="0" r="0" b="0"/>
            <a:pathLst>
              <a:path w="1388746" h="77151">
                <a:moveTo>
                  <a:pt x="0" y="77150"/>
                </a:moveTo>
                <a:lnTo>
                  <a:pt x="0" y="72599"/>
                </a:lnTo>
                <a:lnTo>
                  <a:pt x="952" y="71259"/>
                </a:lnTo>
                <a:lnTo>
                  <a:pt x="2540" y="70365"/>
                </a:lnTo>
                <a:lnTo>
                  <a:pt x="6844" y="69372"/>
                </a:lnTo>
                <a:lnTo>
                  <a:pt x="11932" y="68931"/>
                </a:lnTo>
                <a:lnTo>
                  <a:pt x="15574" y="67860"/>
                </a:lnTo>
                <a:lnTo>
                  <a:pt x="19908" y="66195"/>
                </a:lnTo>
                <a:lnTo>
                  <a:pt x="24702" y="64131"/>
                </a:lnTo>
                <a:lnTo>
                  <a:pt x="37649" y="61839"/>
                </a:lnTo>
                <a:lnTo>
                  <a:pt x="52928" y="59868"/>
                </a:lnTo>
                <a:lnTo>
                  <a:pt x="61003" y="58008"/>
                </a:lnTo>
                <a:lnTo>
                  <a:pt x="69243" y="55816"/>
                </a:lnTo>
                <a:lnTo>
                  <a:pt x="77595" y="54355"/>
                </a:lnTo>
                <a:lnTo>
                  <a:pt x="111530" y="52010"/>
                </a:lnTo>
                <a:lnTo>
                  <a:pt x="129579" y="50737"/>
                </a:lnTo>
                <a:lnTo>
                  <a:pt x="139726" y="49064"/>
                </a:lnTo>
                <a:lnTo>
                  <a:pt x="150301" y="46996"/>
                </a:lnTo>
                <a:lnTo>
                  <a:pt x="172210" y="44698"/>
                </a:lnTo>
                <a:lnTo>
                  <a:pt x="212769" y="43223"/>
                </a:lnTo>
                <a:lnTo>
                  <a:pt x="284924" y="42892"/>
                </a:lnTo>
                <a:lnTo>
                  <a:pt x="297582" y="41929"/>
                </a:lnTo>
                <a:lnTo>
                  <a:pt x="310783" y="40334"/>
                </a:lnTo>
                <a:lnTo>
                  <a:pt x="324346" y="38319"/>
                </a:lnTo>
                <a:lnTo>
                  <a:pt x="354657" y="36079"/>
                </a:lnTo>
                <a:lnTo>
                  <a:pt x="386225" y="35084"/>
                </a:lnTo>
                <a:lnTo>
                  <a:pt x="447837" y="34445"/>
                </a:lnTo>
                <a:lnTo>
                  <a:pt x="514759" y="34319"/>
                </a:lnTo>
                <a:lnTo>
                  <a:pt x="531767" y="33356"/>
                </a:lnTo>
                <a:lnTo>
                  <a:pt x="548822" y="31761"/>
                </a:lnTo>
                <a:lnTo>
                  <a:pt x="565906" y="29746"/>
                </a:lnTo>
                <a:lnTo>
                  <a:pt x="597589" y="27507"/>
                </a:lnTo>
                <a:lnTo>
                  <a:pt x="629450" y="26511"/>
                </a:lnTo>
                <a:lnTo>
                  <a:pt x="775829" y="25746"/>
                </a:lnTo>
                <a:lnTo>
                  <a:pt x="794396" y="24783"/>
                </a:lnTo>
                <a:lnTo>
                  <a:pt x="812490" y="23189"/>
                </a:lnTo>
                <a:lnTo>
                  <a:pt x="830267" y="21173"/>
                </a:lnTo>
                <a:lnTo>
                  <a:pt x="867800" y="18934"/>
                </a:lnTo>
                <a:lnTo>
                  <a:pt x="905754" y="17939"/>
                </a:lnTo>
                <a:lnTo>
                  <a:pt x="941673" y="17496"/>
                </a:lnTo>
                <a:lnTo>
                  <a:pt x="959252" y="16426"/>
                </a:lnTo>
                <a:lnTo>
                  <a:pt x="976686" y="14760"/>
                </a:lnTo>
                <a:lnTo>
                  <a:pt x="994024" y="12697"/>
                </a:lnTo>
                <a:lnTo>
                  <a:pt x="1031068" y="10404"/>
                </a:lnTo>
                <a:lnTo>
                  <a:pt x="1068805" y="9385"/>
                </a:lnTo>
                <a:lnTo>
                  <a:pt x="1152374" y="8677"/>
                </a:lnTo>
                <a:lnTo>
                  <a:pt x="1167347" y="7689"/>
                </a:lnTo>
                <a:lnTo>
                  <a:pt x="1182091" y="6078"/>
                </a:lnTo>
                <a:lnTo>
                  <a:pt x="1196683" y="4051"/>
                </a:lnTo>
                <a:lnTo>
                  <a:pt x="1225597" y="1799"/>
                </a:lnTo>
                <a:lnTo>
                  <a:pt x="1266110" y="531"/>
                </a:lnTo>
                <a:lnTo>
                  <a:pt x="1372205" y="0"/>
                </a:lnTo>
                <a:lnTo>
                  <a:pt x="1375813" y="952"/>
                </a:lnTo>
                <a:lnTo>
                  <a:pt x="1379172" y="2539"/>
                </a:lnTo>
                <a:lnTo>
                  <a:pt x="138874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01"/>
          <p:cNvSpPr/>
          <p:nvPr/>
        </p:nvSpPr>
        <p:spPr>
          <a:xfrm>
            <a:off x="3246965" y="1680251"/>
            <a:ext cx="343936" cy="291027"/>
          </a:xfrm>
          <a:custGeom>
            <a:avLst/>
            <a:gdLst/>
            <a:ahLst/>
            <a:cxnLst/>
            <a:rect l="0" t="0" r="0" b="0"/>
            <a:pathLst>
              <a:path w="343936" h="291027">
                <a:moveTo>
                  <a:pt x="13442" y="34249"/>
                </a:moveTo>
                <a:lnTo>
                  <a:pt x="5223" y="26029"/>
                </a:lnTo>
                <a:lnTo>
                  <a:pt x="0" y="25746"/>
                </a:lnTo>
                <a:lnTo>
                  <a:pt x="9175" y="25679"/>
                </a:lnTo>
                <a:lnTo>
                  <a:pt x="16728" y="25677"/>
                </a:lnTo>
                <a:lnTo>
                  <a:pt x="24745" y="23136"/>
                </a:lnTo>
                <a:lnTo>
                  <a:pt x="34658" y="19785"/>
                </a:lnTo>
                <a:lnTo>
                  <a:pt x="39969" y="18891"/>
                </a:lnTo>
                <a:lnTo>
                  <a:pt x="45414" y="18295"/>
                </a:lnTo>
                <a:lnTo>
                  <a:pt x="50949" y="16945"/>
                </a:lnTo>
                <a:lnTo>
                  <a:pt x="56544" y="15093"/>
                </a:lnTo>
                <a:lnTo>
                  <a:pt x="62179" y="12906"/>
                </a:lnTo>
                <a:lnTo>
                  <a:pt x="76061" y="7935"/>
                </a:lnTo>
                <a:lnTo>
                  <a:pt x="83763" y="5276"/>
                </a:lnTo>
                <a:lnTo>
                  <a:pt x="92707" y="3504"/>
                </a:lnTo>
                <a:lnTo>
                  <a:pt x="102480" y="2322"/>
                </a:lnTo>
                <a:lnTo>
                  <a:pt x="112806" y="1534"/>
                </a:lnTo>
                <a:lnTo>
                  <a:pt x="122547" y="1009"/>
                </a:lnTo>
                <a:lnTo>
                  <a:pt x="140991" y="425"/>
                </a:lnTo>
                <a:lnTo>
                  <a:pt x="158337" y="97"/>
                </a:lnTo>
                <a:lnTo>
                  <a:pt x="178611" y="0"/>
                </a:lnTo>
                <a:lnTo>
                  <a:pt x="185468" y="938"/>
                </a:lnTo>
                <a:lnTo>
                  <a:pt x="191943" y="2517"/>
                </a:lnTo>
                <a:lnTo>
                  <a:pt x="198165" y="4522"/>
                </a:lnTo>
                <a:lnTo>
                  <a:pt x="207619" y="9289"/>
                </a:lnTo>
                <a:lnTo>
                  <a:pt x="215948" y="14583"/>
                </a:lnTo>
                <a:lnTo>
                  <a:pt x="226000" y="20111"/>
                </a:lnTo>
                <a:lnTo>
                  <a:pt x="229442" y="22918"/>
                </a:lnTo>
                <a:lnTo>
                  <a:pt x="231737" y="25743"/>
                </a:lnTo>
                <a:lnTo>
                  <a:pt x="235240" y="31421"/>
                </a:lnTo>
                <a:lnTo>
                  <a:pt x="239971" y="37119"/>
                </a:lnTo>
                <a:lnTo>
                  <a:pt x="240661" y="40925"/>
                </a:lnTo>
                <a:lnTo>
                  <a:pt x="240169" y="45367"/>
                </a:lnTo>
                <a:lnTo>
                  <a:pt x="238888" y="50233"/>
                </a:lnTo>
                <a:lnTo>
                  <a:pt x="234925" y="58180"/>
                </a:lnTo>
                <a:lnTo>
                  <a:pt x="229036" y="65840"/>
                </a:lnTo>
                <a:lnTo>
                  <a:pt x="224799" y="70549"/>
                </a:lnTo>
                <a:lnTo>
                  <a:pt x="215011" y="80862"/>
                </a:lnTo>
                <a:lnTo>
                  <a:pt x="204311" y="91796"/>
                </a:lnTo>
                <a:lnTo>
                  <a:pt x="197838" y="96426"/>
                </a:lnTo>
                <a:lnTo>
                  <a:pt x="190665" y="100465"/>
                </a:lnTo>
                <a:lnTo>
                  <a:pt x="183026" y="104111"/>
                </a:lnTo>
                <a:lnTo>
                  <a:pt x="176028" y="108446"/>
                </a:lnTo>
                <a:lnTo>
                  <a:pt x="169458" y="113241"/>
                </a:lnTo>
                <a:lnTo>
                  <a:pt x="163172" y="118343"/>
                </a:lnTo>
                <a:lnTo>
                  <a:pt x="157077" y="122696"/>
                </a:lnTo>
                <a:lnTo>
                  <a:pt x="151109" y="126551"/>
                </a:lnTo>
                <a:lnTo>
                  <a:pt x="145225" y="130074"/>
                </a:lnTo>
                <a:lnTo>
                  <a:pt x="136147" y="136527"/>
                </a:lnTo>
                <a:lnTo>
                  <a:pt x="132393" y="139582"/>
                </a:lnTo>
                <a:lnTo>
                  <a:pt x="125682" y="142976"/>
                </a:lnTo>
                <a:lnTo>
                  <a:pt x="122558" y="143881"/>
                </a:lnTo>
                <a:lnTo>
                  <a:pt x="116548" y="147426"/>
                </a:lnTo>
                <a:lnTo>
                  <a:pt x="113612" y="149706"/>
                </a:lnTo>
                <a:lnTo>
                  <a:pt x="107810" y="152238"/>
                </a:lnTo>
                <a:lnTo>
                  <a:pt x="100874" y="153863"/>
                </a:lnTo>
                <a:lnTo>
                  <a:pt x="100305" y="153044"/>
                </a:lnTo>
                <a:lnTo>
                  <a:pt x="99672" y="149594"/>
                </a:lnTo>
                <a:lnTo>
                  <a:pt x="100457" y="148293"/>
                </a:lnTo>
                <a:lnTo>
                  <a:pt x="101932" y="147426"/>
                </a:lnTo>
                <a:lnTo>
                  <a:pt x="111099" y="143665"/>
                </a:lnTo>
                <a:lnTo>
                  <a:pt x="119710" y="140028"/>
                </a:lnTo>
                <a:lnTo>
                  <a:pt x="131818" y="137028"/>
                </a:lnTo>
                <a:lnTo>
                  <a:pt x="145111" y="132951"/>
                </a:lnTo>
                <a:lnTo>
                  <a:pt x="151704" y="130530"/>
                </a:lnTo>
                <a:lnTo>
                  <a:pt x="158004" y="127964"/>
                </a:lnTo>
                <a:lnTo>
                  <a:pt x="164110" y="125300"/>
                </a:lnTo>
                <a:lnTo>
                  <a:pt x="171989" y="123525"/>
                </a:lnTo>
                <a:lnTo>
                  <a:pt x="181053" y="122341"/>
                </a:lnTo>
                <a:lnTo>
                  <a:pt x="190905" y="121552"/>
                </a:lnTo>
                <a:lnTo>
                  <a:pt x="200331" y="120073"/>
                </a:lnTo>
                <a:lnTo>
                  <a:pt x="209472" y="118135"/>
                </a:lnTo>
                <a:lnTo>
                  <a:pt x="218423" y="115890"/>
                </a:lnTo>
                <a:lnTo>
                  <a:pt x="227249" y="115346"/>
                </a:lnTo>
                <a:lnTo>
                  <a:pt x="235990" y="115936"/>
                </a:lnTo>
                <a:lnTo>
                  <a:pt x="244674" y="117282"/>
                </a:lnTo>
                <a:lnTo>
                  <a:pt x="253322" y="118179"/>
                </a:lnTo>
                <a:lnTo>
                  <a:pt x="261944" y="118777"/>
                </a:lnTo>
                <a:lnTo>
                  <a:pt x="270550" y="119176"/>
                </a:lnTo>
                <a:lnTo>
                  <a:pt x="278193" y="120394"/>
                </a:lnTo>
                <a:lnTo>
                  <a:pt x="285193" y="122159"/>
                </a:lnTo>
                <a:lnTo>
                  <a:pt x="291764" y="124288"/>
                </a:lnTo>
                <a:lnTo>
                  <a:pt x="298050" y="126660"/>
                </a:lnTo>
                <a:lnTo>
                  <a:pt x="304146" y="129194"/>
                </a:lnTo>
                <a:lnTo>
                  <a:pt x="310115" y="131835"/>
                </a:lnTo>
                <a:lnTo>
                  <a:pt x="321826" y="137310"/>
                </a:lnTo>
                <a:lnTo>
                  <a:pt x="327616" y="140104"/>
                </a:lnTo>
                <a:lnTo>
                  <a:pt x="331477" y="143871"/>
                </a:lnTo>
                <a:lnTo>
                  <a:pt x="334050" y="148288"/>
                </a:lnTo>
                <a:lnTo>
                  <a:pt x="336910" y="157323"/>
                </a:lnTo>
                <a:lnTo>
                  <a:pt x="338180" y="164513"/>
                </a:lnTo>
                <a:lnTo>
                  <a:pt x="339472" y="167764"/>
                </a:lnTo>
                <a:lnTo>
                  <a:pt x="343447" y="173916"/>
                </a:lnTo>
                <a:lnTo>
                  <a:pt x="343935" y="177843"/>
                </a:lnTo>
                <a:lnTo>
                  <a:pt x="343308" y="182366"/>
                </a:lnTo>
                <a:lnTo>
                  <a:pt x="341938" y="187286"/>
                </a:lnTo>
                <a:lnTo>
                  <a:pt x="337875" y="195293"/>
                </a:lnTo>
                <a:lnTo>
                  <a:pt x="332895" y="202979"/>
                </a:lnTo>
                <a:lnTo>
                  <a:pt x="330233" y="207695"/>
                </a:lnTo>
                <a:lnTo>
                  <a:pt x="327506" y="212745"/>
                </a:lnTo>
                <a:lnTo>
                  <a:pt x="323783" y="218016"/>
                </a:lnTo>
                <a:lnTo>
                  <a:pt x="319396" y="223435"/>
                </a:lnTo>
                <a:lnTo>
                  <a:pt x="314566" y="228953"/>
                </a:lnTo>
                <a:lnTo>
                  <a:pt x="304120" y="237624"/>
                </a:lnTo>
                <a:lnTo>
                  <a:pt x="298668" y="241270"/>
                </a:lnTo>
                <a:lnTo>
                  <a:pt x="293127" y="244653"/>
                </a:lnTo>
                <a:lnTo>
                  <a:pt x="287528" y="247860"/>
                </a:lnTo>
                <a:lnTo>
                  <a:pt x="281892" y="250951"/>
                </a:lnTo>
                <a:lnTo>
                  <a:pt x="275276" y="253965"/>
                </a:lnTo>
                <a:lnTo>
                  <a:pt x="268008" y="256926"/>
                </a:lnTo>
                <a:lnTo>
                  <a:pt x="260305" y="259853"/>
                </a:lnTo>
                <a:lnTo>
                  <a:pt x="244127" y="265645"/>
                </a:lnTo>
                <a:lnTo>
                  <a:pt x="210457" y="277124"/>
                </a:lnTo>
                <a:lnTo>
                  <a:pt x="201935" y="279033"/>
                </a:lnTo>
                <a:lnTo>
                  <a:pt x="193397" y="280306"/>
                </a:lnTo>
                <a:lnTo>
                  <a:pt x="184847" y="281154"/>
                </a:lnTo>
                <a:lnTo>
                  <a:pt x="176290" y="282672"/>
                </a:lnTo>
                <a:lnTo>
                  <a:pt x="167727" y="284637"/>
                </a:lnTo>
                <a:lnTo>
                  <a:pt x="159161" y="286899"/>
                </a:lnTo>
                <a:lnTo>
                  <a:pt x="151546" y="288407"/>
                </a:lnTo>
                <a:lnTo>
                  <a:pt x="144564" y="289413"/>
                </a:lnTo>
                <a:lnTo>
                  <a:pt x="138004" y="290083"/>
                </a:lnTo>
                <a:lnTo>
                  <a:pt x="131726" y="290530"/>
                </a:lnTo>
                <a:lnTo>
                  <a:pt x="125635" y="290828"/>
                </a:lnTo>
                <a:lnTo>
                  <a:pt x="119670" y="291026"/>
                </a:lnTo>
                <a:lnTo>
                  <a:pt x="115693" y="290206"/>
                </a:lnTo>
                <a:lnTo>
                  <a:pt x="113042" y="288707"/>
                </a:lnTo>
                <a:lnTo>
                  <a:pt x="111274" y="286755"/>
                </a:lnTo>
                <a:lnTo>
                  <a:pt x="109144" y="285454"/>
                </a:lnTo>
                <a:lnTo>
                  <a:pt x="104236" y="284008"/>
                </a:lnTo>
                <a:lnTo>
                  <a:pt x="96118" y="283194"/>
                </a:lnTo>
                <a:lnTo>
                  <a:pt x="94277" y="282127"/>
                </a:lnTo>
                <a:lnTo>
                  <a:pt x="93049" y="280464"/>
                </a:lnTo>
                <a:lnTo>
                  <a:pt x="92231" y="278402"/>
                </a:lnTo>
                <a:lnTo>
                  <a:pt x="90733" y="277027"/>
                </a:lnTo>
                <a:lnTo>
                  <a:pt x="88782" y="276111"/>
                </a:lnTo>
                <a:lnTo>
                  <a:pt x="86529" y="275500"/>
                </a:lnTo>
                <a:lnTo>
                  <a:pt x="85979" y="274140"/>
                </a:lnTo>
                <a:lnTo>
                  <a:pt x="86565" y="272281"/>
                </a:lnTo>
                <a:lnTo>
                  <a:pt x="89799" y="267005"/>
                </a:lnTo>
                <a:lnTo>
                  <a:pt x="91016" y="266572"/>
                </a:lnTo>
                <a:lnTo>
                  <a:pt x="99167" y="2657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02"/>
          <p:cNvSpPr/>
          <p:nvPr/>
        </p:nvSpPr>
        <p:spPr>
          <a:xfrm>
            <a:off x="3800475" y="172307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467" y="7381"/>
                </a:lnTo>
                <a:lnTo>
                  <a:pt x="8541" y="12770"/>
                </a:lnTo>
                <a:lnTo>
                  <a:pt x="9504" y="15181"/>
                </a:lnTo>
                <a:lnTo>
                  <a:pt x="11098" y="17741"/>
                </a:lnTo>
                <a:lnTo>
                  <a:pt x="13113" y="20400"/>
                </a:lnTo>
                <a:lnTo>
                  <a:pt x="15353" y="25894"/>
                </a:lnTo>
                <a:lnTo>
                  <a:pt x="16348" y="31511"/>
                </a:lnTo>
                <a:lnTo>
                  <a:pt x="16791" y="37182"/>
                </a:lnTo>
                <a:lnTo>
                  <a:pt x="16988" y="45418"/>
                </a:lnTo>
                <a:lnTo>
                  <a:pt x="17135" y="75636"/>
                </a:lnTo>
                <a:lnTo>
                  <a:pt x="18091" y="80904"/>
                </a:lnTo>
                <a:lnTo>
                  <a:pt x="19680" y="86321"/>
                </a:lnTo>
                <a:lnTo>
                  <a:pt x="21693" y="91837"/>
                </a:lnTo>
                <a:lnTo>
                  <a:pt x="23987" y="97420"/>
                </a:lnTo>
                <a:lnTo>
                  <a:pt x="26468" y="103047"/>
                </a:lnTo>
                <a:lnTo>
                  <a:pt x="29076" y="108703"/>
                </a:lnTo>
                <a:lnTo>
                  <a:pt x="30814" y="114379"/>
                </a:lnTo>
                <a:lnTo>
                  <a:pt x="31972" y="120067"/>
                </a:lnTo>
                <a:lnTo>
                  <a:pt x="32745" y="125765"/>
                </a:lnTo>
                <a:lnTo>
                  <a:pt x="34212" y="131468"/>
                </a:lnTo>
                <a:lnTo>
                  <a:pt x="36143" y="137176"/>
                </a:lnTo>
                <a:lnTo>
                  <a:pt x="38383" y="142886"/>
                </a:lnTo>
                <a:lnTo>
                  <a:pt x="39876" y="147644"/>
                </a:lnTo>
                <a:lnTo>
                  <a:pt x="40871" y="151770"/>
                </a:lnTo>
                <a:lnTo>
                  <a:pt x="41535" y="155472"/>
                </a:lnTo>
                <a:lnTo>
                  <a:pt x="42929" y="159846"/>
                </a:lnTo>
                <a:lnTo>
                  <a:pt x="44812" y="164666"/>
                </a:lnTo>
                <a:lnTo>
                  <a:pt x="47019" y="169785"/>
                </a:lnTo>
                <a:lnTo>
                  <a:pt x="49444" y="174150"/>
                </a:lnTo>
                <a:lnTo>
                  <a:pt x="52012" y="178013"/>
                </a:lnTo>
                <a:lnTo>
                  <a:pt x="54677" y="181540"/>
                </a:lnTo>
                <a:lnTo>
                  <a:pt x="57406" y="184844"/>
                </a:lnTo>
                <a:lnTo>
                  <a:pt x="60178" y="187999"/>
                </a:lnTo>
                <a:lnTo>
                  <a:pt x="62978" y="191055"/>
                </a:lnTo>
                <a:lnTo>
                  <a:pt x="64846" y="194998"/>
                </a:lnTo>
                <a:lnTo>
                  <a:pt x="66090" y="199531"/>
                </a:lnTo>
                <a:lnTo>
                  <a:pt x="66920" y="204458"/>
                </a:lnTo>
                <a:lnTo>
                  <a:pt x="68426" y="208695"/>
                </a:lnTo>
                <a:lnTo>
                  <a:pt x="70382" y="212473"/>
                </a:lnTo>
                <a:lnTo>
                  <a:pt x="75815" y="220828"/>
                </a:lnTo>
                <a:lnTo>
                  <a:pt x="77213" y="222466"/>
                </a:lnTo>
                <a:lnTo>
                  <a:pt x="79098" y="224511"/>
                </a:lnTo>
                <a:lnTo>
                  <a:pt x="84415" y="230085"/>
                </a:lnTo>
                <a:lnTo>
                  <a:pt x="84852" y="231495"/>
                </a:lnTo>
                <a:lnTo>
                  <a:pt x="85609" y="238718"/>
                </a:lnTo>
                <a:lnTo>
                  <a:pt x="85725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03"/>
          <p:cNvSpPr/>
          <p:nvPr/>
        </p:nvSpPr>
        <p:spPr>
          <a:xfrm>
            <a:off x="3697709" y="1817370"/>
            <a:ext cx="308507" cy="42863"/>
          </a:xfrm>
          <a:custGeom>
            <a:avLst/>
            <a:gdLst/>
            <a:ahLst/>
            <a:cxnLst/>
            <a:rect l="0" t="0" r="0" b="0"/>
            <a:pathLst>
              <a:path w="308507" h="42863">
                <a:moveTo>
                  <a:pt x="8468" y="42862"/>
                </a:moveTo>
                <a:lnTo>
                  <a:pt x="0" y="42862"/>
                </a:lnTo>
                <a:lnTo>
                  <a:pt x="15498" y="42862"/>
                </a:lnTo>
                <a:lnTo>
                  <a:pt x="17917" y="41909"/>
                </a:lnTo>
                <a:lnTo>
                  <a:pt x="21435" y="40322"/>
                </a:lnTo>
                <a:lnTo>
                  <a:pt x="25685" y="38311"/>
                </a:lnTo>
                <a:lnTo>
                  <a:pt x="30423" y="36971"/>
                </a:lnTo>
                <a:lnTo>
                  <a:pt x="35488" y="36077"/>
                </a:lnTo>
                <a:lnTo>
                  <a:pt x="40769" y="35481"/>
                </a:lnTo>
                <a:lnTo>
                  <a:pt x="46195" y="35084"/>
                </a:lnTo>
                <a:lnTo>
                  <a:pt x="51717" y="34819"/>
                </a:lnTo>
                <a:lnTo>
                  <a:pt x="63885" y="34525"/>
                </a:lnTo>
                <a:lnTo>
                  <a:pt x="98739" y="34321"/>
                </a:lnTo>
                <a:lnTo>
                  <a:pt x="105796" y="33358"/>
                </a:lnTo>
                <a:lnTo>
                  <a:pt x="113359" y="31763"/>
                </a:lnTo>
                <a:lnTo>
                  <a:pt x="121257" y="29748"/>
                </a:lnTo>
                <a:lnTo>
                  <a:pt x="129381" y="28404"/>
                </a:lnTo>
                <a:lnTo>
                  <a:pt x="137654" y="27509"/>
                </a:lnTo>
                <a:lnTo>
                  <a:pt x="146027" y="26912"/>
                </a:lnTo>
                <a:lnTo>
                  <a:pt x="154467" y="25561"/>
                </a:lnTo>
                <a:lnTo>
                  <a:pt x="162950" y="23708"/>
                </a:lnTo>
                <a:lnTo>
                  <a:pt x="171464" y="21520"/>
                </a:lnTo>
                <a:lnTo>
                  <a:pt x="179044" y="19109"/>
                </a:lnTo>
                <a:lnTo>
                  <a:pt x="186003" y="16549"/>
                </a:lnTo>
                <a:lnTo>
                  <a:pt x="192548" y="13890"/>
                </a:lnTo>
                <a:lnTo>
                  <a:pt x="199767" y="12117"/>
                </a:lnTo>
                <a:lnTo>
                  <a:pt x="207439" y="10936"/>
                </a:lnTo>
                <a:lnTo>
                  <a:pt x="215410" y="10148"/>
                </a:lnTo>
                <a:lnTo>
                  <a:pt x="223582" y="8670"/>
                </a:lnTo>
                <a:lnTo>
                  <a:pt x="231887" y="6732"/>
                </a:lnTo>
                <a:lnTo>
                  <a:pt x="240282" y="4488"/>
                </a:lnTo>
                <a:lnTo>
                  <a:pt x="248736" y="2992"/>
                </a:lnTo>
                <a:lnTo>
                  <a:pt x="257229" y="1994"/>
                </a:lnTo>
                <a:lnTo>
                  <a:pt x="265749" y="1329"/>
                </a:lnTo>
                <a:lnTo>
                  <a:pt x="274286" y="886"/>
                </a:lnTo>
                <a:lnTo>
                  <a:pt x="3085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04"/>
          <p:cNvSpPr/>
          <p:nvPr/>
        </p:nvSpPr>
        <p:spPr>
          <a:xfrm>
            <a:off x="4203382" y="1757362"/>
            <a:ext cx="154306" cy="195942"/>
          </a:xfrm>
          <a:custGeom>
            <a:avLst/>
            <a:gdLst/>
            <a:ahLst/>
            <a:cxnLst/>
            <a:rect l="0" t="0" r="0" b="0"/>
            <a:pathLst>
              <a:path w="154306" h="195942">
                <a:moveTo>
                  <a:pt x="8572" y="0"/>
                </a:moveTo>
                <a:lnTo>
                  <a:pt x="353" y="0"/>
                </a:lnTo>
                <a:lnTo>
                  <a:pt x="70" y="5891"/>
                </a:lnTo>
                <a:lnTo>
                  <a:pt x="14" y="10583"/>
                </a:lnTo>
                <a:lnTo>
                  <a:pt x="0" y="96800"/>
                </a:lnTo>
                <a:lnTo>
                  <a:pt x="953" y="99776"/>
                </a:lnTo>
                <a:lnTo>
                  <a:pt x="4551" y="105622"/>
                </a:lnTo>
                <a:lnTo>
                  <a:pt x="6785" y="111396"/>
                </a:lnTo>
                <a:lnTo>
                  <a:pt x="7381" y="114269"/>
                </a:lnTo>
                <a:lnTo>
                  <a:pt x="7778" y="118089"/>
                </a:lnTo>
                <a:lnTo>
                  <a:pt x="8043" y="122541"/>
                </a:lnTo>
                <a:lnTo>
                  <a:pt x="8337" y="131615"/>
                </a:lnTo>
                <a:lnTo>
                  <a:pt x="8503" y="143031"/>
                </a:lnTo>
                <a:lnTo>
                  <a:pt x="8541" y="152787"/>
                </a:lnTo>
                <a:lnTo>
                  <a:pt x="9504" y="157103"/>
                </a:lnTo>
                <a:lnTo>
                  <a:pt x="11099" y="160933"/>
                </a:lnTo>
                <a:lnTo>
                  <a:pt x="13114" y="164439"/>
                </a:lnTo>
                <a:lnTo>
                  <a:pt x="14458" y="167728"/>
                </a:lnTo>
                <a:lnTo>
                  <a:pt x="15353" y="170874"/>
                </a:lnTo>
                <a:lnTo>
                  <a:pt x="15950" y="173923"/>
                </a:lnTo>
                <a:lnTo>
                  <a:pt x="17301" y="175957"/>
                </a:lnTo>
                <a:lnTo>
                  <a:pt x="19154" y="177312"/>
                </a:lnTo>
                <a:lnTo>
                  <a:pt x="21342" y="178215"/>
                </a:lnTo>
                <a:lnTo>
                  <a:pt x="22801" y="179770"/>
                </a:lnTo>
                <a:lnTo>
                  <a:pt x="23773" y="181759"/>
                </a:lnTo>
                <a:lnTo>
                  <a:pt x="24421" y="184038"/>
                </a:lnTo>
                <a:lnTo>
                  <a:pt x="25806" y="185557"/>
                </a:lnTo>
                <a:lnTo>
                  <a:pt x="27681" y="186570"/>
                </a:lnTo>
                <a:lnTo>
                  <a:pt x="32984" y="188195"/>
                </a:lnTo>
                <a:lnTo>
                  <a:pt x="36250" y="190957"/>
                </a:lnTo>
                <a:lnTo>
                  <a:pt x="38454" y="193027"/>
                </a:lnTo>
                <a:lnTo>
                  <a:pt x="40876" y="194407"/>
                </a:lnTo>
                <a:lnTo>
                  <a:pt x="43443" y="195327"/>
                </a:lnTo>
                <a:lnTo>
                  <a:pt x="46107" y="195941"/>
                </a:lnTo>
                <a:lnTo>
                  <a:pt x="48835" y="195397"/>
                </a:lnTo>
                <a:lnTo>
                  <a:pt x="51607" y="194082"/>
                </a:lnTo>
                <a:lnTo>
                  <a:pt x="54407" y="192253"/>
                </a:lnTo>
                <a:lnTo>
                  <a:pt x="57226" y="191034"/>
                </a:lnTo>
                <a:lnTo>
                  <a:pt x="60059" y="190221"/>
                </a:lnTo>
                <a:lnTo>
                  <a:pt x="62899" y="189679"/>
                </a:lnTo>
                <a:lnTo>
                  <a:pt x="65745" y="189318"/>
                </a:lnTo>
                <a:lnTo>
                  <a:pt x="68595" y="189077"/>
                </a:lnTo>
                <a:lnTo>
                  <a:pt x="71448" y="188916"/>
                </a:lnTo>
                <a:lnTo>
                  <a:pt x="75254" y="187857"/>
                </a:lnTo>
                <a:lnTo>
                  <a:pt x="79697" y="186198"/>
                </a:lnTo>
                <a:lnTo>
                  <a:pt x="84564" y="184139"/>
                </a:lnTo>
                <a:lnTo>
                  <a:pt x="88761" y="181814"/>
                </a:lnTo>
                <a:lnTo>
                  <a:pt x="92512" y="179312"/>
                </a:lnTo>
                <a:lnTo>
                  <a:pt x="95964" y="176692"/>
                </a:lnTo>
                <a:lnTo>
                  <a:pt x="99219" y="173992"/>
                </a:lnTo>
                <a:lnTo>
                  <a:pt x="102341" y="171240"/>
                </a:lnTo>
                <a:lnTo>
                  <a:pt x="105375" y="168452"/>
                </a:lnTo>
                <a:lnTo>
                  <a:pt x="109302" y="165641"/>
                </a:lnTo>
                <a:lnTo>
                  <a:pt x="113826" y="162815"/>
                </a:lnTo>
                <a:lnTo>
                  <a:pt x="118746" y="159978"/>
                </a:lnTo>
                <a:lnTo>
                  <a:pt x="122979" y="156182"/>
                </a:lnTo>
                <a:lnTo>
                  <a:pt x="126754" y="151747"/>
                </a:lnTo>
                <a:lnTo>
                  <a:pt x="130222" y="146884"/>
                </a:lnTo>
                <a:lnTo>
                  <a:pt x="133487" y="142691"/>
                </a:lnTo>
                <a:lnTo>
                  <a:pt x="136617" y="138942"/>
                </a:lnTo>
                <a:lnTo>
                  <a:pt x="139655" y="135491"/>
                </a:lnTo>
                <a:lnTo>
                  <a:pt x="142633" y="131284"/>
                </a:lnTo>
                <a:lnTo>
                  <a:pt x="145572" y="126576"/>
                </a:lnTo>
                <a:lnTo>
                  <a:pt x="148482" y="121531"/>
                </a:lnTo>
                <a:lnTo>
                  <a:pt x="150424" y="117216"/>
                </a:lnTo>
                <a:lnTo>
                  <a:pt x="151718" y="113386"/>
                </a:lnTo>
                <a:lnTo>
                  <a:pt x="154305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5"/>
          <p:cNvSpPr/>
          <p:nvPr/>
        </p:nvSpPr>
        <p:spPr>
          <a:xfrm>
            <a:off x="4189871" y="1611746"/>
            <a:ext cx="4939" cy="34175"/>
          </a:xfrm>
          <a:custGeom>
            <a:avLst/>
            <a:gdLst/>
            <a:ahLst/>
            <a:cxnLst/>
            <a:rect l="0" t="0" r="0" b="0"/>
            <a:pathLst>
              <a:path w="4939" h="34175">
                <a:moveTo>
                  <a:pt x="4938" y="34174"/>
                </a:moveTo>
                <a:lnTo>
                  <a:pt x="388" y="29623"/>
                </a:lnTo>
                <a:lnTo>
                  <a:pt x="0" y="28282"/>
                </a:lnTo>
                <a:lnTo>
                  <a:pt x="694" y="27389"/>
                </a:lnTo>
                <a:lnTo>
                  <a:pt x="2108" y="26793"/>
                </a:lnTo>
                <a:lnTo>
                  <a:pt x="3052" y="25443"/>
                </a:lnTo>
                <a:lnTo>
                  <a:pt x="3681" y="23591"/>
                </a:lnTo>
                <a:lnTo>
                  <a:pt x="4100" y="21403"/>
                </a:lnTo>
                <a:lnTo>
                  <a:pt x="4380" y="18993"/>
                </a:lnTo>
                <a:lnTo>
                  <a:pt x="4566" y="16433"/>
                </a:lnTo>
                <a:lnTo>
                  <a:pt x="4865" y="10032"/>
                </a:lnTo>
                <a:lnTo>
                  <a:pt x="4938" y="59"/>
                </a:lnTo>
                <a:lnTo>
                  <a:pt x="4938" y="0"/>
                </a:lnTo>
                <a:lnTo>
                  <a:pt x="4938" y="8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06"/>
          <p:cNvSpPr/>
          <p:nvPr/>
        </p:nvSpPr>
        <p:spPr>
          <a:xfrm>
            <a:off x="3021610" y="1611632"/>
            <a:ext cx="230225" cy="402906"/>
          </a:xfrm>
          <a:custGeom>
            <a:avLst/>
            <a:gdLst/>
            <a:ahLst/>
            <a:cxnLst/>
            <a:rect l="0" t="0" r="0" b="0"/>
            <a:pathLst>
              <a:path w="230225" h="402906">
                <a:moveTo>
                  <a:pt x="93065" y="8570"/>
                </a:moveTo>
                <a:lnTo>
                  <a:pt x="93065" y="1189"/>
                </a:lnTo>
                <a:lnTo>
                  <a:pt x="92112" y="792"/>
                </a:lnTo>
                <a:lnTo>
                  <a:pt x="85684" y="102"/>
                </a:lnTo>
                <a:lnTo>
                  <a:pt x="80294" y="29"/>
                </a:lnTo>
                <a:lnTo>
                  <a:pt x="68923" y="0"/>
                </a:lnTo>
                <a:lnTo>
                  <a:pt x="65507" y="2539"/>
                </a:lnTo>
                <a:lnTo>
                  <a:pt x="63263" y="4549"/>
                </a:lnTo>
                <a:lnTo>
                  <a:pt x="60815" y="5889"/>
                </a:lnTo>
                <a:lnTo>
                  <a:pt x="55553" y="7379"/>
                </a:lnTo>
                <a:lnTo>
                  <a:pt x="53770" y="8728"/>
                </a:lnTo>
                <a:lnTo>
                  <a:pt x="52581" y="10580"/>
                </a:lnTo>
                <a:lnTo>
                  <a:pt x="51788" y="12768"/>
                </a:lnTo>
                <a:lnTo>
                  <a:pt x="48367" y="17738"/>
                </a:lnTo>
                <a:lnTo>
                  <a:pt x="46121" y="20397"/>
                </a:lnTo>
                <a:lnTo>
                  <a:pt x="44624" y="23122"/>
                </a:lnTo>
                <a:lnTo>
                  <a:pt x="41564" y="31508"/>
                </a:lnTo>
                <a:lnTo>
                  <a:pt x="35048" y="40978"/>
                </a:lnTo>
                <a:lnTo>
                  <a:pt x="29815" y="50279"/>
                </a:lnTo>
                <a:lnTo>
                  <a:pt x="26854" y="58222"/>
                </a:lnTo>
                <a:lnTo>
                  <a:pt x="26064" y="61674"/>
                </a:lnTo>
                <a:lnTo>
                  <a:pt x="22646" y="68049"/>
                </a:lnTo>
                <a:lnTo>
                  <a:pt x="17953" y="75010"/>
                </a:lnTo>
                <a:lnTo>
                  <a:pt x="12691" y="84454"/>
                </a:lnTo>
                <a:lnTo>
                  <a:pt x="9718" y="92461"/>
                </a:lnTo>
                <a:lnTo>
                  <a:pt x="8397" y="100148"/>
                </a:lnTo>
                <a:lnTo>
                  <a:pt x="7809" y="109914"/>
                </a:lnTo>
                <a:lnTo>
                  <a:pt x="5008" y="120604"/>
                </a:lnTo>
                <a:lnTo>
                  <a:pt x="1541" y="131705"/>
                </a:lnTo>
                <a:lnTo>
                  <a:pt x="0" y="142989"/>
                </a:lnTo>
                <a:lnTo>
                  <a:pt x="541" y="147713"/>
                </a:lnTo>
                <a:lnTo>
                  <a:pt x="1855" y="151815"/>
                </a:lnTo>
                <a:lnTo>
                  <a:pt x="3683" y="155501"/>
                </a:lnTo>
                <a:lnTo>
                  <a:pt x="5714" y="164678"/>
                </a:lnTo>
                <a:lnTo>
                  <a:pt x="6617" y="175106"/>
                </a:lnTo>
                <a:lnTo>
                  <a:pt x="7018" y="186091"/>
                </a:lnTo>
                <a:lnTo>
                  <a:pt x="7244" y="198435"/>
                </a:lnTo>
                <a:lnTo>
                  <a:pt x="9837" y="207572"/>
                </a:lnTo>
                <a:lnTo>
                  <a:pt x="14164" y="217983"/>
                </a:lnTo>
                <a:lnTo>
                  <a:pt x="19263" y="228960"/>
                </a:lnTo>
                <a:lnTo>
                  <a:pt x="22164" y="237649"/>
                </a:lnTo>
                <a:lnTo>
                  <a:pt x="24406" y="245638"/>
                </a:lnTo>
                <a:lnTo>
                  <a:pt x="28577" y="255538"/>
                </a:lnTo>
                <a:lnTo>
                  <a:pt x="33606" y="266289"/>
                </a:lnTo>
                <a:lnTo>
                  <a:pt x="44596" y="288713"/>
                </a:lnTo>
                <a:lnTo>
                  <a:pt x="50250" y="297543"/>
                </a:lnTo>
                <a:lnTo>
                  <a:pt x="55939" y="305595"/>
                </a:lnTo>
                <a:lnTo>
                  <a:pt x="61642" y="315524"/>
                </a:lnTo>
                <a:lnTo>
                  <a:pt x="65448" y="319886"/>
                </a:lnTo>
                <a:lnTo>
                  <a:pt x="69891" y="323746"/>
                </a:lnTo>
                <a:lnTo>
                  <a:pt x="74758" y="327273"/>
                </a:lnTo>
                <a:lnTo>
                  <a:pt x="78955" y="330576"/>
                </a:lnTo>
                <a:lnTo>
                  <a:pt x="82706" y="333731"/>
                </a:lnTo>
                <a:lnTo>
                  <a:pt x="89413" y="339776"/>
                </a:lnTo>
                <a:lnTo>
                  <a:pt x="95569" y="345638"/>
                </a:lnTo>
                <a:lnTo>
                  <a:pt x="117587" y="367440"/>
                </a:lnTo>
                <a:lnTo>
                  <a:pt x="121795" y="370690"/>
                </a:lnTo>
                <a:lnTo>
                  <a:pt x="125554" y="372855"/>
                </a:lnTo>
                <a:lnTo>
                  <a:pt x="132269" y="376215"/>
                </a:lnTo>
                <a:lnTo>
                  <a:pt x="138429" y="380883"/>
                </a:lnTo>
                <a:lnTo>
                  <a:pt x="142357" y="382508"/>
                </a:lnTo>
                <a:lnTo>
                  <a:pt x="146881" y="383592"/>
                </a:lnTo>
                <a:lnTo>
                  <a:pt x="151803" y="384315"/>
                </a:lnTo>
                <a:lnTo>
                  <a:pt x="156988" y="384797"/>
                </a:lnTo>
                <a:lnTo>
                  <a:pt x="162350" y="385118"/>
                </a:lnTo>
                <a:lnTo>
                  <a:pt x="167830" y="385332"/>
                </a:lnTo>
                <a:lnTo>
                  <a:pt x="172436" y="386427"/>
                </a:lnTo>
                <a:lnTo>
                  <a:pt x="176459" y="388110"/>
                </a:lnTo>
                <a:lnTo>
                  <a:pt x="180093" y="390184"/>
                </a:lnTo>
                <a:lnTo>
                  <a:pt x="184421" y="391567"/>
                </a:lnTo>
                <a:lnTo>
                  <a:pt x="189212" y="392489"/>
                </a:lnTo>
                <a:lnTo>
                  <a:pt x="194310" y="393103"/>
                </a:lnTo>
                <a:lnTo>
                  <a:pt x="198662" y="394466"/>
                </a:lnTo>
                <a:lnTo>
                  <a:pt x="202515" y="396326"/>
                </a:lnTo>
                <a:lnTo>
                  <a:pt x="209336" y="399981"/>
                </a:lnTo>
                <a:lnTo>
                  <a:pt x="215544" y="401606"/>
                </a:lnTo>
                <a:lnTo>
                  <a:pt x="221477" y="402328"/>
                </a:lnTo>
                <a:lnTo>
                  <a:pt x="230224" y="4029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07"/>
          <p:cNvSpPr/>
          <p:nvPr/>
        </p:nvSpPr>
        <p:spPr>
          <a:xfrm>
            <a:off x="4494847" y="1543050"/>
            <a:ext cx="231382" cy="342901"/>
          </a:xfrm>
          <a:custGeom>
            <a:avLst/>
            <a:gdLst/>
            <a:ahLst/>
            <a:cxnLst/>
            <a:rect l="0" t="0" r="0" b="0"/>
            <a:pathLst>
              <a:path w="231382" h="342901">
                <a:moveTo>
                  <a:pt x="0" y="0"/>
                </a:moveTo>
                <a:lnTo>
                  <a:pt x="17321" y="0"/>
                </a:lnTo>
                <a:lnTo>
                  <a:pt x="20120" y="952"/>
                </a:lnTo>
                <a:lnTo>
                  <a:pt x="21986" y="2540"/>
                </a:lnTo>
                <a:lnTo>
                  <a:pt x="23229" y="4550"/>
                </a:lnTo>
                <a:lnTo>
                  <a:pt x="25011" y="5891"/>
                </a:lnTo>
                <a:lnTo>
                  <a:pt x="27152" y="6785"/>
                </a:lnTo>
                <a:lnTo>
                  <a:pt x="33023" y="8730"/>
                </a:lnTo>
                <a:lnTo>
                  <a:pt x="37255" y="10582"/>
                </a:lnTo>
                <a:lnTo>
                  <a:pt x="47038" y="15180"/>
                </a:lnTo>
                <a:lnTo>
                  <a:pt x="57735" y="20399"/>
                </a:lnTo>
                <a:lnTo>
                  <a:pt x="62303" y="21219"/>
                </a:lnTo>
                <a:lnTo>
                  <a:pt x="66300" y="20814"/>
                </a:lnTo>
                <a:lnTo>
                  <a:pt x="69918" y="19590"/>
                </a:lnTo>
                <a:lnTo>
                  <a:pt x="74234" y="19728"/>
                </a:lnTo>
                <a:lnTo>
                  <a:pt x="79017" y="20772"/>
                </a:lnTo>
                <a:lnTo>
                  <a:pt x="84110" y="22420"/>
                </a:lnTo>
                <a:lnTo>
                  <a:pt x="89411" y="23519"/>
                </a:lnTo>
                <a:lnTo>
                  <a:pt x="94850" y="24252"/>
                </a:lnTo>
                <a:lnTo>
                  <a:pt x="100381" y="24740"/>
                </a:lnTo>
                <a:lnTo>
                  <a:pt x="105973" y="26018"/>
                </a:lnTo>
                <a:lnTo>
                  <a:pt x="111606" y="27823"/>
                </a:lnTo>
                <a:lnTo>
                  <a:pt x="117266" y="29978"/>
                </a:lnTo>
                <a:lnTo>
                  <a:pt x="122945" y="32368"/>
                </a:lnTo>
                <a:lnTo>
                  <a:pt x="128636" y="34913"/>
                </a:lnTo>
                <a:lnTo>
                  <a:pt x="134335" y="37563"/>
                </a:lnTo>
                <a:lnTo>
                  <a:pt x="140039" y="41234"/>
                </a:lnTo>
                <a:lnTo>
                  <a:pt x="145747" y="45587"/>
                </a:lnTo>
                <a:lnTo>
                  <a:pt x="151457" y="50394"/>
                </a:lnTo>
                <a:lnTo>
                  <a:pt x="157169" y="54551"/>
                </a:lnTo>
                <a:lnTo>
                  <a:pt x="162882" y="58275"/>
                </a:lnTo>
                <a:lnTo>
                  <a:pt x="168595" y="61709"/>
                </a:lnTo>
                <a:lnTo>
                  <a:pt x="174309" y="65905"/>
                </a:lnTo>
                <a:lnTo>
                  <a:pt x="180024" y="70606"/>
                </a:lnTo>
                <a:lnTo>
                  <a:pt x="190501" y="79958"/>
                </a:lnTo>
                <a:lnTo>
                  <a:pt x="198332" y="87289"/>
                </a:lnTo>
                <a:lnTo>
                  <a:pt x="204988" y="96262"/>
                </a:lnTo>
                <a:lnTo>
                  <a:pt x="212073" y="106601"/>
                </a:lnTo>
                <a:lnTo>
                  <a:pt x="216630" y="112024"/>
                </a:lnTo>
                <a:lnTo>
                  <a:pt x="221572" y="117545"/>
                </a:lnTo>
                <a:lnTo>
                  <a:pt x="224868" y="123131"/>
                </a:lnTo>
                <a:lnTo>
                  <a:pt x="227064" y="128759"/>
                </a:lnTo>
                <a:lnTo>
                  <a:pt x="228529" y="134417"/>
                </a:lnTo>
                <a:lnTo>
                  <a:pt x="229505" y="140094"/>
                </a:lnTo>
                <a:lnTo>
                  <a:pt x="230156" y="145783"/>
                </a:lnTo>
                <a:lnTo>
                  <a:pt x="230589" y="151481"/>
                </a:lnTo>
                <a:lnTo>
                  <a:pt x="230879" y="158137"/>
                </a:lnTo>
                <a:lnTo>
                  <a:pt x="231200" y="173153"/>
                </a:lnTo>
                <a:lnTo>
                  <a:pt x="231381" y="193121"/>
                </a:lnTo>
                <a:lnTo>
                  <a:pt x="230454" y="199232"/>
                </a:lnTo>
                <a:lnTo>
                  <a:pt x="228884" y="205211"/>
                </a:lnTo>
                <a:lnTo>
                  <a:pt x="226884" y="211103"/>
                </a:lnTo>
                <a:lnTo>
                  <a:pt x="224599" y="216935"/>
                </a:lnTo>
                <a:lnTo>
                  <a:pt x="222123" y="222728"/>
                </a:lnTo>
                <a:lnTo>
                  <a:pt x="219519" y="228495"/>
                </a:lnTo>
                <a:lnTo>
                  <a:pt x="215879" y="235197"/>
                </a:lnTo>
                <a:lnTo>
                  <a:pt x="211547" y="242523"/>
                </a:lnTo>
                <a:lnTo>
                  <a:pt x="206754" y="250264"/>
                </a:lnTo>
                <a:lnTo>
                  <a:pt x="201653" y="257330"/>
                </a:lnTo>
                <a:lnTo>
                  <a:pt x="196348" y="263946"/>
                </a:lnTo>
                <a:lnTo>
                  <a:pt x="190906" y="270261"/>
                </a:lnTo>
                <a:lnTo>
                  <a:pt x="185373" y="276377"/>
                </a:lnTo>
                <a:lnTo>
                  <a:pt x="174146" y="288251"/>
                </a:lnTo>
                <a:lnTo>
                  <a:pt x="144554" y="318315"/>
                </a:lnTo>
                <a:lnTo>
                  <a:pt x="140184" y="321747"/>
                </a:lnTo>
                <a:lnTo>
                  <a:pt x="135366" y="324988"/>
                </a:lnTo>
                <a:lnTo>
                  <a:pt x="130249" y="328101"/>
                </a:lnTo>
                <a:lnTo>
                  <a:pt x="126838" y="331129"/>
                </a:lnTo>
                <a:lnTo>
                  <a:pt x="124563" y="334100"/>
                </a:lnTo>
                <a:lnTo>
                  <a:pt x="123048" y="337033"/>
                </a:lnTo>
                <a:lnTo>
                  <a:pt x="121084" y="338988"/>
                </a:lnTo>
                <a:lnTo>
                  <a:pt x="118822" y="340292"/>
                </a:lnTo>
                <a:lnTo>
                  <a:pt x="113770" y="341741"/>
                </a:lnTo>
                <a:lnTo>
                  <a:pt x="108350" y="342385"/>
                </a:lnTo>
                <a:lnTo>
                  <a:pt x="103000" y="342798"/>
                </a:lnTo>
                <a:lnTo>
                  <a:pt x="94320" y="342899"/>
                </a:lnTo>
                <a:lnTo>
                  <a:pt x="94298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8"/>
          <p:cNvSpPr/>
          <p:nvPr/>
        </p:nvSpPr>
        <p:spPr>
          <a:xfrm>
            <a:off x="4838135" y="1525905"/>
            <a:ext cx="239643" cy="462916"/>
          </a:xfrm>
          <a:custGeom>
            <a:avLst/>
            <a:gdLst/>
            <a:ahLst/>
            <a:cxnLst/>
            <a:rect l="0" t="0" r="0" b="0"/>
            <a:pathLst>
              <a:path w="239643" h="462916">
                <a:moveTo>
                  <a:pt x="128199" y="0"/>
                </a:moveTo>
                <a:lnTo>
                  <a:pt x="119658" y="0"/>
                </a:lnTo>
                <a:lnTo>
                  <a:pt x="107698" y="11931"/>
                </a:lnTo>
                <a:lnTo>
                  <a:pt x="102260" y="19908"/>
                </a:lnTo>
                <a:lnTo>
                  <a:pt x="95716" y="29802"/>
                </a:lnTo>
                <a:lnTo>
                  <a:pt x="91304" y="35108"/>
                </a:lnTo>
                <a:lnTo>
                  <a:pt x="86457" y="40550"/>
                </a:lnTo>
                <a:lnTo>
                  <a:pt x="82274" y="46083"/>
                </a:lnTo>
                <a:lnTo>
                  <a:pt x="75086" y="57311"/>
                </a:lnTo>
                <a:lnTo>
                  <a:pt x="68716" y="68651"/>
                </a:lnTo>
                <a:lnTo>
                  <a:pt x="62710" y="80042"/>
                </a:lnTo>
                <a:lnTo>
                  <a:pt x="56866" y="91454"/>
                </a:lnTo>
                <a:lnTo>
                  <a:pt x="53021" y="98116"/>
                </a:lnTo>
                <a:lnTo>
                  <a:pt x="48553" y="105416"/>
                </a:lnTo>
                <a:lnTo>
                  <a:pt x="43670" y="113140"/>
                </a:lnTo>
                <a:lnTo>
                  <a:pt x="39461" y="121146"/>
                </a:lnTo>
                <a:lnTo>
                  <a:pt x="35703" y="129342"/>
                </a:lnTo>
                <a:lnTo>
                  <a:pt x="32246" y="137663"/>
                </a:lnTo>
                <a:lnTo>
                  <a:pt x="25863" y="151988"/>
                </a:lnTo>
                <a:lnTo>
                  <a:pt x="22828" y="158475"/>
                </a:lnTo>
                <a:lnTo>
                  <a:pt x="20804" y="165658"/>
                </a:lnTo>
                <a:lnTo>
                  <a:pt x="19455" y="173303"/>
                </a:lnTo>
                <a:lnTo>
                  <a:pt x="18556" y="181258"/>
                </a:lnTo>
                <a:lnTo>
                  <a:pt x="17004" y="189418"/>
                </a:lnTo>
                <a:lnTo>
                  <a:pt x="15017" y="197716"/>
                </a:lnTo>
                <a:lnTo>
                  <a:pt x="12739" y="206106"/>
                </a:lnTo>
                <a:lnTo>
                  <a:pt x="10209" y="220507"/>
                </a:lnTo>
                <a:lnTo>
                  <a:pt x="8131" y="234211"/>
                </a:lnTo>
                <a:lnTo>
                  <a:pt x="6244" y="241865"/>
                </a:lnTo>
                <a:lnTo>
                  <a:pt x="4034" y="249826"/>
                </a:lnTo>
                <a:lnTo>
                  <a:pt x="1577" y="263751"/>
                </a:lnTo>
                <a:lnTo>
                  <a:pt x="486" y="277242"/>
                </a:lnTo>
                <a:lnTo>
                  <a:pt x="0" y="292764"/>
                </a:lnTo>
                <a:lnTo>
                  <a:pt x="2324" y="306647"/>
                </a:lnTo>
                <a:lnTo>
                  <a:pt x="6533" y="319167"/>
                </a:lnTo>
                <a:lnTo>
                  <a:pt x="11577" y="331082"/>
                </a:lnTo>
                <a:lnTo>
                  <a:pt x="16995" y="342727"/>
                </a:lnTo>
                <a:lnTo>
                  <a:pt x="22578" y="353301"/>
                </a:lnTo>
                <a:lnTo>
                  <a:pt x="28234" y="361175"/>
                </a:lnTo>
                <a:lnTo>
                  <a:pt x="32028" y="365560"/>
                </a:lnTo>
                <a:lnTo>
                  <a:pt x="36463" y="370389"/>
                </a:lnTo>
                <a:lnTo>
                  <a:pt x="41324" y="375514"/>
                </a:lnTo>
                <a:lnTo>
                  <a:pt x="46470" y="379882"/>
                </a:lnTo>
                <a:lnTo>
                  <a:pt x="51806" y="383747"/>
                </a:lnTo>
                <a:lnTo>
                  <a:pt x="57268" y="387276"/>
                </a:lnTo>
                <a:lnTo>
                  <a:pt x="62814" y="390582"/>
                </a:lnTo>
                <a:lnTo>
                  <a:pt x="68417" y="393738"/>
                </a:lnTo>
                <a:lnTo>
                  <a:pt x="79722" y="399784"/>
                </a:lnTo>
                <a:lnTo>
                  <a:pt x="125346" y="422899"/>
                </a:lnTo>
                <a:lnTo>
                  <a:pt x="132012" y="425760"/>
                </a:lnTo>
                <a:lnTo>
                  <a:pt x="139314" y="428620"/>
                </a:lnTo>
                <a:lnTo>
                  <a:pt x="147039" y="431479"/>
                </a:lnTo>
                <a:lnTo>
                  <a:pt x="153142" y="433385"/>
                </a:lnTo>
                <a:lnTo>
                  <a:pt x="158162" y="434656"/>
                </a:lnTo>
                <a:lnTo>
                  <a:pt x="162463" y="435503"/>
                </a:lnTo>
                <a:lnTo>
                  <a:pt x="167234" y="437020"/>
                </a:lnTo>
                <a:lnTo>
                  <a:pt x="172320" y="438984"/>
                </a:lnTo>
                <a:lnTo>
                  <a:pt x="177616" y="441246"/>
                </a:lnTo>
                <a:lnTo>
                  <a:pt x="183051" y="442754"/>
                </a:lnTo>
                <a:lnTo>
                  <a:pt x="188580" y="443759"/>
                </a:lnTo>
                <a:lnTo>
                  <a:pt x="194171" y="444429"/>
                </a:lnTo>
                <a:lnTo>
                  <a:pt x="198850" y="445828"/>
                </a:lnTo>
                <a:lnTo>
                  <a:pt x="202923" y="447714"/>
                </a:lnTo>
                <a:lnTo>
                  <a:pt x="209987" y="451396"/>
                </a:lnTo>
                <a:lnTo>
                  <a:pt x="216302" y="453033"/>
                </a:lnTo>
                <a:lnTo>
                  <a:pt x="222284" y="456300"/>
                </a:lnTo>
                <a:lnTo>
                  <a:pt x="225212" y="458505"/>
                </a:lnTo>
                <a:lnTo>
                  <a:pt x="231006" y="460955"/>
                </a:lnTo>
                <a:lnTo>
                  <a:pt x="239642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9"/>
          <p:cNvSpPr/>
          <p:nvPr/>
        </p:nvSpPr>
        <p:spPr>
          <a:xfrm>
            <a:off x="5017770" y="1611633"/>
            <a:ext cx="307151" cy="257172"/>
          </a:xfrm>
          <a:custGeom>
            <a:avLst/>
            <a:gdLst/>
            <a:ahLst/>
            <a:cxnLst/>
            <a:rect l="0" t="0" r="0" b="0"/>
            <a:pathLst>
              <a:path w="307151" h="257172">
                <a:moveTo>
                  <a:pt x="0" y="34287"/>
                </a:moveTo>
                <a:lnTo>
                  <a:pt x="0" y="29736"/>
                </a:lnTo>
                <a:lnTo>
                  <a:pt x="952" y="28395"/>
                </a:lnTo>
                <a:lnTo>
                  <a:pt x="2540" y="27502"/>
                </a:lnTo>
                <a:lnTo>
                  <a:pt x="6843" y="26508"/>
                </a:lnTo>
                <a:lnTo>
                  <a:pt x="11931" y="26067"/>
                </a:lnTo>
                <a:lnTo>
                  <a:pt x="14622" y="24997"/>
                </a:lnTo>
                <a:lnTo>
                  <a:pt x="20151" y="21268"/>
                </a:lnTo>
                <a:lnTo>
                  <a:pt x="22006" y="18940"/>
                </a:lnTo>
                <a:lnTo>
                  <a:pt x="23243" y="16435"/>
                </a:lnTo>
                <a:lnTo>
                  <a:pt x="24068" y="13813"/>
                </a:lnTo>
                <a:lnTo>
                  <a:pt x="27475" y="12065"/>
                </a:lnTo>
                <a:lnTo>
                  <a:pt x="32604" y="10900"/>
                </a:lnTo>
                <a:lnTo>
                  <a:pt x="38881" y="10123"/>
                </a:lnTo>
                <a:lnTo>
                  <a:pt x="44970" y="8652"/>
                </a:lnTo>
                <a:lnTo>
                  <a:pt x="50935" y="6720"/>
                </a:lnTo>
                <a:lnTo>
                  <a:pt x="56816" y="4479"/>
                </a:lnTo>
                <a:lnTo>
                  <a:pt x="63595" y="2985"/>
                </a:lnTo>
                <a:lnTo>
                  <a:pt x="70972" y="1989"/>
                </a:lnTo>
                <a:lnTo>
                  <a:pt x="78747" y="1325"/>
                </a:lnTo>
                <a:lnTo>
                  <a:pt x="86788" y="882"/>
                </a:lnTo>
                <a:lnTo>
                  <a:pt x="103342" y="390"/>
                </a:lnTo>
                <a:lnTo>
                  <a:pt x="156061" y="20"/>
                </a:lnTo>
                <a:lnTo>
                  <a:pt x="185592" y="0"/>
                </a:lnTo>
                <a:lnTo>
                  <a:pt x="189450" y="951"/>
                </a:lnTo>
                <a:lnTo>
                  <a:pt x="192023" y="2538"/>
                </a:lnTo>
                <a:lnTo>
                  <a:pt x="198183" y="9322"/>
                </a:lnTo>
                <a:lnTo>
                  <a:pt x="200702" y="11929"/>
                </a:lnTo>
                <a:lnTo>
                  <a:pt x="202381" y="14619"/>
                </a:lnTo>
                <a:lnTo>
                  <a:pt x="204247" y="20148"/>
                </a:lnTo>
                <a:lnTo>
                  <a:pt x="205076" y="25780"/>
                </a:lnTo>
                <a:lnTo>
                  <a:pt x="205298" y="28616"/>
                </a:lnTo>
                <a:lnTo>
                  <a:pt x="204492" y="31458"/>
                </a:lnTo>
                <a:lnTo>
                  <a:pt x="201058" y="37157"/>
                </a:lnTo>
                <a:lnTo>
                  <a:pt x="197856" y="40963"/>
                </a:lnTo>
                <a:lnTo>
                  <a:pt x="193816" y="45405"/>
                </a:lnTo>
                <a:lnTo>
                  <a:pt x="189218" y="50271"/>
                </a:lnTo>
                <a:lnTo>
                  <a:pt x="184248" y="54468"/>
                </a:lnTo>
                <a:lnTo>
                  <a:pt x="179029" y="58218"/>
                </a:lnTo>
                <a:lnTo>
                  <a:pt x="173645" y="61671"/>
                </a:lnTo>
                <a:lnTo>
                  <a:pt x="168151" y="64925"/>
                </a:lnTo>
                <a:lnTo>
                  <a:pt x="162583" y="68048"/>
                </a:lnTo>
                <a:lnTo>
                  <a:pt x="151316" y="74056"/>
                </a:lnTo>
                <a:lnTo>
                  <a:pt x="122855" y="88548"/>
                </a:lnTo>
                <a:lnTo>
                  <a:pt x="113974" y="94280"/>
                </a:lnTo>
                <a:lnTo>
                  <a:pt x="103519" y="102364"/>
                </a:lnTo>
                <a:lnTo>
                  <a:pt x="98059" y="102767"/>
                </a:lnTo>
                <a:lnTo>
                  <a:pt x="102048" y="102854"/>
                </a:lnTo>
                <a:lnTo>
                  <a:pt x="107584" y="100321"/>
                </a:lnTo>
                <a:lnTo>
                  <a:pt x="111728" y="98312"/>
                </a:lnTo>
                <a:lnTo>
                  <a:pt x="116395" y="96972"/>
                </a:lnTo>
                <a:lnTo>
                  <a:pt x="121412" y="96080"/>
                </a:lnTo>
                <a:lnTo>
                  <a:pt x="126661" y="95485"/>
                </a:lnTo>
                <a:lnTo>
                  <a:pt x="133018" y="94135"/>
                </a:lnTo>
                <a:lnTo>
                  <a:pt x="140114" y="92283"/>
                </a:lnTo>
                <a:lnTo>
                  <a:pt x="147701" y="90096"/>
                </a:lnTo>
                <a:lnTo>
                  <a:pt x="155618" y="88638"/>
                </a:lnTo>
                <a:lnTo>
                  <a:pt x="163752" y="87666"/>
                </a:lnTo>
                <a:lnTo>
                  <a:pt x="172033" y="87018"/>
                </a:lnTo>
                <a:lnTo>
                  <a:pt x="180411" y="86586"/>
                </a:lnTo>
                <a:lnTo>
                  <a:pt x="197340" y="86106"/>
                </a:lnTo>
                <a:lnTo>
                  <a:pt x="222936" y="85835"/>
                </a:lnTo>
                <a:lnTo>
                  <a:pt x="230539" y="86750"/>
                </a:lnTo>
                <a:lnTo>
                  <a:pt x="237512" y="88312"/>
                </a:lnTo>
                <a:lnTo>
                  <a:pt x="244067" y="90306"/>
                </a:lnTo>
                <a:lnTo>
                  <a:pt x="250340" y="91635"/>
                </a:lnTo>
                <a:lnTo>
                  <a:pt x="256429" y="92522"/>
                </a:lnTo>
                <a:lnTo>
                  <a:pt x="262392" y="93112"/>
                </a:lnTo>
                <a:lnTo>
                  <a:pt x="271559" y="96309"/>
                </a:lnTo>
                <a:lnTo>
                  <a:pt x="279760" y="100905"/>
                </a:lnTo>
                <a:lnTo>
                  <a:pt x="289755" y="106122"/>
                </a:lnTo>
                <a:lnTo>
                  <a:pt x="293182" y="108847"/>
                </a:lnTo>
                <a:lnTo>
                  <a:pt x="295467" y="111616"/>
                </a:lnTo>
                <a:lnTo>
                  <a:pt x="298958" y="117233"/>
                </a:lnTo>
                <a:lnTo>
                  <a:pt x="303685" y="122904"/>
                </a:lnTo>
                <a:lnTo>
                  <a:pt x="305327" y="126702"/>
                </a:lnTo>
                <a:lnTo>
                  <a:pt x="306421" y="131140"/>
                </a:lnTo>
                <a:lnTo>
                  <a:pt x="307150" y="136003"/>
                </a:lnTo>
                <a:lnTo>
                  <a:pt x="306684" y="140197"/>
                </a:lnTo>
                <a:lnTo>
                  <a:pt x="305421" y="143946"/>
                </a:lnTo>
                <a:lnTo>
                  <a:pt x="293902" y="166626"/>
                </a:lnTo>
                <a:lnTo>
                  <a:pt x="288420" y="177559"/>
                </a:lnTo>
                <a:lnTo>
                  <a:pt x="283720" y="182189"/>
                </a:lnTo>
                <a:lnTo>
                  <a:pt x="277730" y="186228"/>
                </a:lnTo>
                <a:lnTo>
                  <a:pt x="270878" y="189873"/>
                </a:lnTo>
                <a:lnTo>
                  <a:pt x="264405" y="194209"/>
                </a:lnTo>
                <a:lnTo>
                  <a:pt x="258185" y="199004"/>
                </a:lnTo>
                <a:lnTo>
                  <a:pt x="252133" y="204105"/>
                </a:lnTo>
                <a:lnTo>
                  <a:pt x="245241" y="208459"/>
                </a:lnTo>
                <a:lnTo>
                  <a:pt x="237789" y="212314"/>
                </a:lnTo>
                <a:lnTo>
                  <a:pt x="229963" y="215837"/>
                </a:lnTo>
                <a:lnTo>
                  <a:pt x="221889" y="220090"/>
                </a:lnTo>
                <a:lnTo>
                  <a:pt x="213648" y="224831"/>
                </a:lnTo>
                <a:lnTo>
                  <a:pt x="205297" y="229896"/>
                </a:lnTo>
                <a:lnTo>
                  <a:pt x="196872" y="234225"/>
                </a:lnTo>
                <a:lnTo>
                  <a:pt x="188398" y="238064"/>
                </a:lnTo>
                <a:lnTo>
                  <a:pt x="179891" y="241576"/>
                </a:lnTo>
                <a:lnTo>
                  <a:pt x="172314" y="244869"/>
                </a:lnTo>
                <a:lnTo>
                  <a:pt x="158816" y="251069"/>
                </a:lnTo>
                <a:lnTo>
                  <a:pt x="152550" y="253103"/>
                </a:lnTo>
                <a:lnTo>
                  <a:pt x="146468" y="254459"/>
                </a:lnTo>
                <a:lnTo>
                  <a:pt x="140507" y="255363"/>
                </a:lnTo>
                <a:lnTo>
                  <a:pt x="134629" y="255966"/>
                </a:lnTo>
                <a:lnTo>
                  <a:pt x="128805" y="256368"/>
                </a:lnTo>
                <a:lnTo>
                  <a:pt x="123017" y="256636"/>
                </a:lnTo>
                <a:lnTo>
                  <a:pt x="111507" y="256933"/>
                </a:lnTo>
                <a:lnTo>
                  <a:pt x="69094" y="257171"/>
                </a:lnTo>
                <a:lnTo>
                  <a:pt x="68732" y="252621"/>
                </a:lnTo>
                <a:lnTo>
                  <a:pt x="67729" y="251280"/>
                </a:lnTo>
                <a:lnTo>
                  <a:pt x="66107" y="250386"/>
                </a:lnTo>
                <a:lnTo>
                  <a:pt x="60007" y="2485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10"/>
          <p:cNvSpPr/>
          <p:nvPr/>
        </p:nvSpPr>
        <p:spPr>
          <a:xfrm>
            <a:off x="5514975" y="1714607"/>
            <a:ext cx="197168" cy="25611"/>
          </a:xfrm>
          <a:custGeom>
            <a:avLst/>
            <a:gdLst/>
            <a:ahLst/>
            <a:cxnLst/>
            <a:rect l="0" t="0" r="0" b="0"/>
            <a:pathLst>
              <a:path w="197168" h="25611">
                <a:moveTo>
                  <a:pt x="0" y="25610"/>
                </a:moveTo>
                <a:lnTo>
                  <a:pt x="20151" y="25610"/>
                </a:lnTo>
                <a:lnTo>
                  <a:pt x="23911" y="24657"/>
                </a:lnTo>
                <a:lnTo>
                  <a:pt x="28323" y="23070"/>
                </a:lnTo>
                <a:lnTo>
                  <a:pt x="33170" y="21059"/>
                </a:lnTo>
                <a:lnTo>
                  <a:pt x="38305" y="19719"/>
                </a:lnTo>
                <a:lnTo>
                  <a:pt x="43634" y="18825"/>
                </a:lnTo>
                <a:lnTo>
                  <a:pt x="49092" y="18229"/>
                </a:lnTo>
                <a:lnTo>
                  <a:pt x="54636" y="17832"/>
                </a:lnTo>
                <a:lnTo>
                  <a:pt x="60236" y="17567"/>
                </a:lnTo>
                <a:lnTo>
                  <a:pt x="74680" y="17195"/>
                </a:lnTo>
                <a:lnTo>
                  <a:pt x="78362" y="17142"/>
                </a:lnTo>
                <a:lnTo>
                  <a:pt x="83673" y="16155"/>
                </a:lnTo>
                <a:lnTo>
                  <a:pt x="90072" y="14544"/>
                </a:lnTo>
                <a:lnTo>
                  <a:pt x="97196" y="12518"/>
                </a:lnTo>
                <a:lnTo>
                  <a:pt x="103849" y="11167"/>
                </a:lnTo>
                <a:lnTo>
                  <a:pt x="110190" y="10266"/>
                </a:lnTo>
                <a:lnTo>
                  <a:pt x="116323" y="9666"/>
                </a:lnTo>
                <a:lnTo>
                  <a:pt x="122316" y="9266"/>
                </a:lnTo>
                <a:lnTo>
                  <a:pt x="128216" y="8999"/>
                </a:lnTo>
                <a:lnTo>
                  <a:pt x="134054" y="8821"/>
                </a:lnTo>
                <a:lnTo>
                  <a:pt x="139853" y="7750"/>
                </a:lnTo>
                <a:lnTo>
                  <a:pt x="145622" y="6083"/>
                </a:lnTo>
                <a:lnTo>
                  <a:pt x="151374" y="4020"/>
                </a:lnTo>
                <a:lnTo>
                  <a:pt x="156161" y="2644"/>
                </a:lnTo>
                <a:lnTo>
                  <a:pt x="160305" y="1727"/>
                </a:lnTo>
                <a:lnTo>
                  <a:pt x="164020" y="1115"/>
                </a:lnTo>
                <a:lnTo>
                  <a:pt x="167449" y="708"/>
                </a:lnTo>
                <a:lnTo>
                  <a:pt x="170687" y="436"/>
                </a:lnTo>
                <a:lnTo>
                  <a:pt x="176826" y="134"/>
                </a:lnTo>
                <a:lnTo>
                  <a:pt x="182729" y="0"/>
                </a:lnTo>
                <a:lnTo>
                  <a:pt x="185637" y="917"/>
                </a:lnTo>
                <a:lnTo>
                  <a:pt x="188528" y="2480"/>
                </a:lnTo>
                <a:lnTo>
                  <a:pt x="197167" y="8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11"/>
          <p:cNvSpPr/>
          <p:nvPr/>
        </p:nvSpPr>
        <p:spPr>
          <a:xfrm>
            <a:off x="5883592" y="1697355"/>
            <a:ext cx="188596" cy="188583"/>
          </a:xfrm>
          <a:custGeom>
            <a:avLst/>
            <a:gdLst/>
            <a:ahLst/>
            <a:cxnLst/>
            <a:rect l="0" t="0" r="0" b="0"/>
            <a:pathLst>
              <a:path w="188596" h="188583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337" y="15180"/>
                </a:lnTo>
                <a:lnTo>
                  <a:pt x="8468" y="20399"/>
                </a:lnTo>
                <a:lnTo>
                  <a:pt x="9455" y="23124"/>
                </a:lnTo>
                <a:lnTo>
                  <a:pt x="13093" y="28692"/>
                </a:lnTo>
                <a:lnTo>
                  <a:pt x="15344" y="34342"/>
                </a:lnTo>
                <a:lnTo>
                  <a:pt x="15945" y="37182"/>
                </a:lnTo>
                <a:lnTo>
                  <a:pt x="16344" y="40980"/>
                </a:lnTo>
                <a:lnTo>
                  <a:pt x="16611" y="45418"/>
                </a:lnTo>
                <a:lnTo>
                  <a:pt x="16908" y="54475"/>
                </a:lnTo>
                <a:lnTo>
                  <a:pt x="17098" y="68051"/>
                </a:lnTo>
                <a:lnTo>
                  <a:pt x="17145" y="131060"/>
                </a:lnTo>
                <a:lnTo>
                  <a:pt x="18098" y="134998"/>
                </a:lnTo>
                <a:lnTo>
                  <a:pt x="19685" y="139529"/>
                </a:lnTo>
                <a:lnTo>
                  <a:pt x="21696" y="144454"/>
                </a:lnTo>
                <a:lnTo>
                  <a:pt x="23989" y="148690"/>
                </a:lnTo>
                <a:lnTo>
                  <a:pt x="26470" y="152466"/>
                </a:lnTo>
                <a:lnTo>
                  <a:pt x="29076" y="155937"/>
                </a:lnTo>
                <a:lnTo>
                  <a:pt x="31767" y="159203"/>
                </a:lnTo>
                <a:lnTo>
                  <a:pt x="34513" y="162333"/>
                </a:lnTo>
                <a:lnTo>
                  <a:pt x="37296" y="165371"/>
                </a:lnTo>
                <a:lnTo>
                  <a:pt x="39152" y="168350"/>
                </a:lnTo>
                <a:lnTo>
                  <a:pt x="41213" y="174199"/>
                </a:lnTo>
                <a:lnTo>
                  <a:pt x="44670" y="179974"/>
                </a:lnTo>
                <a:lnTo>
                  <a:pt x="46925" y="182848"/>
                </a:lnTo>
                <a:lnTo>
                  <a:pt x="50333" y="184763"/>
                </a:lnTo>
                <a:lnTo>
                  <a:pt x="54511" y="186040"/>
                </a:lnTo>
                <a:lnTo>
                  <a:pt x="59201" y="186892"/>
                </a:lnTo>
                <a:lnTo>
                  <a:pt x="63280" y="187459"/>
                </a:lnTo>
                <a:lnTo>
                  <a:pt x="66951" y="187838"/>
                </a:lnTo>
                <a:lnTo>
                  <a:pt x="70351" y="188090"/>
                </a:lnTo>
                <a:lnTo>
                  <a:pt x="74524" y="188258"/>
                </a:lnTo>
                <a:lnTo>
                  <a:pt x="88545" y="188495"/>
                </a:lnTo>
                <a:lnTo>
                  <a:pt x="105347" y="188582"/>
                </a:lnTo>
                <a:lnTo>
                  <a:pt x="109283" y="187633"/>
                </a:lnTo>
                <a:lnTo>
                  <a:pt x="113813" y="186049"/>
                </a:lnTo>
                <a:lnTo>
                  <a:pt x="118738" y="184040"/>
                </a:lnTo>
                <a:lnTo>
                  <a:pt x="122974" y="181748"/>
                </a:lnTo>
                <a:lnTo>
                  <a:pt x="126750" y="179268"/>
                </a:lnTo>
                <a:lnTo>
                  <a:pt x="130220" y="176662"/>
                </a:lnTo>
                <a:lnTo>
                  <a:pt x="133486" y="173972"/>
                </a:lnTo>
                <a:lnTo>
                  <a:pt x="136616" y="171226"/>
                </a:lnTo>
                <a:lnTo>
                  <a:pt x="139655" y="168443"/>
                </a:lnTo>
                <a:lnTo>
                  <a:pt x="143586" y="165635"/>
                </a:lnTo>
                <a:lnTo>
                  <a:pt x="148111" y="162811"/>
                </a:lnTo>
                <a:lnTo>
                  <a:pt x="153033" y="159976"/>
                </a:lnTo>
                <a:lnTo>
                  <a:pt x="157267" y="157133"/>
                </a:lnTo>
                <a:lnTo>
                  <a:pt x="161042" y="154285"/>
                </a:lnTo>
                <a:lnTo>
                  <a:pt x="164512" y="151434"/>
                </a:lnTo>
                <a:lnTo>
                  <a:pt x="167777" y="148581"/>
                </a:lnTo>
                <a:lnTo>
                  <a:pt x="170907" y="145726"/>
                </a:lnTo>
                <a:lnTo>
                  <a:pt x="173945" y="142871"/>
                </a:lnTo>
                <a:lnTo>
                  <a:pt x="175971" y="140015"/>
                </a:lnTo>
                <a:lnTo>
                  <a:pt x="178222" y="134301"/>
                </a:lnTo>
                <a:lnTo>
                  <a:pt x="179222" y="128587"/>
                </a:lnTo>
                <a:lnTo>
                  <a:pt x="179489" y="125729"/>
                </a:lnTo>
                <a:lnTo>
                  <a:pt x="180620" y="122872"/>
                </a:lnTo>
                <a:lnTo>
                  <a:pt x="182325" y="120014"/>
                </a:lnTo>
                <a:lnTo>
                  <a:pt x="188595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12"/>
          <p:cNvSpPr/>
          <p:nvPr/>
        </p:nvSpPr>
        <p:spPr>
          <a:xfrm>
            <a:off x="5840732" y="1560194"/>
            <a:ext cx="17144" cy="17147"/>
          </a:xfrm>
          <a:custGeom>
            <a:avLst/>
            <a:gdLst/>
            <a:ahLst/>
            <a:cxnLst/>
            <a:rect l="0" t="0" r="0" b="0"/>
            <a:pathLst>
              <a:path w="17144" h="17147">
                <a:moveTo>
                  <a:pt x="8570" y="17146"/>
                </a:moveTo>
                <a:lnTo>
                  <a:pt x="351" y="17146"/>
                </a:lnTo>
                <a:lnTo>
                  <a:pt x="233" y="16193"/>
                </a:lnTo>
                <a:lnTo>
                  <a:pt x="154" y="14606"/>
                </a:lnTo>
                <a:lnTo>
                  <a:pt x="7" y="8926"/>
                </a:lnTo>
                <a:lnTo>
                  <a:pt x="0" y="4127"/>
                </a:lnTo>
                <a:lnTo>
                  <a:pt x="952" y="2751"/>
                </a:lnTo>
                <a:lnTo>
                  <a:pt x="2539" y="1834"/>
                </a:lnTo>
                <a:lnTo>
                  <a:pt x="4549" y="1223"/>
                </a:lnTo>
                <a:lnTo>
                  <a:pt x="6842" y="816"/>
                </a:lnTo>
                <a:lnTo>
                  <a:pt x="9323" y="544"/>
                </a:lnTo>
                <a:lnTo>
                  <a:pt x="171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13"/>
          <p:cNvSpPr/>
          <p:nvPr/>
        </p:nvSpPr>
        <p:spPr>
          <a:xfrm>
            <a:off x="6055042" y="1483042"/>
            <a:ext cx="256769" cy="411481"/>
          </a:xfrm>
          <a:custGeom>
            <a:avLst/>
            <a:gdLst/>
            <a:ahLst/>
            <a:cxnLst/>
            <a:rect l="0" t="0" r="0" b="0"/>
            <a:pathLst>
              <a:path w="256769" h="411481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8619" y="4551"/>
                </a:lnTo>
                <a:lnTo>
                  <a:pt x="32414" y="5891"/>
                </a:lnTo>
                <a:lnTo>
                  <a:pt x="36850" y="6785"/>
                </a:lnTo>
                <a:lnTo>
                  <a:pt x="41711" y="7381"/>
                </a:lnTo>
                <a:lnTo>
                  <a:pt x="45905" y="8731"/>
                </a:lnTo>
                <a:lnTo>
                  <a:pt x="53105" y="12770"/>
                </a:lnTo>
                <a:lnTo>
                  <a:pt x="57311" y="14229"/>
                </a:lnTo>
                <a:lnTo>
                  <a:pt x="62020" y="15201"/>
                </a:lnTo>
                <a:lnTo>
                  <a:pt x="67064" y="15849"/>
                </a:lnTo>
                <a:lnTo>
                  <a:pt x="71379" y="17233"/>
                </a:lnTo>
                <a:lnTo>
                  <a:pt x="78714" y="21312"/>
                </a:lnTo>
                <a:lnTo>
                  <a:pt x="82956" y="23733"/>
                </a:lnTo>
                <a:lnTo>
                  <a:pt x="92749" y="28963"/>
                </a:lnTo>
                <a:lnTo>
                  <a:pt x="125845" y="45754"/>
                </a:lnTo>
                <a:lnTo>
                  <a:pt x="130569" y="48600"/>
                </a:lnTo>
                <a:lnTo>
                  <a:pt x="138358" y="54303"/>
                </a:lnTo>
                <a:lnTo>
                  <a:pt x="143674" y="57157"/>
                </a:lnTo>
                <a:lnTo>
                  <a:pt x="150075" y="60012"/>
                </a:lnTo>
                <a:lnTo>
                  <a:pt x="157200" y="62868"/>
                </a:lnTo>
                <a:lnTo>
                  <a:pt x="163855" y="66677"/>
                </a:lnTo>
                <a:lnTo>
                  <a:pt x="170197" y="71121"/>
                </a:lnTo>
                <a:lnTo>
                  <a:pt x="176329" y="75989"/>
                </a:lnTo>
                <a:lnTo>
                  <a:pt x="181370" y="80187"/>
                </a:lnTo>
                <a:lnTo>
                  <a:pt x="185684" y="83938"/>
                </a:lnTo>
                <a:lnTo>
                  <a:pt x="189512" y="87391"/>
                </a:lnTo>
                <a:lnTo>
                  <a:pt x="198845" y="96308"/>
                </a:lnTo>
                <a:lnTo>
                  <a:pt x="204001" y="101353"/>
                </a:lnTo>
                <a:lnTo>
                  <a:pt x="208391" y="107574"/>
                </a:lnTo>
                <a:lnTo>
                  <a:pt x="212270" y="114578"/>
                </a:lnTo>
                <a:lnTo>
                  <a:pt x="215808" y="122106"/>
                </a:lnTo>
                <a:lnTo>
                  <a:pt x="220072" y="129029"/>
                </a:lnTo>
                <a:lnTo>
                  <a:pt x="224820" y="135549"/>
                </a:lnTo>
                <a:lnTo>
                  <a:pt x="229890" y="141801"/>
                </a:lnTo>
                <a:lnTo>
                  <a:pt x="234222" y="147874"/>
                </a:lnTo>
                <a:lnTo>
                  <a:pt x="241576" y="159702"/>
                </a:lnTo>
                <a:lnTo>
                  <a:pt x="245480" y="171309"/>
                </a:lnTo>
                <a:lnTo>
                  <a:pt x="248167" y="183770"/>
                </a:lnTo>
                <a:lnTo>
                  <a:pt x="250217" y="191093"/>
                </a:lnTo>
                <a:lnTo>
                  <a:pt x="252536" y="198833"/>
                </a:lnTo>
                <a:lnTo>
                  <a:pt x="254083" y="205898"/>
                </a:lnTo>
                <a:lnTo>
                  <a:pt x="255113" y="212513"/>
                </a:lnTo>
                <a:lnTo>
                  <a:pt x="255801" y="218828"/>
                </a:lnTo>
                <a:lnTo>
                  <a:pt x="256259" y="225895"/>
                </a:lnTo>
                <a:lnTo>
                  <a:pt x="256564" y="233464"/>
                </a:lnTo>
                <a:lnTo>
                  <a:pt x="256768" y="241368"/>
                </a:lnTo>
                <a:lnTo>
                  <a:pt x="255951" y="248542"/>
                </a:lnTo>
                <a:lnTo>
                  <a:pt x="254454" y="255230"/>
                </a:lnTo>
                <a:lnTo>
                  <a:pt x="250251" y="267741"/>
                </a:lnTo>
                <a:lnTo>
                  <a:pt x="242529" y="286446"/>
                </a:lnTo>
                <a:lnTo>
                  <a:pt x="237014" y="301617"/>
                </a:lnTo>
                <a:lnTo>
                  <a:pt x="234209" y="308711"/>
                </a:lnTo>
                <a:lnTo>
                  <a:pt x="231387" y="315345"/>
                </a:lnTo>
                <a:lnTo>
                  <a:pt x="228553" y="321672"/>
                </a:lnTo>
                <a:lnTo>
                  <a:pt x="225711" y="328748"/>
                </a:lnTo>
                <a:lnTo>
                  <a:pt x="220014" y="344230"/>
                </a:lnTo>
                <a:lnTo>
                  <a:pt x="216208" y="351407"/>
                </a:lnTo>
                <a:lnTo>
                  <a:pt x="211766" y="358096"/>
                </a:lnTo>
                <a:lnTo>
                  <a:pt x="206900" y="364461"/>
                </a:lnTo>
                <a:lnTo>
                  <a:pt x="198953" y="374073"/>
                </a:lnTo>
                <a:lnTo>
                  <a:pt x="191294" y="381520"/>
                </a:lnTo>
                <a:lnTo>
                  <a:pt x="186584" y="384839"/>
                </a:lnTo>
                <a:lnTo>
                  <a:pt x="181539" y="388004"/>
                </a:lnTo>
                <a:lnTo>
                  <a:pt x="176271" y="391067"/>
                </a:lnTo>
                <a:lnTo>
                  <a:pt x="165338" y="397010"/>
                </a:lnTo>
                <a:lnTo>
                  <a:pt x="160708" y="399928"/>
                </a:lnTo>
                <a:lnTo>
                  <a:pt x="153023" y="405711"/>
                </a:lnTo>
                <a:lnTo>
                  <a:pt x="146433" y="408916"/>
                </a:lnTo>
                <a:lnTo>
                  <a:pt x="140329" y="410340"/>
                </a:lnTo>
                <a:lnTo>
                  <a:pt x="132490" y="411142"/>
                </a:lnTo>
                <a:lnTo>
                  <a:pt x="126053" y="411479"/>
                </a:lnTo>
                <a:lnTo>
                  <a:pt x="120120" y="411480"/>
                </a:lnTo>
                <a:lnTo>
                  <a:pt x="128587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14"/>
          <p:cNvSpPr/>
          <p:nvPr/>
        </p:nvSpPr>
        <p:spPr>
          <a:xfrm>
            <a:off x="4609932" y="831533"/>
            <a:ext cx="227816" cy="488633"/>
          </a:xfrm>
          <a:custGeom>
            <a:avLst/>
            <a:gdLst/>
            <a:ahLst/>
            <a:cxnLst/>
            <a:rect l="0" t="0" r="0" b="0"/>
            <a:pathLst>
              <a:path w="227816" h="488633">
                <a:moveTo>
                  <a:pt x="159235" y="8572"/>
                </a:moveTo>
                <a:lnTo>
                  <a:pt x="159235" y="104"/>
                </a:lnTo>
                <a:lnTo>
                  <a:pt x="152450" y="13"/>
                </a:lnTo>
                <a:lnTo>
                  <a:pt x="138835" y="0"/>
                </a:lnTo>
                <a:lnTo>
                  <a:pt x="137063" y="952"/>
                </a:lnTo>
                <a:lnTo>
                  <a:pt x="135881" y="2539"/>
                </a:lnTo>
                <a:lnTo>
                  <a:pt x="135093" y="4550"/>
                </a:lnTo>
                <a:lnTo>
                  <a:pt x="129434" y="11931"/>
                </a:lnTo>
                <a:lnTo>
                  <a:pt x="124400" y="17367"/>
                </a:lnTo>
                <a:lnTo>
                  <a:pt x="113407" y="28618"/>
                </a:lnTo>
                <a:lnTo>
                  <a:pt x="96361" y="45723"/>
                </a:lnTo>
                <a:lnTo>
                  <a:pt x="90651" y="53976"/>
                </a:lnTo>
                <a:lnTo>
                  <a:pt x="83985" y="63994"/>
                </a:lnTo>
                <a:lnTo>
                  <a:pt x="79541" y="69332"/>
                </a:lnTo>
                <a:lnTo>
                  <a:pt x="74673" y="74796"/>
                </a:lnTo>
                <a:lnTo>
                  <a:pt x="70476" y="80344"/>
                </a:lnTo>
                <a:lnTo>
                  <a:pt x="66725" y="85947"/>
                </a:lnTo>
                <a:lnTo>
                  <a:pt x="63271" y="91588"/>
                </a:lnTo>
                <a:lnTo>
                  <a:pt x="59064" y="97253"/>
                </a:lnTo>
                <a:lnTo>
                  <a:pt x="54355" y="102935"/>
                </a:lnTo>
                <a:lnTo>
                  <a:pt x="49310" y="108628"/>
                </a:lnTo>
                <a:lnTo>
                  <a:pt x="44994" y="114328"/>
                </a:lnTo>
                <a:lnTo>
                  <a:pt x="41164" y="120034"/>
                </a:lnTo>
                <a:lnTo>
                  <a:pt x="34369" y="131453"/>
                </a:lnTo>
                <a:lnTo>
                  <a:pt x="28174" y="142878"/>
                </a:lnTo>
                <a:lnTo>
                  <a:pt x="19331" y="160020"/>
                </a:lnTo>
                <a:lnTo>
                  <a:pt x="13553" y="173990"/>
                </a:lnTo>
                <a:lnTo>
                  <a:pt x="8763" y="188771"/>
                </a:lnTo>
                <a:lnTo>
                  <a:pt x="6634" y="201690"/>
                </a:lnTo>
                <a:lnTo>
                  <a:pt x="5687" y="216322"/>
                </a:lnTo>
                <a:lnTo>
                  <a:pt x="5266" y="231398"/>
                </a:lnTo>
                <a:lnTo>
                  <a:pt x="4975" y="262505"/>
                </a:lnTo>
                <a:lnTo>
                  <a:pt x="2410" y="274148"/>
                </a:lnTo>
                <a:lnTo>
                  <a:pt x="392" y="279920"/>
                </a:lnTo>
                <a:lnTo>
                  <a:pt x="0" y="285673"/>
                </a:lnTo>
                <a:lnTo>
                  <a:pt x="2104" y="297145"/>
                </a:lnTo>
                <a:lnTo>
                  <a:pt x="3674" y="311134"/>
                </a:lnTo>
                <a:lnTo>
                  <a:pt x="5324" y="325924"/>
                </a:lnTo>
                <a:lnTo>
                  <a:pt x="9232" y="338847"/>
                </a:lnTo>
                <a:lnTo>
                  <a:pt x="16788" y="361383"/>
                </a:lnTo>
                <a:lnTo>
                  <a:pt x="22265" y="372704"/>
                </a:lnTo>
                <a:lnTo>
                  <a:pt x="28827" y="381863"/>
                </a:lnTo>
                <a:lnTo>
                  <a:pt x="33244" y="386973"/>
                </a:lnTo>
                <a:lnTo>
                  <a:pt x="42279" y="396777"/>
                </a:lnTo>
                <a:lnTo>
                  <a:pt x="49470" y="404310"/>
                </a:lnTo>
                <a:lnTo>
                  <a:pt x="55840" y="413373"/>
                </a:lnTo>
                <a:lnTo>
                  <a:pt x="58873" y="418456"/>
                </a:lnTo>
                <a:lnTo>
                  <a:pt x="62800" y="422798"/>
                </a:lnTo>
                <a:lnTo>
                  <a:pt x="67322" y="426645"/>
                </a:lnTo>
                <a:lnTo>
                  <a:pt x="72242" y="430162"/>
                </a:lnTo>
                <a:lnTo>
                  <a:pt x="77428" y="433460"/>
                </a:lnTo>
                <a:lnTo>
                  <a:pt x="82789" y="436610"/>
                </a:lnTo>
                <a:lnTo>
                  <a:pt x="88269" y="439663"/>
                </a:lnTo>
                <a:lnTo>
                  <a:pt x="99437" y="445595"/>
                </a:lnTo>
                <a:lnTo>
                  <a:pt x="139245" y="465761"/>
                </a:lnTo>
                <a:lnTo>
                  <a:pt x="144956" y="467670"/>
                </a:lnTo>
                <a:lnTo>
                  <a:pt x="150668" y="468942"/>
                </a:lnTo>
                <a:lnTo>
                  <a:pt x="156381" y="469790"/>
                </a:lnTo>
                <a:lnTo>
                  <a:pt x="162095" y="471308"/>
                </a:lnTo>
                <a:lnTo>
                  <a:pt x="167809" y="473273"/>
                </a:lnTo>
                <a:lnTo>
                  <a:pt x="173524" y="475535"/>
                </a:lnTo>
                <a:lnTo>
                  <a:pt x="179238" y="477043"/>
                </a:lnTo>
                <a:lnTo>
                  <a:pt x="184953" y="478048"/>
                </a:lnTo>
                <a:lnTo>
                  <a:pt x="190668" y="478719"/>
                </a:lnTo>
                <a:lnTo>
                  <a:pt x="195430" y="480118"/>
                </a:lnTo>
                <a:lnTo>
                  <a:pt x="199558" y="482003"/>
                </a:lnTo>
                <a:lnTo>
                  <a:pt x="203262" y="484213"/>
                </a:lnTo>
                <a:lnTo>
                  <a:pt x="207636" y="485686"/>
                </a:lnTo>
                <a:lnTo>
                  <a:pt x="212457" y="486668"/>
                </a:lnTo>
                <a:lnTo>
                  <a:pt x="227815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5"/>
          <p:cNvSpPr/>
          <p:nvPr/>
        </p:nvSpPr>
        <p:spPr>
          <a:xfrm>
            <a:off x="4923472" y="1011555"/>
            <a:ext cx="308096" cy="231458"/>
          </a:xfrm>
          <a:custGeom>
            <a:avLst/>
            <a:gdLst/>
            <a:ahLst/>
            <a:cxnLst/>
            <a:rect l="0" t="0" r="0" b="0"/>
            <a:pathLst>
              <a:path w="308096" h="23145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6"/>
                </a:lnTo>
                <a:lnTo>
                  <a:pt x="9325" y="15134"/>
                </a:lnTo>
                <a:lnTo>
                  <a:pt x="11932" y="12947"/>
                </a:lnTo>
                <a:lnTo>
                  <a:pt x="14622" y="11489"/>
                </a:lnTo>
                <a:lnTo>
                  <a:pt x="23912" y="8484"/>
                </a:lnTo>
                <a:lnTo>
                  <a:pt x="33170" y="4405"/>
                </a:lnTo>
                <a:lnTo>
                  <a:pt x="38306" y="2937"/>
                </a:lnTo>
                <a:lnTo>
                  <a:pt x="43635" y="1958"/>
                </a:lnTo>
                <a:lnTo>
                  <a:pt x="49093" y="1305"/>
                </a:lnTo>
                <a:lnTo>
                  <a:pt x="55588" y="870"/>
                </a:lnTo>
                <a:lnTo>
                  <a:pt x="62776" y="580"/>
                </a:lnTo>
                <a:lnTo>
                  <a:pt x="78383" y="257"/>
                </a:lnTo>
                <a:lnTo>
                  <a:pt x="176772" y="0"/>
                </a:lnTo>
                <a:lnTo>
                  <a:pt x="181666" y="953"/>
                </a:lnTo>
                <a:lnTo>
                  <a:pt x="189643" y="4551"/>
                </a:lnTo>
                <a:lnTo>
                  <a:pt x="196363" y="9325"/>
                </a:lnTo>
                <a:lnTo>
                  <a:pt x="199489" y="11931"/>
                </a:lnTo>
                <a:lnTo>
                  <a:pt x="201572" y="14622"/>
                </a:lnTo>
                <a:lnTo>
                  <a:pt x="203888" y="20151"/>
                </a:lnTo>
                <a:lnTo>
                  <a:pt x="207457" y="25783"/>
                </a:lnTo>
                <a:lnTo>
                  <a:pt x="209742" y="28619"/>
                </a:lnTo>
                <a:lnTo>
                  <a:pt x="211265" y="31461"/>
                </a:lnTo>
                <a:lnTo>
                  <a:pt x="212959" y="37160"/>
                </a:lnTo>
                <a:lnTo>
                  <a:pt x="212457" y="39061"/>
                </a:lnTo>
                <a:lnTo>
                  <a:pt x="211171" y="40328"/>
                </a:lnTo>
                <a:lnTo>
                  <a:pt x="209361" y="41173"/>
                </a:lnTo>
                <a:lnTo>
                  <a:pt x="208154" y="43641"/>
                </a:lnTo>
                <a:lnTo>
                  <a:pt x="207350" y="47191"/>
                </a:lnTo>
                <a:lnTo>
                  <a:pt x="206812" y="51463"/>
                </a:lnTo>
                <a:lnTo>
                  <a:pt x="205503" y="55264"/>
                </a:lnTo>
                <a:lnTo>
                  <a:pt x="201507" y="62026"/>
                </a:lnTo>
                <a:lnTo>
                  <a:pt x="196556" y="68207"/>
                </a:lnTo>
                <a:lnTo>
                  <a:pt x="193903" y="71189"/>
                </a:lnTo>
                <a:lnTo>
                  <a:pt x="185874" y="77042"/>
                </a:lnTo>
                <a:lnTo>
                  <a:pt x="176908" y="82818"/>
                </a:lnTo>
                <a:lnTo>
                  <a:pt x="169748" y="88560"/>
                </a:lnTo>
                <a:lnTo>
                  <a:pt x="160852" y="94287"/>
                </a:lnTo>
                <a:lnTo>
                  <a:pt x="151500" y="100008"/>
                </a:lnTo>
                <a:lnTo>
                  <a:pt x="144168" y="105725"/>
                </a:lnTo>
                <a:lnTo>
                  <a:pt x="137734" y="108901"/>
                </a:lnTo>
                <a:lnTo>
                  <a:pt x="134686" y="109748"/>
                </a:lnTo>
                <a:lnTo>
                  <a:pt x="132653" y="111265"/>
                </a:lnTo>
                <a:lnTo>
                  <a:pt x="131298" y="113229"/>
                </a:lnTo>
                <a:lnTo>
                  <a:pt x="130395" y="115491"/>
                </a:lnTo>
                <a:lnTo>
                  <a:pt x="128840" y="116999"/>
                </a:lnTo>
                <a:lnTo>
                  <a:pt x="126851" y="118004"/>
                </a:lnTo>
                <a:lnTo>
                  <a:pt x="124572" y="118674"/>
                </a:lnTo>
                <a:lnTo>
                  <a:pt x="124005" y="119121"/>
                </a:lnTo>
                <a:lnTo>
                  <a:pt x="124581" y="119419"/>
                </a:lnTo>
                <a:lnTo>
                  <a:pt x="132904" y="119980"/>
                </a:lnTo>
                <a:lnTo>
                  <a:pt x="145001" y="120004"/>
                </a:lnTo>
                <a:lnTo>
                  <a:pt x="149055" y="119055"/>
                </a:lnTo>
                <a:lnTo>
                  <a:pt x="156099" y="115461"/>
                </a:lnTo>
                <a:lnTo>
                  <a:pt x="161216" y="114121"/>
                </a:lnTo>
                <a:lnTo>
                  <a:pt x="167485" y="113228"/>
                </a:lnTo>
                <a:lnTo>
                  <a:pt x="174521" y="112633"/>
                </a:lnTo>
                <a:lnTo>
                  <a:pt x="182071" y="112236"/>
                </a:lnTo>
                <a:lnTo>
                  <a:pt x="198077" y="111795"/>
                </a:lnTo>
                <a:lnTo>
                  <a:pt x="236751" y="111473"/>
                </a:lnTo>
                <a:lnTo>
                  <a:pt x="254192" y="111451"/>
                </a:lnTo>
                <a:lnTo>
                  <a:pt x="259949" y="112401"/>
                </a:lnTo>
                <a:lnTo>
                  <a:pt x="265692" y="113986"/>
                </a:lnTo>
                <a:lnTo>
                  <a:pt x="271426" y="115996"/>
                </a:lnTo>
                <a:lnTo>
                  <a:pt x="280336" y="118228"/>
                </a:lnTo>
                <a:lnTo>
                  <a:pt x="284046" y="118824"/>
                </a:lnTo>
                <a:lnTo>
                  <a:pt x="290708" y="122025"/>
                </a:lnTo>
                <a:lnTo>
                  <a:pt x="299813" y="129183"/>
                </a:lnTo>
                <a:lnTo>
                  <a:pt x="302746" y="131842"/>
                </a:lnTo>
                <a:lnTo>
                  <a:pt x="304701" y="134567"/>
                </a:lnTo>
                <a:lnTo>
                  <a:pt x="306872" y="140135"/>
                </a:lnTo>
                <a:lnTo>
                  <a:pt x="307838" y="145784"/>
                </a:lnTo>
                <a:lnTo>
                  <a:pt x="308095" y="148624"/>
                </a:lnTo>
                <a:lnTo>
                  <a:pt x="307314" y="151470"/>
                </a:lnTo>
                <a:lnTo>
                  <a:pt x="303907" y="157172"/>
                </a:lnTo>
                <a:lnTo>
                  <a:pt x="299217" y="162882"/>
                </a:lnTo>
                <a:lnTo>
                  <a:pt x="293958" y="168594"/>
                </a:lnTo>
                <a:lnTo>
                  <a:pt x="285642" y="177165"/>
                </a:lnTo>
                <a:lnTo>
                  <a:pt x="279987" y="182880"/>
                </a:lnTo>
                <a:lnTo>
                  <a:pt x="271759" y="188595"/>
                </a:lnTo>
                <a:lnTo>
                  <a:pt x="266898" y="191452"/>
                </a:lnTo>
                <a:lnTo>
                  <a:pt x="261752" y="194310"/>
                </a:lnTo>
                <a:lnTo>
                  <a:pt x="250954" y="200025"/>
                </a:lnTo>
                <a:lnTo>
                  <a:pt x="242345" y="203200"/>
                </a:lnTo>
                <a:lnTo>
                  <a:pt x="234392" y="205563"/>
                </a:lnTo>
                <a:lnTo>
                  <a:pt x="229604" y="207527"/>
                </a:lnTo>
                <a:lnTo>
                  <a:pt x="224506" y="209789"/>
                </a:lnTo>
                <a:lnTo>
                  <a:pt x="219204" y="211296"/>
                </a:lnTo>
                <a:lnTo>
                  <a:pt x="213763" y="212302"/>
                </a:lnTo>
                <a:lnTo>
                  <a:pt x="208232" y="212972"/>
                </a:lnTo>
                <a:lnTo>
                  <a:pt x="202638" y="214371"/>
                </a:lnTo>
                <a:lnTo>
                  <a:pt x="197005" y="216256"/>
                </a:lnTo>
                <a:lnTo>
                  <a:pt x="191344" y="218466"/>
                </a:lnTo>
                <a:lnTo>
                  <a:pt x="182515" y="223461"/>
                </a:lnTo>
                <a:lnTo>
                  <a:pt x="178827" y="226126"/>
                </a:lnTo>
                <a:lnTo>
                  <a:pt x="169648" y="229088"/>
                </a:lnTo>
                <a:lnTo>
                  <a:pt x="157336" y="230989"/>
                </a:lnTo>
                <a:lnTo>
                  <a:pt x="147919" y="231395"/>
                </a:lnTo>
                <a:lnTo>
                  <a:pt x="145732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16"/>
          <p:cNvSpPr/>
          <p:nvPr/>
        </p:nvSpPr>
        <p:spPr>
          <a:xfrm>
            <a:off x="5403532" y="1097280"/>
            <a:ext cx="171451" cy="34290"/>
          </a:xfrm>
          <a:custGeom>
            <a:avLst/>
            <a:gdLst/>
            <a:ahLst/>
            <a:cxnLst/>
            <a:rect l="0" t="0" r="0" b="0"/>
            <a:pathLst>
              <a:path w="171451" h="34290">
                <a:moveTo>
                  <a:pt x="0" y="34289"/>
                </a:moveTo>
                <a:lnTo>
                  <a:pt x="8563" y="34289"/>
                </a:lnTo>
                <a:lnTo>
                  <a:pt x="13121" y="29739"/>
                </a:lnTo>
                <a:lnTo>
                  <a:pt x="15415" y="28398"/>
                </a:lnTo>
                <a:lnTo>
                  <a:pt x="17896" y="27505"/>
                </a:lnTo>
                <a:lnTo>
                  <a:pt x="23194" y="26511"/>
                </a:lnTo>
                <a:lnTo>
                  <a:pt x="25940" y="26247"/>
                </a:lnTo>
                <a:lnTo>
                  <a:pt x="28724" y="26070"/>
                </a:lnTo>
                <a:lnTo>
                  <a:pt x="32484" y="25000"/>
                </a:lnTo>
                <a:lnTo>
                  <a:pt x="36896" y="23334"/>
                </a:lnTo>
                <a:lnTo>
                  <a:pt x="41742" y="21271"/>
                </a:lnTo>
                <a:lnTo>
                  <a:pt x="46878" y="19895"/>
                </a:lnTo>
                <a:lnTo>
                  <a:pt x="52207" y="18978"/>
                </a:lnTo>
                <a:lnTo>
                  <a:pt x="57664" y="18367"/>
                </a:lnTo>
                <a:lnTo>
                  <a:pt x="63208" y="17007"/>
                </a:lnTo>
                <a:lnTo>
                  <a:pt x="68809" y="15148"/>
                </a:lnTo>
                <a:lnTo>
                  <a:pt x="74447" y="12956"/>
                </a:lnTo>
                <a:lnTo>
                  <a:pt x="80112" y="11495"/>
                </a:lnTo>
                <a:lnTo>
                  <a:pt x="85793" y="10520"/>
                </a:lnTo>
                <a:lnTo>
                  <a:pt x="91485" y="9871"/>
                </a:lnTo>
                <a:lnTo>
                  <a:pt x="97185" y="9438"/>
                </a:lnTo>
                <a:lnTo>
                  <a:pt x="102890" y="9149"/>
                </a:lnTo>
                <a:lnTo>
                  <a:pt x="108598" y="8957"/>
                </a:lnTo>
                <a:lnTo>
                  <a:pt x="113356" y="7876"/>
                </a:lnTo>
                <a:lnTo>
                  <a:pt x="117481" y="6203"/>
                </a:lnTo>
                <a:lnTo>
                  <a:pt x="121183" y="4135"/>
                </a:lnTo>
                <a:lnTo>
                  <a:pt x="125556" y="2757"/>
                </a:lnTo>
                <a:lnTo>
                  <a:pt x="130377" y="1838"/>
                </a:lnTo>
                <a:lnTo>
                  <a:pt x="135495" y="1225"/>
                </a:lnTo>
                <a:lnTo>
                  <a:pt x="139861" y="817"/>
                </a:lnTo>
                <a:lnTo>
                  <a:pt x="143723" y="544"/>
                </a:lnTo>
                <a:lnTo>
                  <a:pt x="152215" y="107"/>
                </a:lnTo>
                <a:lnTo>
                  <a:pt x="155916" y="4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17"/>
          <p:cNvSpPr/>
          <p:nvPr/>
        </p:nvSpPr>
        <p:spPr>
          <a:xfrm>
            <a:off x="5720715" y="1054417"/>
            <a:ext cx="154306" cy="180022"/>
          </a:xfrm>
          <a:custGeom>
            <a:avLst/>
            <a:gdLst/>
            <a:ahLst/>
            <a:cxnLst/>
            <a:rect l="0" t="0" r="0" b="0"/>
            <a:pathLst>
              <a:path w="154306" h="180022">
                <a:moveTo>
                  <a:pt x="0" y="0"/>
                </a:moveTo>
                <a:lnTo>
                  <a:pt x="0" y="37182"/>
                </a:lnTo>
                <a:lnTo>
                  <a:pt x="952" y="40981"/>
                </a:lnTo>
                <a:lnTo>
                  <a:pt x="2540" y="45418"/>
                </a:lnTo>
                <a:lnTo>
                  <a:pt x="4551" y="50281"/>
                </a:lnTo>
                <a:lnTo>
                  <a:pt x="5891" y="54476"/>
                </a:lnTo>
                <a:lnTo>
                  <a:pt x="6785" y="58225"/>
                </a:lnTo>
                <a:lnTo>
                  <a:pt x="7381" y="61676"/>
                </a:lnTo>
                <a:lnTo>
                  <a:pt x="7778" y="64930"/>
                </a:lnTo>
                <a:lnTo>
                  <a:pt x="8043" y="68052"/>
                </a:lnTo>
                <a:lnTo>
                  <a:pt x="8219" y="71085"/>
                </a:lnTo>
                <a:lnTo>
                  <a:pt x="8415" y="79536"/>
                </a:lnTo>
                <a:lnTo>
                  <a:pt x="8572" y="161070"/>
                </a:lnTo>
                <a:lnTo>
                  <a:pt x="11112" y="164614"/>
                </a:lnTo>
                <a:lnTo>
                  <a:pt x="13123" y="166893"/>
                </a:lnTo>
                <a:lnTo>
                  <a:pt x="14464" y="169364"/>
                </a:lnTo>
                <a:lnTo>
                  <a:pt x="15953" y="174651"/>
                </a:lnTo>
                <a:lnTo>
                  <a:pt x="17302" y="176441"/>
                </a:lnTo>
                <a:lnTo>
                  <a:pt x="19155" y="177635"/>
                </a:lnTo>
                <a:lnTo>
                  <a:pt x="23753" y="178961"/>
                </a:lnTo>
                <a:lnTo>
                  <a:pt x="26313" y="179315"/>
                </a:lnTo>
                <a:lnTo>
                  <a:pt x="28972" y="179551"/>
                </a:lnTo>
                <a:lnTo>
                  <a:pt x="31697" y="179708"/>
                </a:lnTo>
                <a:lnTo>
                  <a:pt x="37265" y="179883"/>
                </a:lnTo>
                <a:lnTo>
                  <a:pt x="51450" y="180004"/>
                </a:lnTo>
                <a:lnTo>
                  <a:pt x="78819" y="180021"/>
                </a:lnTo>
                <a:lnTo>
                  <a:pt x="82073" y="179069"/>
                </a:lnTo>
                <a:lnTo>
                  <a:pt x="85196" y="177482"/>
                </a:lnTo>
                <a:lnTo>
                  <a:pt x="88229" y="175471"/>
                </a:lnTo>
                <a:lnTo>
                  <a:pt x="91204" y="173178"/>
                </a:lnTo>
                <a:lnTo>
                  <a:pt x="94140" y="170697"/>
                </a:lnTo>
                <a:lnTo>
                  <a:pt x="97050" y="168091"/>
                </a:lnTo>
                <a:lnTo>
                  <a:pt x="102823" y="162655"/>
                </a:lnTo>
                <a:lnTo>
                  <a:pt x="105696" y="159871"/>
                </a:lnTo>
                <a:lnTo>
                  <a:pt x="109517" y="158016"/>
                </a:lnTo>
                <a:lnTo>
                  <a:pt x="113968" y="156779"/>
                </a:lnTo>
                <a:lnTo>
                  <a:pt x="118841" y="155954"/>
                </a:lnTo>
                <a:lnTo>
                  <a:pt x="122090" y="154452"/>
                </a:lnTo>
                <a:lnTo>
                  <a:pt x="124256" y="152498"/>
                </a:lnTo>
                <a:lnTo>
                  <a:pt x="127614" y="147787"/>
                </a:lnTo>
                <a:lnTo>
                  <a:pt x="132283" y="142518"/>
                </a:lnTo>
                <a:lnTo>
                  <a:pt x="137532" y="137001"/>
                </a:lnTo>
                <a:lnTo>
                  <a:pt x="154305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18"/>
          <p:cNvSpPr/>
          <p:nvPr/>
        </p:nvSpPr>
        <p:spPr>
          <a:xfrm>
            <a:off x="5652239" y="900112"/>
            <a:ext cx="8469" cy="17146"/>
          </a:xfrm>
          <a:custGeom>
            <a:avLst/>
            <a:gdLst/>
            <a:ahLst/>
            <a:cxnLst/>
            <a:rect l="0" t="0" r="0" b="0"/>
            <a:pathLst>
              <a:path w="8469" h="17146">
                <a:moveTo>
                  <a:pt x="8468" y="17145"/>
                </a:moveTo>
                <a:lnTo>
                  <a:pt x="1087" y="9764"/>
                </a:lnTo>
                <a:lnTo>
                  <a:pt x="690" y="8414"/>
                </a:lnTo>
                <a:lnTo>
                  <a:pt x="425" y="6562"/>
                </a:lnTo>
                <a:lnTo>
                  <a:pt x="0" y="1296"/>
                </a:lnTo>
                <a:lnTo>
                  <a:pt x="918" y="864"/>
                </a:lnTo>
                <a:lnTo>
                  <a:pt x="2482" y="576"/>
                </a:lnTo>
                <a:lnTo>
                  <a:pt x="84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9"/>
          <p:cNvSpPr/>
          <p:nvPr/>
        </p:nvSpPr>
        <p:spPr>
          <a:xfrm>
            <a:off x="5892165" y="848677"/>
            <a:ext cx="230946" cy="377191"/>
          </a:xfrm>
          <a:custGeom>
            <a:avLst/>
            <a:gdLst/>
            <a:ahLst/>
            <a:cxnLst/>
            <a:rect l="0" t="0" r="0" b="0"/>
            <a:pathLst>
              <a:path w="230946" h="377191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6133" y="5891"/>
                </a:lnTo>
                <a:lnTo>
                  <a:pt x="20280" y="6785"/>
                </a:lnTo>
                <a:lnTo>
                  <a:pt x="24950" y="7381"/>
                </a:lnTo>
                <a:lnTo>
                  <a:pt x="29015" y="8731"/>
                </a:lnTo>
                <a:lnTo>
                  <a:pt x="36073" y="12770"/>
                </a:lnTo>
                <a:lnTo>
                  <a:pt x="40241" y="14229"/>
                </a:lnTo>
                <a:lnTo>
                  <a:pt x="44924" y="15201"/>
                </a:lnTo>
                <a:lnTo>
                  <a:pt x="49952" y="15849"/>
                </a:lnTo>
                <a:lnTo>
                  <a:pt x="55209" y="17233"/>
                </a:lnTo>
                <a:lnTo>
                  <a:pt x="60618" y="19109"/>
                </a:lnTo>
                <a:lnTo>
                  <a:pt x="66129" y="21312"/>
                </a:lnTo>
                <a:lnTo>
                  <a:pt x="71709" y="23733"/>
                </a:lnTo>
                <a:lnTo>
                  <a:pt x="82988" y="28963"/>
                </a:lnTo>
                <a:lnTo>
                  <a:pt x="100048" y="37262"/>
                </a:lnTo>
                <a:lnTo>
                  <a:pt x="105751" y="41034"/>
                </a:lnTo>
                <a:lnTo>
                  <a:pt x="111458" y="45454"/>
                </a:lnTo>
                <a:lnTo>
                  <a:pt x="117168" y="50305"/>
                </a:lnTo>
                <a:lnTo>
                  <a:pt x="122879" y="54492"/>
                </a:lnTo>
                <a:lnTo>
                  <a:pt x="128592" y="58235"/>
                </a:lnTo>
                <a:lnTo>
                  <a:pt x="134305" y="61684"/>
                </a:lnTo>
                <a:lnTo>
                  <a:pt x="140019" y="65887"/>
                </a:lnTo>
                <a:lnTo>
                  <a:pt x="145733" y="70595"/>
                </a:lnTo>
                <a:lnTo>
                  <a:pt x="151448" y="75638"/>
                </a:lnTo>
                <a:lnTo>
                  <a:pt x="157163" y="79953"/>
                </a:lnTo>
                <a:lnTo>
                  <a:pt x="162878" y="83782"/>
                </a:lnTo>
                <a:lnTo>
                  <a:pt x="168592" y="87287"/>
                </a:lnTo>
                <a:lnTo>
                  <a:pt x="173355" y="91529"/>
                </a:lnTo>
                <a:lnTo>
                  <a:pt x="177482" y="96262"/>
                </a:lnTo>
                <a:lnTo>
                  <a:pt x="181186" y="101322"/>
                </a:lnTo>
                <a:lnTo>
                  <a:pt x="185561" y="106601"/>
                </a:lnTo>
                <a:lnTo>
                  <a:pt x="190382" y="112025"/>
                </a:lnTo>
                <a:lnTo>
                  <a:pt x="195501" y="117545"/>
                </a:lnTo>
                <a:lnTo>
                  <a:pt x="199866" y="123131"/>
                </a:lnTo>
                <a:lnTo>
                  <a:pt x="203729" y="128760"/>
                </a:lnTo>
                <a:lnTo>
                  <a:pt x="207257" y="134417"/>
                </a:lnTo>
                <a:lnTo>
                  <a:pt x="210561" y="141047"/>
                </a:lnTo>
                <a:lnTo>
                  <a:pt x="213716" y="148324"/>
                </a:lnTo>
                <a:lnTo>
                  <a:pt x="216772" y="156032"/>
                </a:lnTo>
                <a:lnTo>
                  <a:pt x="219763" y="163077"/>
                </a:lnTo>
                <a:lnTo>
                  <a:pt x="225625" y="175984"/>
                </a:lnTo>
                <a:lnTo>
                  <a:pt x="227569" y="182092"/>
                </a:lnTo>
                <a:lnTo>
                  <a:pt x="228865" y="188070"/>
                </a:lnTo>
                <a:lnTo>
                  <a:pt x="230305" y="199792"/>
                </a:lnTo>
                <a:lnTo>
                  <a:pt x="230945" y="211351"/>
                </a:lnTo>
                <a:lnTo>
                  <a:pt x="228690" y="222839"/>
                </a:lnTo>
                <a:lnTo>
                  <a:pt x="226755" y="228569"/>
                </a:lnTo>
                <a:lnTo>
                  <a:pt x="225465" y="235247"/>
                </a:lnTo>
                <a:lnTo>
                  <a:pt x="224605" y="242556"/>
                </a:lnTo>
                <a:lnTo>
                  <a:pt x="224031" y="250287"/>
                </a:lnTo>
                <a:lnTo>
                  <a:pt x="220854" y="261416"/>
                </a:lnTo>
                <a:lnTo>
                  <a:pt x="211053" y="280873"/>
                </a:lnTo>
                <a:lnTo>
                  <a:pt x="207377" y="286309"/>
                </a:lnTo>
                <a:lnTo>
                  <a:pt x="203021" y="291837"/>
                </a:lnTo>
                <a:lnTo>
                  <a:pt x="198212" y="297428"/>
                </a:lnTo>
                <a:lnTo>
                  <a:pt x="194054" y="302108"/>
                </a:lnTo>
                <a:lnTo>
                  <a:pt x="186894" y="309848"/>
                </a:lnTo>
                <a:lnTo>
                  <a:pt x="180536" y="319003"/>
                </a:lnTo>
                <a:lnTo>
                  <a:pt x="177507" y="324111"/>
                </a:lnTo>
                <a:lnTo>
                  <a:pt x="173583" y="328469"/>
                </a:lnTo>
                <a:lnTo>
                  <a:pt x="169062" y="332327"/>
                </a:lnTo>
                <a:lnTo>
                  <a:pt x="164143" y="335851"/>
                </a:lnTo>
                <a:lnTo>
                  <a:pt x="159911" y="339153"/>
                </a:lnTo>
                <a:lnTo>
                  <a:pt x="156137" y="342307"/>
                </a:lnTo>
                <a:lnTo>
                  <a:pt x="149404" y="348352"/>
                </a:lnTo>
                <a:lnTo>
                  <a:pt x="143237" y="354213"/>
                </a:lnTo>
                <a:lnTo>
                  <a:pt x="134409" y="362868"/>
                </a:lnTo>
                <a:lnTo>
                  <a:pt x="131516" y="364784"/>
                </a:lnTo>
                <a:lnTo>
                  <a:pt x="125762" y="366914"/>
                </a:lnTo>
                <a:lnTo>
                  <a:pt x="120029" y="370400"/>
                </a:lnTo>
                <a:lnTo>
                  <a:pt x="111442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20"/>
          <p:cNvSpPr/>
          <p:nvPr/>
        </p:nvSpPr>
        <p:spPr>
          <a:xfrm>
            <a:off x="2686093" y="814390"/>
            <a:ext cx="248560" cy="557211"/>
          </a:xfrm>
          <a:custGeom>
            <a:avLst/>
            <a:gdLst/>
            <a:ahLst/>
            <a:cxnLst/>
            <a:rect l="0" t="0" r="0" b="0"/>
            <a:pathLst>
              <a:path w="248560" h="557211">
                <a:moveTo>
                  <a:pt x="145689" y="8570"/>
                </a:moveTo>
                <a:lnTo>
                  <a:pt x="137123" y="3"/>
                </a:lnTo>
                <a:lnTo>
                  <a:pt x="137119" y="0"/>
                </a:lnTo>
                <a:lnTo>
                  <a:pt x="137117" y="4549"/>
                </a:lnTo>
                <a:lnTo>
                  <a:pt x="136164" y="5889"/>
                </a:lnTo>
                <a:lnTo>
                  <a:pt x="134577" y="6783"/>
                </a:lnTo>
                <a:lnTo>
                  <a:pt x="132566" y="7378"/>
                </a:lnTo>
                <a:lnTo>
                  <a:pt x="131225" y="8728"/>
                </a:lnTo>
                <a:lnTo>
                  <a:pt x="130331" y="10580"/>
                </a:lnTo>
                <a:lnTo>
                  <a:pt x="129736" y="12767"/>
                </a:lnTo>
                <a:lnTo>
                  <a:pt x="126534" y="17738"/>
                </a:lnTo>
                <a:lnTo>
                  <a:pt x="121935" y="24074"/>
                </a:lnTo>
                <a:lnTo>
                  <a:pt x="116717" y="33241"/>
                </a:lnTo>
                <a:lnTo>
                  <a:pt x="111223" y="43664"/>
                </a:lnTo>
                <a:lnTo>
                  <a:pt x="108424" y="49111"/>
                </a:lnTo>
                <a:lnTo>
                  <a:pt x="104653" y="53695"/>
                </a:lnTo>
                <a:lnTo>
                  <a:pt x="100234" y="57703"/>
                </a:lnTo>
                <a:lnTo>
                  <a:pt x="95383" y="61328"/>
                </a:lnTo>
                <a:lnTo>
                  <a:pt x="91197" y="65649"/>
                </a:lnTo>
                <a:lnTo>
                  <a:pt x="79801" y="80833"/>
                </a:lnTo>
                <a:lnTo>
                  <a:pt x="75094" y="86273"/>
                </a:lnTo>
                <a:lnTo>
                  <a:pt x="70051" y="91804"/>
                </a:lnTo>
                <a:lnTo>
                  <a:pt x="65736" y="97397"/>
                </a:lnTo>
                <a:lnTo>
                  <a:pt x="58402" y="108691"/>
                </a:lnTo>
                <a:lnTo>
                  <a:pt x="51967" y="120060"/>
                </a:lnTo>
                <a:lnTo>
                  <a:pt x="45932" y="131463"/>
                </a:lnTo>
                <a:lnTo>
                  <a:pt x="31423" y="160020"/>
                </a:lnTo>
                <a:lnTo>
                  <a:pt x="28229" y="173988"/>
                </a:lnTo>
                <a:lnTo>
                  <a:pt x="25857" y="188769"/>
                </a:lnTo>
                <a:lnTo>
                  <a:pt x="21628" y="201688"/>
                </a:lnTo>
                <a:lnTo>
                  <a:pt x="13892" y="224222"/>
                </a:lnTo>
                <a:lnTo>
                  <a:pt x="8372" y="238083"/>
                </a:lnTo>
                <a:lnTo>
                  <a:pt x="5567" y="244446"/>
                </a:lnTo>
                <a:lnTo>
                  <a:pt x="2450" y="259136"/>
                </a:lnTo>
                <a:lnTo>
                  <a:pt x="1065" y="275190"/>
                </a:lnTo>
                <a:lnTo>
                  <a:pt x="449" y="291850"/>
                </a:lnTo>
                <a:lnTo>
                  <a:pt x="102" y="312744"/>
                </a:lnTo>
                <a:lnTo>
                  <a:pt x="0" y="335550"/>
                </a:lnTo>
                <a:lnTo>
                  <a:pt x="1890" y="342762"/>
                </a:lnTo>
                <a:lnTo>
                  <a:pt x="9071" y="355854"/>
                </a:lnTo>
                <a:lnTo>
                  <a:pt x="13532" y="368023"/>
                </a:lnTo>
                <a:lnTo>
                  <a:pt x="16468" y="379782"/>
                </a:lnTo>
                <a:lnTo>
                  <a:pt x="23475" y="397112"/>
                </a:lnTo>
                <a:lnTo>
                  <a:pt x="28824" y="408585"/>
                </a:lnTo>
                <a:lnTo>
                  <a:pt x="37191" y="425754"/>
                </a:lnTo>
                <a:lnTo>
                  <a:pt x="40972" y="431473"/>
                </a:lnTo>
                <a:lnTo>
                  <a:pt x="45398" y="437190"/>
                </a:lnTo>
                <a:lnTo>
                  <a:pt x="50253" y="442907"/>
                </a:lnTo>
                <a:lnTo>
                  <a:pt x="55395" y="448623"/>
                </a:lnTo>
                <a:lnTo>
                  <a:pt x="66189" y="460054"/>
                </a:lnTo>
                <a:lnTo>
                  <a:pt x="78424" y="472648"/>
                </a:lnTo>
                <a:lnTo>
                  <a:pt x="82748" y="476070"/>
                </a:lnTo>
                <a:lnTo>
                  <a:pt x="87536" y="479304"/>
                </a:lnTo>
                <a:lnTo>
                  <a:pt x="92633" y="482413"/>
                </a:lnTo>
                <a:lnTo>
                  <a:pt x="113459" y="495889"/>
                </a:lnTo>
                <a:lnTo>
                  <a:pt x="120392" y="500137"/>
                </a:lnTo>
                <a:lnTo>
                  <a:pt x="126919" y="503921"/>
                </a:lnTo>
                <a:lnTo>
                  <a:pt x="133176" y="507396"/>
                </a:lnTo>
                <a:lnTo>
                  <a:pt x="140205" y="510666"/>
                </a:lnTo>
                <a:lnTo>
                  <a:pt x="147747" y="513798"/>
                </a:lnTo>
                <a:lnTo>
                  <a:pt x="155634" y="516839"/>
                </a:lnTo>
                <a:lnTo>
                  <a:pt x="161844" y="519818"/>
                </a:lnTo>
                <a:lnTo>
                  <a:pt x="166937" y="522757"/>
                </a:lnTo>
                <a:lnTo>
                  <a:pt x="171284" y="525668"/>
                </a:lnTo>
                <a:lnTo>
                  <a:pt x="177040" y="528562"/>
                </a:lnTo>
                <a:lnTo>
                  <a:pt x="183735" y="531444"/>
                </a:lnTo>
                <a:lnTo>
                  <a:pt x="191055" y="534317"/>
                </a:lnTo>
                <a:lnTo>
                  <a:pt x="197841" y="537186"/>
                </a:lnTo>
                <a:lnTo>
                  <a:pt x="210460" y="542913"/>
                </a:lnTo>
                <a:lnTo>
                  <a:pt x="215540" y="544821"/>
                </a:lnTo>
                <a:lnTo>
                  <a:pt x="219879" y="546093"/>
                </a:lnTo>
                <a:lnTo>
                  <a:pt x="223724" y="546941"/>
                </a:lnTo>
                <a:lnTo>
                  <a:pt x="228192" y="548459"/>
                </a:lnTo>
                <a:lnTo>
                  <a:pt x="233076" y="550423"/>
                </a:lnTo>
                <a:lnTo>
                  <a:pt x="248559" y="557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21"/>
          <p:cNvSpPr/>
          <p:nvPr/>
        </p:nvSpPr>
        <p:spPr>
          <a:xfrm>
            <a:off x="4160520" y="814390"/>
            <a:ext cx="226830" cy="471486"/>
          </a:xfrm>
          <a:custGeom>
            <a:avLst/>
            <a:gdLst/>
            <a:ahLst/>
            <a:cxnLst/>
            <a:rect l="0" t="0" r="0" b="0"/>
            <a:pathLst>
              <a:path w="226830" h="471486">
                <a:moveTo>
                  <a:pt x="8572" y="8570"/>
                </a:moveTo>
                <a:lnTo>
                  <a:pt x="8572" y="4019"/>
                </a:lnTo>
                <a:lnTo>
                  <a:pt x="7620" y="2678"/>
                </a:lnTo>
                <a:lnTo>
                  <a:pt x="6032" y="1784"/>
                </a:lnTo>
                <a:lnTo>
                  <a:pt x="9" y="0"/>
                </a:lnTo>
                <a:lnTo>
                  <a:pt x="0" y="20148"/>
                </a:lnTo>
                <a:lnTo>
                  <a:pt x="952" y="22956"/>
                </a:lnTo>
                <a:lnTo>
                  <a:pt x="4550" y="28616"/>
                </a:lnTo>
                <a:lnTo>
                  <a:pt x="9325" y="34307"/>
                </a:lnTo>
                <a:lnTo>
                  <a:pt x="14622" y="40963"/>
                </a:lnTo>
                <a:lnTo>
                  <a:pt x="20150" y="50272"/>
                </a:lnTo>
                <a:lnTo>
                  <a:pt x="25783" y="58219"/>
                </a:lnTo>
                <a:lnTo>
                  <a:pt x="28619" y="61672"/>
                </a:lnTo>
                <a:lnTo>
                  <a:pt x="32414" y="64926"/>
                </a:lnTo>
                <a:lnTo>
                  <a:pt x="36849" y="68048"/>
                </a:lnTo>
                <a:lnTo>
                  <a:pt x="41711" y="71082"/>
                </a:lnTo>
                <a:lnTo>
                  <a:pt x="46857" y="74057"/>
                </a:lnTo>
                <a:lnTo>
                  <a:pt x="57655" y="79902"/>
                </a:lnTo>
                <a:lnTo>
                  <a:pt x="62249" y="83747"/>
                </a:lnTo>
                <a:lnTo>
                  <a:pt x="66264" y="88216"/>
                </a:lnTo>
                <a:lnTo>
                  <a:pt x="69893" y="93099"/>
                </a:lnTo>
                <a:lnTo>
                  <a:pt x="75171" y="98260"/>
                </a:lnTo>
                <a:lnTo>
                  <a:pt x="81546" y="103606"/>
                </a:lnTo>
                <a:lnTo>
                  <a:pt x="88654" y="109075"/>
                </a:lnTo>
                <a:lnTo>
                  <a:pt x="95297" y="113673"/>
                </a:lnTo>
                <a:lnTo>
                  <a:pt x="101631" y="117691"/>
                </a:lnTo>
                <a:lnTo>
                  <a:pt x="107759" y="121322"/>
                </a:lnTo>
                <a:lnTo>
                  <a:pt x="113749" y="125648"/>
                </a:lnTo>
                <a:lnTo>
                  <a:pt x="119648" y="130437"/>
                </a:lnTo>
                <a:lnTo>
                  <a:pt x="125485" y="135534"/>
                </a:lnTo>
                <a:lnTo>
                  <a:pt x="132234" y="140838"/>
                </a:lnTo>
                <a:lnTo>
                  <a:pt x="139591" y="146278"/>
                </a:lnTo>
                <a:lnTo>
                  <a:pt x="147353" y="151810"/>
                </a:lnTo>
                <a:lnTo>
                  <a:pt x="154433" y="158356"/>
                </a:lnTo>
                <a:lnTo>
                  <a:pt x="161058" y="165577"/>
                </a:lnTo>
                <a:lnTo>
                  <a:pt x="167379" y="173249"/>
                </a:lnTo>
                <a:lnTo>
                  <a:pt x="173498" y="180268"/>
                </a:lnTo>
                <a:lnTo>
                  <a:pt x="179483" y="186853"/>
                </a:lnTo>
                <a:lnTo>
                  <a:pt x="191213" y="199249"/>
                </a:lnTo>
                <a:lnTo>
                  <a:pt x="202776" y="211109"/>
                </a:lnTo>
                <a:lnTo>
                  <a:pt x="206621" y="217890"/>
                </a:lnTo>
                <a:lnTo>
                  <a:pt x="209185" y="225269"/>
                </a:lnTo>
                <a:lnTo>
                  <a:pt x="210894" y="233046"/>
                </a:lnTo>
                <a:lnTo>
                  <a:pt x="215333" y="246767"/>
                </a:lnTo>
                <a:lnTo>
                  <a:pt x="220481" y="260167"/>
                </a:lnTo>
                <a:lnTo>
                  <a:pt x="225944" y="275648"/>
                </a:lnTo>
                <a:lnTo>
                  <a:pt x="226829" y="283777"/>
                </a:lnTo>
                <a:lnTo>
                  <a:pt x="226466" y="292054"/>
                </a:lnTo>
                <a:lnTo>
                  <a:pt x="225273" y="300429"/>
                </a:lnTo>
                <a:lnTo>
                  <a:pt x="223946" y="314815"/>
                </a:lnTo>
                <a:lnTo>
                  <a:pt x="222403" y="327559"/>
                </a:lnTo>
                <a:lnTo>
                  <a:pt x="218543" y="339572"/>
                </a:lnTo>
                <a:lnTo>
                  <a:pt x="215228" y="346396"/>
                </a:lnTo>
                <a:lnTo>
                  <a:pt x="211112" y="353802"/>
                </a:lnTo>
                <a:lnTo>
                  <a:pt x="206464" y="361597"/>
                </a:lnTo>
                <a:lnTo>
                  <a:pt x="201460" y="368699"/>
                </a:lnTo>
                <a:lnTo>
                  <a:pt x="196219" y="375338"/>
                </a:lnTo>
                <a:lnTo>
                  <a:pt x="190820" y="381669"/>
                </a:lnTo>
                <a:lnTo>
                  <a:pt x="185316" y="387795"/>
                </a:lnTo>
                <a:lnTo>
                  <a:pt x="174120" y="399682"/>
                </a:lnTo>
                <a:lnTo>
                  <a:pt x="157106" y="417084"/>
                </a:lnTo>
                <a:lnTo>
                  <a:pt x="151410" y="421882"/>
                </a:lnTo>
                <a:lnTo>
                  <a:pt x="145707" y="426034"/>
                </a:lnTo>
                <a:lnTo>
                  <a:pt x="140001" y="429754"/>
                </a:lnTo>
                <a:lnTo>
                  <a:pt x="134291" y="433187"/>
                </a:lnTo>
                <a:lnTo>
                  <a:pt x="128580" y="436428"/>
                </a:lnTo>
                <a:lnTo>
                  <a:pt x="122867" y="439541"/>
                </a:lnTo>
                <a:lnTo>
                  <a:pt x="118106" y="442569"/>
                </a:lnTo>
                <a:lnTo>
                  <a:pt x="113979" y="445540"/>
                </a:lnTo>
                <a:lnTo>
                  <a:pt x="110277" y="448473"/>
                </a:lnTo>
                <a:lnTo>
                  <a:pt x="103621" y="454272"/>
                </a:lnTo>
                <a:lnTo>
                  <a:pt x="97489" y="460025"/>
                </a:lnTo>
                <a:lnTo>
                  <a:pt x="85725" y="4714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22"/>
          <p:cNvSpPr/>
          <p:nvPr/>
        </p:nvSpPr>
        <p:spPr>
          <a:xfrm>
            <a:off x="2523172" y="300894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8573"/>
                </a:moveTo>
                <a:lnTo>
                  <a:pt x="7381" y="15953"/>
                </a:lnTo>
                <a:lnTo>
                  <a:pt x="8731" y="16351"/>
                </a:lnTo>
                <a:lnTo>
                  <a:pt x="12770" y="16792"/>
                </a:lnTo>
                <a:lnTo>
                  <a:pt x="17741" y="16988"/>
                </a:lnTo>
                <a:lnTo>
                  <a:pt x="28693" y="17114"/>
                </a:lnTo>
                <a:lnTo>
                  <a:pt x="108598" y="17145"/>
                </a:lnTo>
                <a:lnTo>
                  <a:pt x="114309" y="16192"/>
                </a:lnTo>
                <a:lnTo>
                  <a:pt x="120021" y="14605"/>
                </a:lnTo>
                <a:lnTo>
                  <a:pt x="125734" y="12594"/>
                </a:lnTo>
                <a:lnTo>
                  <a:pt x="131448" y="11254"/>
                </a:lnTo>
                <a:lnTo>
                  <a:pt x="137162" y="10360"/>
                </a:lnTo>
                <a:lnTo>
                  <a:pt x="142876" y="9764"/>
                </a:lnTo>
                <a:lnTo>
                  <a:pt x="148591" y="9367"/>
                </a:lnTo>
                <a:lnTo>
                  <a:pt x="154306" y="9102"/>
                </a:lnTo>
                <a:lnTo>
                  <a:pt x="168910" y="8730"/>
                </a:lnTo>
                <a:lnTo>
                  <a:pt x="198685" y="8582"/>
                </a:lnTo>
                <a:lnTo>
                  <a:pt x="201989" y="7626"/>
                </a:lnTo>
                <a:lnTo>
                  <a:pt x="205144" y="6037"/>
                </a:lnTo>
                <a:lnTo>
                  <a:pt x="208200" y="4024"/>
                </a:lnTo>
                <a:lnTo>
                  <a:pt x="211190" y="2683"/>
                </a:lnTo>
                <a:lnTo>
                  <a:pt x="214136" y="178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23"/>
          <p:cNvSpPr/>
          <p:nvPr/>
        </p:nvSpPr>
        <p:spPr>
          <a:xfrm>
            <a:off x="2566034" y="3103245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24"/>
          <p:cNvSpPr/>
          <p:nvPr/>
        </p:nvSpPr>
        <p:spPr>
          <a:xfrm>
            <a:off x="3132288" y="2700337"/>
            <a:ext cx="315123" cy="377191"/>
          </a:xfrm>
          <a:custGeom>
            <a:avLst/>
            <a:gdLst/>
            <a:ahLst/>
            <a:cxnLst/>
            <a:rect l="0" t="0" r="0" b="0"/>
            <a:pathLst>
              <a:path w="315123" h="377191">
                <a:moveTo>
                  <a:pt x="119546" y="0"/>
                </a:moveTo>
                <a:lnTo>
                  <a:pt x="112166" y="0"/>
                </a:lnTo>
                <a:lnTo>
                  <a:pt x="111769" y="953"/>
                </a:lnTo>
                <a:lnTo>
                  <a:pt x="111079" y="7381"/>
                </a:lnTo>
                <a:lnTo>
                  <a:pt x="110091" y="7778"/>
                </a:lnTo>
                <a:lnTo>
                  <a:pt x="106454" y="8220"/>
                </a:lnTo>
                <a:lnTo>
                  <a:pt x="104151" y="9290"/>
                </a:lnTo>
                <a:lnTo>
                  <a:pt x="96358" y="15347"/>
                </a:lnTo>
                <a:lnTo>
                  <a:pt x="90826" y="20473"/>
                </a:lnTo>
                <a:lnTo>
                  <a:pt x="85192" y="28467"/>
                </a:lnTo>
                <a:lnTo>
                  <a:pt x="79513" y="37417"/>
                </a:lnTo>
                <a:lnTo>
                  <a:pt x="70960" y="48763"/>
                </a:lnTo>
                <a:lnTo>
                  <a:pt x="65250" y="58503"/>
                </a:lnTo>
                <a:lnTo>
                  <a:pt x="56681" y="70145"/>
                </a:lnTo>
                <a:lnTo>
                  <a:pt x="48426" y="79118"/>
                </a:lnTo>
                <a:lnTo>
                  <a:pt x="39360" y="89456"/>
                </a:lnTo>
                <a:lnTo>
                  <a:pt x="32156" y="100401"/>
                </a:lnTo>
                <a:lnTo>
                  <a:pt x="28319" y="111615"/>
                </a:lnTo>
                <a:lnTo>
                  <a:pt x="27295" y="117272"/>
                </a:lnTo>
                <a:lnTo>
                  <a:pt x="23619" y="126099"/>
                </a:lnTo>
                <a:lnTo>
                  <a:pt x="21304" y="129786"/>
                </a:lnTo>
                <a:lnTo>
                  <a:pt x="18733" y="138963"/>
                </a:lnTo>
                <a:lnTo>
                  <a:pt x="16638" y="149391"/>
                </a:lnTo>
                <a:lnTo>
                  <a:pt x="12532" y="160376"/>
                </a:lnTo>
                <a:lnTo>
                  <a:pt x="7532" y="169068"/>
                </a:lnTo>
                <a:lnTo>
                  <a:pt x="4865" y="172720"/>
                </a:lnTo>
                <a:lnTo>
                  <a:pt x="1902" y="181857"/>
                </a:lnTo>
                <a:lnTo>
                  <a:pt x="585" y="192268"/>
                </a:lnTo>
                <a:lnTo>
                  <a:pt x="0" y="203245"/>
                </a:lnTo>
                <a:lnTo>
                  <a:pt x="2280" y="214474"/>
                </a:lnTo>
                <a:lnTo>
                  <a:pt x="5515" y="224862"/>
                </a:lnTo>
                <a:lnTo>
                  <a:pt x="6954" y="232654"/>
                </a:lnTo>
                <a:lnTo>
                  <a:pt x="10133" y="241832"/>
                </a:lnTo>
                <a:lnTo>
                  <a:pt x="14721" y="251308"/>
                </a:lnTo>
                <a:lnTo>
                  <a:pt x="19935" y="258695"/>
                </a:lnTo>
                <a:lnTo>
                  <a:pt x="21706" y="262951"/>
                </a:lnTo>
                <a:lnTo>
                  <a:pt x="23674" y="272760"/>
                </a:lnTo>
                <a:lnTo>
                  <a:pt x="27089" y="280929"/>
                </a:lnTo>
                <a:lnTo>
                  <a:pt x="31782" y="288688"/>
                </a:lnTo>
                <a:lnTo>
                  <a:pt x="37043" y="298486"/>
                </a:lnTo>
                <a:lnTo>
                  <a:pt x="45359" y="310161"/>
                </a:lnTo>
                <a:lnTo>
                  <a:pt x="53555" y="319142"/>
                </a:lnTo>
                <a:lnTo>
                  <a:pt x="69787" y="335879"/>
                </a:lnTo>
                <a:lnTo>
                  <a:pt x="78699" y="342320"/>
                </a:lnTo>
                <a:lnTo>
                  <a:pt x="83742" y="345371"/>
                </a:lnTo>
                <a:lnTo>
                  <a:pt x="89009" y="347405"/>
                </a:lnTo>
                <a:lnTo>
                  <a:pt x="94426" y="348761"/>
                </a:lnTo>
                <a:lnTo>
                  <a:pt x="99942" y="349665"/>
                </a:lnTo>
                <a:lnTo>
                  <a:pt x="108611" y="353209"/>
                </a:lnTo>
                <a:lnTo>
                  <a:pt x="112256" y="355488"/>
                </a:lnTo>
                <a:lnTo>
                  <a:pt x="121387" y="358020"/>
                </a:lnTo>
                <a:lnTo>
                  <a:pt x="126488" y="358695"/>
                </a:lnTo>
                <a:lnTo>
                  <a:pt x="131794" y="360097"/>
                </a:lnTo>
                <a:lnTo>
                  <a:pt x="137237" y="361985"/>
                </a:lnTo>
                <a:lnTo>
                  <a:pt x="142770" y="364196"/>
                </a:lnTo>
                <a:lnTo>
                  <a:pt x="148364" y="365670"/>
                </a:lnTo>
                <a:lnTo>
                  <a:pt x="153998" y="366652"/>
                </a:lnTo>
                <a:lnTo>
                  <a:pt x="159659" y="367307"/>
                </a:lnTo>
                <a:lnTo>
                  <a:pt x="165338" y="367744"/>
                </a:lnTo>
                <a:lnTo>
                  <a:pt x="171029" y="368035"/>
                </a:lnTo>
                <a:lnTo>
                  <a:pt x="176729" y="368229"/>
                </a:lnTo>
                <a:lnTo>
                  <a:pt x="182433" y="367406"/>
                </a:lnTo>
                <a:lnTo>
                  <a:pt x="188141" y="365905"/>
                </a:lnTo>
                <a:lnTo>
                  <a:pt x="193851" y="363952"/>
                </a:lnTo>
                <a:lnTo>
                  <a:pt x="199563" y="362650"/>
                </a:lnTo>
                <a:lnTo>
                  <a:pt x="205276" y="361781"/>
                </a:lnTo>
                <a:lnTo>
                  <a:pt x="210989" y="361203"/>
                </a:lnTo>
                <a:lnTo>
                  <a:pt x="216703" y="360817"/>
                </a:lnTo>
                <a:lnTo>
                  <a:pt x="222418" y="360560"/>
                </a:lnTo>
                <a:lnTo>
                  <a:pt x="228132" y="360388"/>
                </a:lnTo>
                <a:lnTo>
                  <a:pt x="232894" y="359321"/>
                </a:lnTo>
                <a:lnTo>
                  <a:pt x="240726" y="355596"/>
                </a:lnTo>
                <a:lnTo>
                  <a:pt x="249922" y="350765"/>
                </a:lnTo>
                <a:lnTo>
                  <a:pt x="255041" y="348143"/>
                </a:lnTo>
                <a:lnTo>
                  <a:pt x="260359" y="346396"/>
                </a:lnTo>
                <a:lnTo>
                  <a:pt x="265809" y="345230"/>
                </a:lnTo>
                <a:lnTo>
                  <a:pt x="271347" y="344454"/>
                </a:lnTo>
                <a:lnTo>
                  <a:pt x="280041" y="341051"/>
                </a:lnTo>
                <a:lnTo>
                  <a:pt x="287080" y="336363"/>
                </a:lnTo>
                <a:lnTo>
                  <a:pt x="293383" y="331105"/>
                </a:lnTo>
                <a:lnTo>
                  <a:pt x="295445" y="327417"/>
                </a:lnTo>
                <a:lnTo>
                  <a:pt x="297736" y="318238"/>
                </a:lnTo>
                <a:lnTo>
                  <a:pt x="301295" y="310349"/>
                </a:lnTo>
                <a:lnTo>
                  <a:pt x="303577" y="306912"/>
                </a:lnTo>
                <a:lnTo>
                  <a:pt x="306051" y="304621"/>
                </a:lnTo>
                <a:lnTo>
                  <a:pt x="308653" y="303093"/>
                </a:lnTo>
                <a:lnTo>
                  <a:pt x="311340" y="302074"/>
                </a:lnTo>
                <a:lnTo>
                  <a:pt x="313131" y="300443"/>
                </a:lnTo>
                <a:lnTo>
                  <a:pt x="314326" y="298403"/>
                </a:lnTo>
                <a:lnTo>
                  <a:pt x="315122" y="296090"/>
                </a:lnTo>
                <a:lnTo>
                  <a:pt x="314700" y="293596"/>
                </a:lnTo>
                <a:lnTo>
                  <a:pt x="311691" y="288285"/>
                </a:lnTo>
                <a:lnTo>
                  <a:pt x="302951" y="278066"/>
                </a:lnTo>
                <a:lnTo>
                  <a:pt x="295464" y="270263"/>
                </a:lnTo>
                <a:lnTo>
                  <a:pt x="293022" y="268758"/>
                </a:lnTo>
                <a:lnTo>
                  <a:pt x="287769" y="267085"/>
                </a:lnTo>
                <a:lnTo>
                  <a:pt x="279720" y="266342"/>
                </a:lnTo>
                <a:lnTo>
                  <a:pt x="274906" y="266144"/>
                </a:lnTo>
                <a:lnTo>
                  <a:pt x="264478" y="265924"/>
                </a:lnTo>
                <a:lnTo>
                  <a:pt x="246811" y="265782"/>
                </a:lnTo>
                <a:lnTo>
                  <a:pt x="237704" y="268303"/>
                </a:lnTo>
                <a:lnTo>
                  <a:pt x="228258" y="271646"/>
                </a:lnTo>
                <a:lnTo>
                  <a:pt x="220886" y="273132"/>
                </a:lnTo>
                <a:lnTo>
                  <a:pt x="211894" y="276332"/>
                </a:lnTo>
                <a:lnTo>
                  <a:pt x="202500" y="280929"/>
                </a:lnTo>
                <a:lnTo>
                  <a:pt x="195150" y="286147"/>
                </a:lnTo>
                <a:lnTo>
                  <a:pt x="186168" y="291642"/>
                </a:lnTo>
                <a:lnTo>
                  <a:pt x="176779" y="297259"/>
                </a:lnTo>
                <a:lnTo>
                  <a:pt x="169431" y="302930"/>
                </a:lnTo>
                <a:lnTo>
                  <a:pt x="159939" y="311478"/>
                </a:lnTo>
                <a:lnTo>
                  <a:pt x="157905" y="314332"/>
                </a:lnTo>
                <a:lnTo>
                  <a:pt x="155645" y="320043"/>
                </a:lnTo>
                <a:lnTo>
                  <a:pt x="154372" y="328613"/>
                </a:lnTo>
                <a:lnTo>
                  <a:pt x="153241" y="331471"/>
                </a:lnTo>
                <a:lnTo>
                  <a:pt x="148051" y="340043"/>
                </a:lnTo>
                <a:lnTo>
                  <a:pt x="146503" y="345758"/>
                </a:lnTo>
                <a:lnTo>
                  <a:pt x="145631" y="354330"/>
                </a:lnTo>
                <a:lnTo>
                  <a:pt x="146461" y="356235"/>
                </a:lnTo>
                <a:lnTo>
                  <a:pt x="147967" y="357505"/>
                </a:lnTo>
                <a:lnTo>
                  <a:pt x="149924" y="358352"/>
                </a:lnTo>
                <a:lnTo>
                  <a:pt x="151228" y="359869"/>
                </a:lnTo>
                <a:lnTo>
                  <a:pt x="152097" y="361832"/>
                </a:lnTo>
                <a:lnTo>
                  <a:pt x="153493" y="367277"/>
                </a:lnTo>
                <a:lnTo>
                  <a:pt x="153837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25"/>
          <p:cNvSpPr/>
          <p:nvPr/>
        </p:nvSpPr>
        <p:spPr>
          <a:xfrm>
            <a:off x="3671890" y="2897505"/>
            <a:ext cx="171448" cy="17136"/>
          </a:xfrm>
          <a:custGeom>
            <a:avLst/>
            <a:gdLst/>
            <a:ahLst/>
            <a:cxnLst/>
            <a:rect l="0" t="0" r="0" b="0"/>
            <a:pathLst>
              <a:path w="171448" h="17136">
                <a:moveTo>
                  <a:pt x="8569" y="8572"/>
                </a:moveTo>
                <a:lnTo>
                  <a:pt x="0" y="8572"/>
                </a:lnTo>
                <a:lnTo>
                  <a:pt x="4549" y="13123"/>
                </a:lnTo>
                <a:lnTo>
                  <a:pt x="6841" y="14463"/>
                </a:lnTo>
                <a:lnTo>
                  <a:pt x="9322" y="15357"/>
                </a:lnTo>
                <a:lnTo>
                  <a:pt x="11929" y="15953"/>
                </a:lnTo>
                <a:lnTo>
                  <a:pt x="14619" y="16350"/>
                </a:lnTo>
                <a:lnTo>
                  <a:pt x="17365" y="16615"/>
                </a:lnTo>
                <a:lnTo>
                  <a:pt x="20148" y="16792"/>
                </a:lnTo>
                <a:lnTo>
                  <a:pt x="28320" y="16988"/>
                </a:lnTo>
                <a:lnTo>
                  <a:pt x="53940" y="17135"/>
                </a:lnTo>
                <a:lnTo>
                  <a:pt x="58819" y="16186"/>
                </a:lnTo>
                <a:lnTo>
                  <a:pt x="64929" y="14601"/>
                </a:lnTo>
                <a:lnTo>
                  <a:pt x="71860" y="12591"/>
                </a:lnTo>
                <a:lnTo>
                  <a:pt x="78386" y="11251"/>
                </a:lnTo>
                <a:lnTo>
                  <a:pt x="84641" y="10358"/>
                </a:lnTo>
                <a:lnTo>
                  <a:pt x="90717" y="9763"/>
                </a:lnTo>
                <a:lnTo>
                  <a:pt x="96671" y="9366"/>
                </a:lnTo>
                <a:lnTo>
                  <a:pt x="102547" y="9101"/>
                </a:lnTo>
                <a:lnTo>
                  <a:pt x="114154" y="8807"/>
                </a:lnTo>
                <a:lnTo>
                  <a:pt x="155461" y="8581"/>
                </a:lnTo>
                <a:lnTo>
                  <a:pt x="158884" y="7626"/>
                </a:lnTo>
                <a:lnTo>
                  <a:pt x="162119" y="6036"/>
                </a:lnTo>
                <a:lnTo>
                  <a:pt x="1714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26"/>
          <p:cNvSpPr/>
          <p:nvPr/>
        </p:nvSpPr>
        <p:spPr>
          <a:xfrm>
            <a:off x="3932795" y="2786103"/>
            <a:ext cx="236298" cy="282849"/>
          </a:xfrm>
          <a:custGeom>
            <a:avLst/>
            <a:gdLst/>
            <a:ahLst/>
            <a:cxnLst/>
            <a:rect l="0" t="0" r="0" b="0"/>
            <a:pathLst>
              <a:path w="236298" h="282849">
                <a:moveTo>
                  <a:pt x="13412" y="42822"/>
                </a:moveTo>
                <a:lnTo>
                  <a:pt x="13412" y="38271"/>
                </a:lnTo>
                <a:lnTo>
                  <a:pt x="14365" y="36930"/>
                </a:lnTo>
                <a:lnTo>
                  <a:pt x="15952" y="36036"/>
                </a:lnTo>
                <a:lnTo>
                  <a:pt x="20793" y="34602"/>
                </a:lnTo>
                <a:lnTo>
                  <a:pt x="26182" y="29803"/>
                </a:lnTo>
                <a:lnTo>
                  <a:pt x="29546" y="27475"/>
                </a:lnTo>
                <a:lnTo>
                  <a:pt x="33693" y="24970"/>
                </a:lnTo>
                <a:lnTo>
                  <a:pt x="38362" y="22348"/>
                </a:lnTo>
                <a:lnTo>
                  <a:pt x="43381" y="20600"/>
                </a:lnTo>
                <a:lnTo>
                  <a:pt x="48631" y="19435"/>
                </a:lnTo>
                <a:lnTo>
                  <a:pt x="54037" y="18658"/>
                </a:lnTo>
                <a:lnTo>
                  <a:pt x="59545" y="17188"/>
                </a:lnTo>
                <a:lnTo>
                  <a:pt x="65122" y="15255"/>
                </a:lnTo>
                <a:lnTo>
                  <a:pt x="70746" y="13014"/>
                </a:lnTo>
                <a:lnTo>
                  <a:pt x="76399" y="10567"/>
                </a:lnTo>
                <a:lnTo>
                  <a:pt x="87761" y="5309"/>
                </a:lnTo>
                <a:lnTo>
                  <a:pt x="93458" y="3526"/>
                </a:lnTo>
                <a:lnTo>
                  <a:pt x="99161" y="2337"/>
                </a:lnTo>
                <a:lnTo>
                  <a:pt x="104869" y="1544"/>
                </a:lnTo>
                <a:lnTo>
                  <a:pt x="110578" y="1016"/>
                </a:lnTo>
                <a:lnTo>
                  <a:pt x="116289" y="664"/>
                </a:lnTo>
                <a:lnTo>
                  <a:pt x="122002" y="429"/>
                </a:lnTo>
                <a:lnTo>
                  <a:pt x="135969" y="168"/>
                </a:lnTo>
                <a:lnTo>
                  <a:pt x="159118" y="0"/>
                </a:lnTo>
                <a:lnTo>
                  <a:pt x="163889" y="939"/>
                </a:lnTo>
                <a:lnTo>
                  <a:pt x="168975" y="2517"/>
                </a:lnTo>
                <a:lnTo>
                  <a:pt x="174271" y="4522"/>
                </a:lnTo>
                <a:lnTo>
                  <a:pt x="179706" y="6811"/>
                </a:lnTo>
                <a:lnTo>
                  <a:pt x="185235" y="9290"/>
                </a:lnTo>
                <a:lnTo>
                  <a:pt x="196457" y="14583"/>
                </a:lnTo>
                <a:lnTo>
                  <a:pt x="207796" y="20111"/>
                </a:lnTo>
                <a:lnTo>
                  <a:pt x="211581" y="22919"/>
                </a:lnTo>
                <a:lnTo>
                  <a:pt x="214105" y="25743"/>
                </a:lnTo>
                <a:lnTo>
                  <a:pt x="217861" y="32373"/>
                </a:lnTo>
                <a:lnTo>
                  <a:pt x="222706" y="41670"/>
                </a:lnTo>
                <a:lnTo>
                  <a:pt x="224379" y="46817"/>
                </a:lnTo>
                <a:lnTo>
                  <a:pt x="225494" y="52153"/>
                </a:lnTo>
                <a:lnTo>
                  <a:pt x="226237" y="57615"/>
                </a:lnTo>
                <a:lnTo>
                  <a:pt x="226733" y="63161"/>
                </a:lnTo>
                <a:lnTo>
                  <a:pt x="227064" y="68764"/>
                </a:lnTo>
                <a:lnTo>
                  <a:pt x="227431" y="80069"/>
                </a:lnTo>
                <a:lnTo>
                  <a:pt x="227594" y="91444"/>
                </a:lnTo>
                <a:lnTo>
                  <a:pt x="226685" y="98096"/>
                </a:lnTo>
                <a:lnTo>
                  <a:pt x="225127" y="105389"/>
                </a:lnTo>
                <a:lnTo>
                  <a:pt x="223135" y="113108"/>
                </a:lnTo>
                <a:lnTo>
                  <a:pt x="220855" y="120159"/>
                </a:lnTo>
                <a:lnTo>
                  <a:pt x="218382" y="126765"/>
                </a:lnTo>
                <a:lnTo>
                  <a:pt x="215782" y="133074"/>
                </a:lnTo>
                <a:lnTo>
                  <a:pt x="212142" y="140137"/>
                </a:lnTo>
                <a:lnTo>
                  <a:pt x="207811" y="147704"/>
                </a:lnTo>
                <a:lnTo>
                  <a:pt x="203019" y="155606"/>
                </a:lnTo>
                <a:lnTo>
                  <a:pt x="197919" y="162779"/>
                </a:lnTo>
                <a:lnTo>
                  <a:pt x="192615" y="169465"/>
                </a:lnTo>
                <a:lnTo>
                  <a:pt x="187173" y="175828"/>
                </a:lnTo>
                <a:lnTo>
                  <a:pt x="182593" y="181975"/>
                </a:lnTo>
                <a:lnTo>
                  <a:pt x="178586" y="187978"/>
                </a:lnTo>
                <a:lnTo>
                  <a:pt x="174963" y="193885"/>
                </a:lnTo>
                <a:lnTo>
                  <a:pt x="170643" y="199728"/>
                </a:lnTo>
                <a:lnTo>
                  <a:pt x="165857" y="205528"/>
                </a:lnTo>
                <a:lnTo>
                  <a:pt x="160762" y="211300"/>
                </a:lnTo>
                <a:lnTo>
                  <a:pt x="156413" y="217053"/>
                </a:lnTo>
                <a:lnTo>
                  <a:pt x="152561" y="222794"/>
                </a:lnTo>
                <a:lnTo>
                  <a:pt x="149041" y="228525"/>
                </a:lnTo>
                <a:lnTo>
                  <a:pt x="144789" y="233299"/>
                </a:lnTo>
                <a:lnTo>
                  <a:pt x="140049" y="237434"/>
                </a:lnTo>
                <a:lnTo>
                  <a:pt x="134984" y="241143"/>
                </a:lnTo>
                <a:lnTo>
                  <a:pt x="130655" y="244568"/>
                </a:lnTo>
                <a:lnTo>
                  <a:pt x="123305" y="250914"/>
                </a:lnTo>
                <a:lnTo>
                  <a:pt x="119059" y="253940"/>
                </a:lnTo>
                <a:lnTo>
                  <a:pt x="114323" y="256910"/>
                </a:lnTo>
                <a:lnTo>
                  <a:pt x="109261" y="259842"/>
                </a:lnTo>
                <a:lnTo>
                  <a:pt x="98557" y="265640"/>
                </a:lnTo>
                <a:lnTo>
                  <a:pt x="76162" y="277123"/>
                </a:lnTo>
                <a:lnTo>
                  <a:pt x="71438" y="279033"/>
                </a:lnTo>
                <a:lnTo>
                  <a:pt x="67336" y="280306"/>
                </a:lnTo>
                <a:lnTo>
                  <a:pt x="63649" y="281154"/>
                </a:lnTo>
                <a:lnTo>
                  <a:pt x="59286" y="281720"/>
                </a:lnTo>
                <a:lnTo>
                  <a:pt x="54472" y="282097"/>
                </a:lnTo>
                <a:lnTo>
                  <a:pt x="44996" y="282516"/>
                </a:lnTo>
                <a:lnTo>
                  <a:pt x="34306" y="282752"/>
                </a:lnTo>
                <a:lnTo>
                  <a:pt x="10589" y="282848"/>
                </a:lnTo>
                <a:lnTo>
                  <a:pt x="8672" y="281896"/>
                </a:lnTo>
                <a:lnTo>
                  <a:pt x="7395" y="280310"/>
                </a:lnTo>
                <a:lnTo>
                  <a:pt x="5344" y="275470"/>
                </a:lnTo>
                <a:lnTo>
                  <a:pt x="438" y="270081"/>
                </a:lnTo>
                <a:lnTo>
                  <a:pt x="0" y="267671"/>
                </a:lnTo>
                <a:lnTo>
                  <a:pt x="661" y="265111"/>
                </a:lnTo>
                <a:lnTo>
                  <a:pt x="2054" y="262452"/>
                </a:lnTo>
                <a:lnTo>
                  <a:pt x="3601" y="256957"/>
                </a:lnTo>
                <a:lnTo>
                  <a:pt x="4014" y="254159"/>
                </a:lnTo>
                <a:lnTo>
                  <a:pt x="5242" y="252293"/>
                </a:lnTo>
                <a:lnTo>
                  <a:pt x="7013" y="251049"/>
                </a:lnTo>
                <a:lnTo>
                  <a:pt x="9146" y="250220"/>
                </a:lnTo>
                <a:lnTo>
                  <a:pt x="14056" y="246759"/>
                </a:lnTo>
                <a:lnTo>
                  <a:pt x="19413" y="242045"/>
                </a:lnTo>
                <a:lnTo>
                  <a:pt x="24969" y="236775"/>
                </a:lnTo>
                <a:lnTo>
                  <a:pt x="28737" y="234989"/>
                </a:lnTo>
                <a:lnTo>
                  <a:pt x="33154" y="233798"/>
                </a:lnTo>
                <a:lnTo>
                  <a:pt x="38003" y="233004"/>
                </a:lnTo>
                <a:lnTo>
                  <a:pt x="43141" y="231523"/>
                </a:lnTo>
                <a:lnTo>
                  <a:pt x="48472" y="229582"/>
                </a:lnTo>
                <a:lnTo>
                  <a:pt x="53930" y="227336"/>
                </a:lnTo>
                <a:lnTo>
                  <a:pt x="59474" y="225839"/>
                </a:lnTo>
                <a:lnTo>
                  <a:pt x="65075" y="224841"/>
                </a:lnTo>
                <a:lnTo>
                  <a:pt x="70714" y="224175"/>
                </a:lnTo>
                <a:lnTo>
                  <a:pt x="76378" y="223731"/>
                </a:lnTo>
                <a:lnTo>
                  <a:pt x="82059" y="223436"/>
                </a:lnTo>
                <a:lnTo>
                  <a:pt x="93452" y="223107"/>
                </a:lnTo>
                <a:lnTo>
                  <a:pt x="104865" y="222961"/>
                </a:lnTo>
                <a:lnTo>
                  <a:pt x="110576" y="223875"/>
                </a:lnTo>
                <a:lnTo>
                  <a:pt x="116288" y="225436"/>
                </a:lnTo>
                <a:lnTo>
                  <a:pt x="122001" y="227430"/>
                </a:lnTo>
                <a:lnTo>
                  <a:pt x="127715" y="228759"/>
                </a:lnTo>
                <a:lnTo>
                  <a:pt x="133429" y="229645"/>
                </a:lnTo>
                <a:lnTo>
                  <a:pt x="139143" y="230235"/>
                </a:lnTo>
                <a:lnTo>
                  <a:pt x="143906" y="231582"/>
                </a:lnTo>
                <a:lnTo>
                  <a:pt x="148033" y="233432"/>
                </a:lnTo>
                <a:lnTo>
                  <a:pt x="151737" y="235617"/>
                </a:lnTo>
                <a:lnTo>
                  <a:pt x="156111" y="238027"/>
                </a:lnTo>
                <a:lnTo>
                  <a:pt x="166052" y="243245"/>
                </a:lnTo>
                <a:lnTo>
                  <a:pt x="171369" y="245017"/>
                </a:lnTo>
                <a:lnTo>
                  <a:pt x="176820" y="246198"/>
                </a:lnTo>
                <a:lnTo>
                  <a:pt x="182358" y="246986"/>
                </a:lnTo>
                <a:lnTo>
                  <a:pt x="187003" y="248464"/>
                </a:lnTo>
                <a:lnTo>
                  <a:pt x="191052" y="250401"/>
                </a:lnTo>
                <a:lnTo>
                  <a:pt x="194703" y="252646"/>
                </a:lnTo>
                <a:lnTo>
                  <a:pt x="199043" y="255094"/>
                </a:lnTo>
                <a:lnTo>
                  <a:pt x="208944" y="260355"/>
                </a:lnTo>
                <a:lnTo>
                  <a:pt x="213300" y="262139"/>
                </a:lnTo>
                <a:lnTo>
                  <a:pt x="220678" y="264121"/>
                </a:lnTo>
                <a:lnTo>
                  <a:pt x="227133" y="265002"/>
                </a:lnTo>
                <a:lnTo>
                  <a:pt x="236297" y="2657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27"/>
          <p:cNvSpPr/>
          <p:nvPr/>
        </p:nvSpPr>
        <p:spPr>
          <a:xfrm>
            <a:off x="4289107" y="2940367"/>
            <a:ext cx="137161" cy="137126"/>
          </a:xfrm>
          <a:custGeom>
            <a:avLst/>
            <a:gdLst/>
            <a:ahLst/>
            <a:cxnLst/>
            <a:rect l="0" t="0" r="0" b="0"/>
            <a:pathLst>
              <a:path w="137161" h="13712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5" y="15181"/>
                </a:lnTo>
                <a:lnTo>
                  <a:pt x="15311" y="17741"/>
                </a:lnTo>
                <a:lnTo>
                  <a:pt x="15922" y="20400"/>
                </a:lnTo>
                <a:lnTo>
                  <a:pt x="17283" y="23125"/>
                </a:lnTo>
                <a:lnTo>
                  <a:pt x="19142" y="25894"/>
                </a:lnTo>
                <a:lnTo>
                  <a:pt x="21333" y="28693"/>
                </a:lnTo>
                <a:lnTo>
                  <a:pt x="22795" y="31511"/>
                </a:lnTo>
                <a:lnTo>
                  <a:pt x="23769" y="34342"/>
                </a:lnTo>
                <a:lnTo>
                  <a:pt x="24419" y="37182"/>
                </a:lnTo>
                <a:lnTo>
                  <a:pt x="24852" y="40028"/>
                </a:lnTo>
                <a:lnTo>
                  <a:pt x="25140" y="42878"/>
                </a:lnTo>
                <a:lnTo>
                  <a:pt x="25333" y="45730"/>
                </a:lnTo>
                <a:lnTo>
                  <a:pt x="26413" y="48585"/>
                </a:lnTo>
                <a:lnTo>
                  <a:pt x="28087" y="51440"/>
                </a:lnTo>
                <a:lnTo>
                  <a:pt x="30154" y="54296"/>
                </a:lnTo>
                <a:lnTo>
                  <a:pt x="31533" y="57152"/>
                </a:lnTo>
                <a:lnTo>
                  <a:pt x="32452" y="60009"/>
                </a:lnTo>
                <a:lnTo>
                  <a:pt x="33065" y="62866"/>
                </a:lnTo>
                <a:lnTo>
                  <a:pt x="33473" y="65723"/>
                </a:lnTo>
                <a:lnTo>
                  <a:pt x="33745" y="68581"/>
                </a:lnTo>
                <a:lnTo>
                  <a:pt x="33927" y="71438"/>
                </a:lnTo>
                <a:lnTo>
                  <a:pt x="34129" y="79693"/>
                </a:lnTo>
                <a:lnTo>
                  <a:pt x="34182" y="84561"/>
                </a:lnTo>
                <a:lnTo>
                  <a:pt x="35170" y="88759"/>
                </a:lnTo>
                <a:lnTo>
                  <a:pt x="36782" y="92510"/>
                </a:lnTo>
                <a:lnTo>
                  <a:pt x="38809" y="95963"/>
                </a:lnTo>
                <a:lnTo>
                  <a:pt x="40160" y="99218"/>
                </a:lnTo>
                <a:lnTo>
                  <a:pt x="41061" y="102341"/>
                </a:lnTo>
                <a:lnTo>
                  <a:pt x="41661" y="105374"/>
                </a:lnTo>
                <a:lnTo>
                  <a:pt x="43014" y="108350"/>
                </a:lnTo>
                <a:lnTo>
                  <a:pt x="44869" y="111286"/>
                </a:lnTo>
                <a:lnTo>
                  <a:pt x="47058" y="114195"/>
                </a:lnTo>
                <a:lnTo>
                  <a:pt x="49469" y="117088"/>
                </a:lnTo>
                <a:lnTo>
                  <a:pt x="52029" y="119969"/>
                </a:lnTo>
                <a:lnTo>
                  <a:pt x="58431" y="126885"/>
                </a:lnTo>
                <a:lnTo>
                  <a:pt x="64091" y="132634"/>
                </a:lnTo>
                <a:lnTo>
                  <a:pt x="66540" y="134143"/>
                </a:lnTo>
                <a:lnTo>
                  <a:pt x="69125" y="135148"/>
                </a:lnTo>
                <a:lnTo>
                  <a:pt x="75567" y="136763"/>
                </a:lnTo>
                <a:lnTo>
                  <a:pt x="78988" y="136983"/>
                </a:lnTo>
                <a:lnTo>
                  <a:pt x="83683" y="137081"/>
                </a:lnTo>
                <a:lnTo>
                  <a:pt x="88945" y="137125"/>
                </a:lnTo>
                <a:lnTo>
                  <a:pt x="91682" y="136184"/>
                </a:lnTo>
                <a:lnTo>
                  <a:pt x="94459" y="134605"/>
                </a:lnTo>
                <a:lnTo>
                  <a:pt x="97262" y="132599"/>
                </a:lnTo>
                <a:lnTo>
                  <a:pt x="100084" y="130309"/>
                </a:lnTo>
                <a:lnTo>
                  <a:pt x="102917" y="127830"/>
                </a:lnTo>
                <a:lnTo>
                  <a:pt x="105759" y="125225"/>
                </a:lnTo>
                <a:lnTo>
                  <a:pt x="107654" y="122536"/>
                </a:lnTo>
                <a:lnTo>
                  <a:pt x="108917" y="119791"/>
                </a:lnTo>
                <a:lnTo>
                  <a:pt x="109759" y="117008"/>
                </a:lnTo>
                <a:lnTo>
                  <a:pt x="112225" y="113248"/>
                </a:lnTo>
                <a:lnTo>
                  <a:pt x="115774" y="108836"/>
                </a:lnTo>
                <a:lnTo>
                  <a:pt x="120045" y="103990"/>
                </a:lnTo>
                <a:lnTo>
                  <a:pt x="127331" y="96065"/>
                </a:lnTo>
                <a:lnTo>
                  <a:pt x="130607" y="92618"/>
                </a:lnTo>
                <a:lnTo>
                  <a:pt x="132792" y="89368"/>
                </a:lnTo>
                <a:lnTo>
                  <a:pt x="134248" y="86249"/>
                </a:lnTo>
                <a:lnTo>
                  <a:pt x="137160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28"/>
          <p:cNvSpPr/>
          <p:nvPr/>
        </p:nvSpPr>
        <p:spPr>
          <a:xfrm>
            <a:off x="4254817" y="2777489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0" y="25718"/>
                </a:moveTo>
                <a:lnTo>
                  <a:pt x="0" y="4063"/>
                </a:lnTo>
                <a:lnTo>
                  <a:pt x="953" y="2708"/>
                </a:lnTo>
                <a:lnTo>
                  <a:pt x="2540" y="1806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29"/>
          <p:cNvSpPr/>
          <p:nvPr/>
        </p:nvSpPr>
        <p:spPr>
          <a:xfrm>
            <a:off x="4572031" y="2931795"/>
            <a:ext cx="154274" cy="8573"/>
          </a:xfrm>
          <a:custGeom>
            <a:avLst/>
            <a:gdLst/>
            <a:ahLst/>
            <a:cxnLst/>
            <a:rect l="0" t="0" r="0" b="0"/>
            <a:pathLst>
              <a:path w="154274" h="8573">
                <a:moveTo>
                  <a:pt x="8541" y="8572"/>
                </a:moveTo>
                <a:lnTo>
                  <a:pt x="3990" y="8572"/>
                </a:lnTo>
                <a:lnTo>
                  <a:pt x="2649" y="7619"/>
                </a:lnTo>
                <a:lnTo>
                  <a:pt x="1756" y="6032"/>
                </a:lnTo>
                <a:lnTo>
                  <a:pt x="0" y="104"/>
                </a:lnTo>
                <a:lnTo>
                  <a:pt x="4528" y="31"/>
                </a:lnTo>
                <a:lnTo>
                  <a:pt x="1542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30"/>
          <p:cNvSpPr/>
          <p:nvPr/>
        </p:nvSpPr>
        <p:spPr>
          <a:xfrm>
            <a:off x="4846320" y="2786072"/>
            <a:ext cx="200851" cy="282848"/>
          </a:xfrm>
          <a:custGeom>
            <a:avLst/>
            <a:gdLst/>
            <a:ahLst/>
            <a:cxnLst/>
            <a:rect l="0" t="0" r="0" b="0"/>
            <a:pathLst>
              <a:path w="200851" h="282848">
                <a:moveTo>
                  <a:pt x="0" y="42853"/>
                </a:moveTo>
                <a:lnTo>
                  <a:pt x="0" y="35472"/>
                </a:lnTo>
                <a:lnTo>
                  <a:pt x="4550" y="30082"/>
                </a:lnTo>
                <a:lnTo>
                  <a:pt x="6843" y="28624"/>
                </a:lnTo>
                <a:lnTo>
                  <a:pt x="11931" y="27004"/>
                </a:lnTo>
                <a:lnTo>
                  <a:pt x="17368" y="23744"/>
                </a:lnTo>
                <a:lnTo>
                  <a:pt x="20150" y="21541"/>
                </a:lnTo>
                <a:lnTo>
                  <a:pt x="23911" y="19120"/>
                </a:lnTo>
                <a:lnTo>
                  <a:pt x="28323" y="16553"/>
                </a:lnTo>
                <a:lnTo>
                  <a:pt x="33169" y="13890"/>
                </a:lnTo>
                <a:lnTo>
                  <a:pt x="38305" y="12114"/>
                </a:lnTo>
                <a:lnTo>
                  <a:pt x="43634" y="10930"/>
                </a:lnTo>
                <a:lnTo>
                  <a:pt x="49092" y="10141"/>
                </a:lnTo>
                <a:lnTo>
                  <a:pt x="54635" y="8662"/>
                </a:lnTo>
                <a:lnTo>
                  <a:pt x="60235" y="6724"/>
                </a:lnTo>
                <a:lnTo>
                  <a:pt x="65874" y="4479"/>
                </a:lnTo>
                <a:lnTo>
                  <a:pt x="71539" y="2983"/>
                </a:lnTo>
                <a:lnTo>
                  <a:pt x="77220" y="1985"/>
                </a:lnTo>
                <a:lnTo>
                  <a:pt x="82912" y="1320"/>
                </a:lnTo>
                <a:lnTo>
                  <a:pt x="88612" y="877"/>
                </a:lnTo>
                <a:lnTo>
                  <a:pt x="94317" y="581"/>
                </a:lnTo>
                <a:lnTo>
                  <a:pt x="100025" y="384"/>
                </a:lnTo>
                <a:lnTo>
                  <a:pt x="121712" y="107"/>
                </a:lnTo>
                <a:lnTo>
                  <a:pt x="155116" y="0"/>
                </a:lnTo>
                <a:lnTo>
                  <a:pt x="159608" y="949"/>
                </a:lnTo>
                <a:lnTo>
                  <a:pt x="164508" y="2535"/>
                </a:lnTo>
                <a:lnTo>
                  <a:pt x="169679" y="4544"/>
                </a:lnTo>
                <a:lnTo>
                  <a:pt x="173127" y="6836"/>
                </a:lnTo>
                <a:lnTo>
                  <a:pt x="175425" y="9317"/>
                </a:lnTo>
                <a:lnTo>
                  <a:pt x="176957" y="11923"/>
                </a:lnTo>
                <a:lnTo>
                  <a:pt x="177026" y="14613"/>
                </a:lnTo>
                <a:lnTo>
                  <a:pt x="176120" y="17359"/>
                </a:lnTo>
                <a:lnTo>
                  <a:pt x="172573" y="23902"/>
                </a:lnTo>
                <a:lnTo>
                  <a:pt x="159791" y="49082"/>
                </a:lnTo>
                <a:lnTo>
                  <a:pt x="156057" y="54626"/>
                </a:lnTo>
                <a:lnTo>
                  <a:pt x="151663" y="60226"/>
                </a:lnTo>
                <a:lnTo>
                  <a:pt x="146829" y="65865"/>
                </a:lnTo>
                <a:lnTo>
                  <a:pt x="140748" y="71529"/>
                </a:lnTo>
                <a:lnTo>
                  <a:pt x="133837" y="77210"/>
                </a:lnTo>
                <a:lnTo>
                  <a:pt x="126372" y="82903"/>
                </a:lnTo>
                <a:lnTo>
                  <a:pt x="119490" y="87650"/>
                </a:lnTo>
                <a:lnTo>
                  <a:pt x="112997" y="91768"/>
                </a:lnTo>
                <a:lnTo>
                  <a:pt x="106764" y="95465"/>
                </a:lnTo>
                <a:lnTo>
                  <a:pt x="100704" y="99835"/>
                </a:lnTo>
                <a:lnTo>
                  <a:pt x="94758" y="104653"/>
                </a:lnTo>
                <a:lnTo>
                  <a:pt x="88890" y="109771"/>
                </a:lnTo>
                <a:lnTo>
                  <a:pt x="83072" y="114135"/>
                </a:lnTo>
                <a:lnTo>
                  <a:pt x="77289" y="117996"/>
                </a:lnTo>
                <a:lnTo>
                  <a:pt x="71529" y="121523"/>
                </a:lnTo>
                <a:lnTo>
                  <a:pt x="66735" y="124827"/>
                </a:lnTo>
                <a:lnTo>
                  <a:pt x="62588" y="127982"/>
                </a:lnTo>
                <a:lnTo>
                  <a:pt x="58870" y="131038"/>
                </a:lnTo>
                <a:lnTo>
                  <a:pt x="55439" y="133076"/>
                </a:lnTo>
                <a:lnTo>
                  <a:pt x="52199" y="134434"/>
                </a:lnTo>
                <a:lnTo>
                  <a:pt x="46060" y="135943"/>
                </a:lnTo>
                <a:lnTo>
                  <a:pt x="40155" y="136613"/>
                </a:lnTo>
                <a:lnTo>
                  <a:pt x="36028" y="136991"/>
                </a:lnTo>
                <a:lnTo>
                  <a:pt x="41823" y="137136"/>
                </a:lnTo>
                <a:lnTo>
                  <a:pt x="47480" y="134604"/>
                </a:lnTo>
                <a:lnTo>
                  <a:pt x="51656" y="132595"/>
                </a:lnTo>
                <a:lnTo>
                  <a:pt x="55392" y="131256"/>
                </a:lnTo>
                <a:lnTo>
                  <a:pt x="58836" y="130363"/>
                </a:lnTo>
                <a:lnTo>
                  <a:pt x="62084" y="129768"/>
                </a:lnTo>
                <a:lnTo>
                  <a:pt x="67106" y="128419"/>
                </a:lnTo>
                <a:lnTo>
                  <a:pt x="80307" y="124380"/>
                </a:lnTo>
                <a:lnTo>
                  <a:pt x="86876" y="122921"/>
                </a:lnTo>
                <a:lnTo>
                  <a:pt x="93159" y="121949"/>
                </a:lnTo>
                <a:lnTo>
                  <a:pt x="99254" y="121301"/>
                </a:lnTo>
                <a:lnTo>
                  <a:pt x="106174" y="120869"/>
                </a:lnTo>
                <a:lnTo>
                  <a:pt x="121483" y="120389"/>
                </a:lnTo>
                <a:lnTo>
                  <a:pt x="146167" y="120119"/>
                </a:lnTo>
                <a:lnTo>
                  <a:pt x="153642" y="121033"/>
                </a:lnTo>
                <a:lnTo>
                  <a:pt x="160530" y="122596"/>
                </a:lnTo>
                <a:lnTo>
                  <a:pt x="167028" y="124590"/>
                </a:lnTo>
                <a:lnTo>
                  <a:pt x="172312" y="126871"/>
                </a:lnTo>
                <a:lnTo>
                  <a:pt x="176787" y="129345"/>
                </a:lnTo>
                <a:lnTo>
                  <a:pt x="180723" y="131947"/>
                </a:lnTo>
                <a:lnTo>
                  <a:pt x="184299" y="134634"/>
                </a:lnTo>
                <a:lnTo>
                  <a:pt x="187636" y="137378"/>
                </a:lnTo>
                <a:lnTo>
                  <a:pt x="193884" y="142966"/>
                </a:lnTo>
                <a:lnTo>
                  <a:pt x="199835" y="148625"/>
                </a:lnTo>
                <a:lnTo>
                  <a:pt x="200850" y="152420"/>
                </a:lnTo>
                <a:lnTo>
                  <a:pt x="200575" y="156855"/>
                </a:lnTo>
                <a:lnTo>
                  <a:pt x="199439" y="161717"/>
                </a:lnTo>
                <a:lnTo>
                  <a:pt x="198177" y="169659"/>
                </a:lnTo>
                <a:lnTo>
                  <a:pt x="197840" y="173110"/>
                </a:lnTo>
                <a:lnTo>
                  <a:pt x="196663" y="177316"/>
                </a:lnTo>
                <a:lnTo>
                  <a:pt x="194926" y="182025"/>
                </a:lnTo>
                <a:lnTo>
                  <a:pt x="192816" y="187069"/>
                </a:lnTo>
                <a:lnTo>
                  <a:pt x="190456" y="192337"/>
                </a:lnTo>
                <a:lnTo>
                  <a:pt x="185294" y="203270"/>
                </a:lnTo>
                <a:lnTo>
                  <a:pt x="181632" y="207900"/>
                </a:lnTo>
                <a:lnTo>
                  <a:pt x="177286" y="211939"/>
                </a:lnTo>
                <a:lnTo>
                  <a:pt x="172483" y="215584"/>
                </a:lnTo>
                <a:lnTo>
                  <a:pt x="168328" y="219920"/>
                </a:lnTo>
                <a:lnTo>
                  <a:pt x="164606" y="224715"/>
                </a:lnTo>
                <a:lnTo>
                  <a:pt x="161172" y="229817"/>
                </a:lnTo>
                <a:lnTo>
                  <a:pt x="156025" y="234170"/>
                </a:lnTo>
                <a:lnTo>
                  <a:pt x="149737" y="238025"/>
                </a:lnTo>
                <a:lnTo>
                  <a:pt x="142687" y="241548"/>
                </a:lnTo>
                <a:lnTo>
                  <a:pt x="136082" y="245801"/>
                </a:lnTo>
                <a:lnTo>
                  <a:pt x="129774" y="250542"/>
                </a:lnTo>
                <a:lnTo>
                  <a:pt x="123663" y="255607"/>
                </a:lnTo>
                <a:lnTo>
                  <a:pt x="118637" y="259936"/>
                </a:lnTo>
                <a:lnTo>
                  <a:pt x="114334" y="263775"/>
                </a:lnTo>
                <a:lnTo>
                  <a:pt x="110512" y="267287"/>
                </a:lnTo>
                <a:lnTo>
                  <a:pt x="106059" y="269628"/>
                </a:lnTo>
                <a:lnTo>
                  <a:pt x="101186" y="271189"/>
                </a:lnTo>
                <a:lnTo>
                  <a:pt x="96032" y="272229"/>
                </a:lnTo>
                <a:lnTo>
                  <a:pt x="90691" y="273875"/>
                </a:lnTo>
                <a:lnTo>
                  <a:pt x="85226" y="275925"/>
                </a:lnTo>
                <a:lnTo>
                  <a:pt x="79677" y="278245"/>
                </a:lnTo>
                <a:lnTo>
                  <a:pt x="74073" y="279791"/>
                </a:lnTo>
                <a:lnTo>
                  <a:pt x="68432" y="280821"/>
                </a:lnTo>
                <a:lnTo>
                  <a:pt x="62766" y="281508"/>
                </a:lnTo>
                <a:lnTo>
                  <a:pt x="58036" y="281966"/>
                </a:lnTo>
                <a:lnTo>
                  <a:pt x="53931" y="282272"/>
                </a:lnTo>
                <a:lnTo>
                  <a:pt x="50241" y="282475"/>
                </a:lnTo>
                <a:lnTo>
                  <a:pt x="43602" y="282702"/>
                </a:lnTo>
                <a:lnTo>
                  <a:pt x="31578" y="282847"/>
                </a:lnTo>
                <a:lnTo>
                  <a:pt x="29625" y="281906"/>
                </a:lnTo>
                <a:lnTo>
                  <a:pt x="28322" y="280327"/>
                </a:lnTo>
                <a:lnTo>
                  <a:pt x="27454" y="278321"/>
                </a:lnTo>
                <a:lnTo>
                  <a:pt x="25922" y="276984"/>
                </a:lnTo>
                <a:lnTo>
                  <a:pt x="23949" y="276093"/>
                </a:lnTo>
                <a:lnTo>
                  <a:pt x="21681" y="275499"/>
                </a:lnTo>
                <a:lnTo>
                  <a:pt x="20169" y="274150"/>
                </a:lnTo>
                <a:lnTo>
                  <a:pt x="19160" y="272298"/>
                </a:lnTo>
                <a:lnTo>
                  <a:pt x="17145" y="26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31"/>
          <p:cNvSpPr/>
          <p:nvPr/>
        </p:nvSpPr>
        <p:spPr>
          <a:xfrm>
            <a:off x="5154929" y="2906077"/>
            <a:ext cx="137162" cy="161643"/>
          </a:xfrm>
          <a:custGeom>
            <a:avLst/>
            <a:gdLst/>
            <a:ahLst/>
            <a:cxnLst/>
            <a:rect l="0" t="0" r="0" b="0"/>
            <a:pathLst>
              <a:path w="137162" h="161643">
                <a:moveTo>
                  <a:pt x="0" y="0"/>
                </a:moveTo>
                <a:lnTo>
                  <a:pt x="0" y="113075"/>
                </a:lnTo>
                <a:lnTo>
                  <a:pt x="953" y="116341"/>
                </a:lnTo>
                <a:lnTo>
                  <a:pt x="2541" y="119470"/>
                </a:lnTo>
                <a:lnTo>
                  <a:pt x="4551" y="122510"/>
                </a:lnTo>
                <a:lnTo>
                  <a:pt x="6844" y="125488"/>
                </a:lnTo>
                <a:lnTo>
                  <a:pt x="9325" y="128426"/>
                </a:lnTo>
                <a:lnTo>
                  <a:pt x="11932" y="131337"/>
                </a:lnTo>
                <a:lnTo>
                  <a:pt x="13670" y="134231"/>
                </a:lnTo>
                <a:lnTo>
                  <a:pt x="14829" y="137112"/>
                </a:lnTo>
                <a:lnTo>
                  <a:pt x="15601" y="139986"/>
                </a:lnTo>
                <a:lnTo>
                  <a:pt x="17068" y="142854"/>
                </a:lnTo>
                <a:lnTo>
                  <a:pt x="18999" y="145718"/>
                </a:lnTo>
                <a:lnTo>
                  <a:pt x="21239" y="148581"/>
                </a:lnTo>
                <a:lnTo>
                  <a:pt x="23684" y="150489"/>
                </a:lnTo>
                <a:lnTo>
                  <a:pt x="26267" y="151761"/>
                </a:lnTo>
                <a:lnTo>
                  <a:pt x="28942" y="152609"/>
                </a:lnTo>
                <a:lnTo>
                  <a:pt x="32630" y="153174"/>
                </a:lnTo>
                <a:lnTo>
                  <a:pt x="36994" y="153551"/>
                </a:lnTo>
                <a:lnTo>
                  <a:pt x="41807" y="153803"/>
                </a:lnTo>
                <a:lnTo>
                  <a:pt x="45969" y="154922"/>
                </a:lnTo>
                <a:lnTo>
                  <a:pt x="49696" y="156622"/>
                </a:lnTo>
                <a:lnTo>
                  <a:pt x="53134" y="158707"/>
                </a:lnTo>
                <a:lnTo>
                  <a:pt x="56378" y="160097"/>
                </a:lnTo>
                <a:lnTo>
                  <a:pt x="59493" y="161024"/>
                </a:lnTo>
                <a:lnTo>
                  <a:pt x="62522" y="161642"/>
                </a:lnTo>
                <a:lnTo>
                  <a:pt x="65494" y="161101"/>
                </a:lnTo>
                <a:lnTo>
                  <a:pt x="68428" y="159788"/>
                </a:lnTo>
                <a:lnTo>
                  <a:pt x="71336" y="157960"/>
                </a:lnTo>
                <a:lnTo>
                  <a:pt x="74228" y="156742"/>
                </a:lnTo>
                <a:lnTo>
                  <a:pt x="77108" y="155930"/>
                </a:lnTo>
                <a:lnTo>
                  <a:pt x="79980" y="155388"/>
                </a:lnTo>
                <a:lnTo>
                  <a:pt x="83801" y="155027"/>
                </a:lnTo>
                <a:lnTo>
                  <a:pt x="88252" y="154786"/>
                </a:lnTo>
                <a:lnTo>
                  <a:pt x="93125" y="154626"/>
                </a:lnTo>
                <a:lnTo>
                  <a:pt x="97326" y="153567"/>
                </a:lnTo>
                <a:lnTo>
                  <a:pt x="101080" y="151908"/>
                </a:lnTo>
                <a:lnTo>
                  <a:pt x="104534" y="149849"/>
                </a:lnTo>
                <a:lnTo>
                  <a:pt x="107789" y="147525"/>
                </a:lnTo>
                <a:lnTo>
                  <a:pt x="110912" y="145022"/>
                </a:lnTo>
                <a:lnTo>
                  <a:pt x="113947" y="142402"/>
                </a:lnTo>
                <a:lnTo>
                  <a:pt x="116922" y="139702"/>
                </a:lnTo>
                <a:lnTo>
                  <a:pt x="122768" y="134162"/>
                </a:lnTo>
                <a:lnTo>
                  <a:pt x="131414" y="125689"/>
                </a:lnTo>
                <a:lnTo>
                  <a:pt x="133330" y="122845"/>
                </a:lnTo>
                <a:lnTo>
                  <a:pt x="134607" y="119997"/>
                </a:lnTo>
                <a:lnTo>
                  <a:pt x="137161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32"/>
          <p:cNvSpPr/>
          <p:nvPr/>
        </p:nvSpPr>
        <p:spPr>
          <a:xfrm>
            <a:off x="5094925" y="2743200"/>
            <a:ext cx="8571" cy="17146"/>
          </a:xfrm>
          <a:custGeom>
            <a:avLst/>
            <a:gdLst/>
            <a:ahLst/>
            <a:cxnLst/>
            <a:rect l="0" t="0" r="0" b="0"/>
            <a:pathLst>
              <a:path w="8571" h="17146">
                <a:moveTo>
                  <a:pt x="8570" y="17145"/>
                </a:moveTo>
                <a:lnTo>
                  <a:pt x="350" y="8925"/>
                </a:lnTo>
                <a:lnTo>
                  <a:pt x="232" y="7855"/>
                </a:lnTo>
                <a:lnTo>
                  <a:pt x="154" y="6189"/>
                </a:lnTo>
                <a:lnTo>
                  <a:pt x="0" y="107"/>
                </a:lnTo>
                <a:lnTo>
                  <a:pt x="951" y="71"/>
                </a:lnTo>
                <a:lnTo>
                  <a:pt x="85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33"/>
          <p:cNvSpPr/>
          <p:nvPr/>
        </p:nvSpPr>
        <p:spPr>
          <a:xfrm>
            <a:off x="5420782" y="2923222"/>
            <a:ext cx="257071" cy="25718"/>
          </a:xfrm>
          <a:custGeom>
            <a:avLst/>
            <a:gdLst/>
            <a:ahLst/>
            <a:cxnLst/>
            <a:rect l="0" t="0" r="0" b="0"/>
            <a:pathLst>
              <a:path w="257071" h="25718">
                <a:moveTo>
                  <a:pt x="8468" y="25717"/>
                </a:moveTo>
                <a:lnTo>
                  <a:pt x="0" y="25717"/>
                </a:lnTo>
                <a:lnTo>
                  <a:pt x="8364" y="25717"/>
                </a:lnTo>
                <a:lnTo>
                  <a:pt x="12988" y="21167"/>
                </a:lnTo>
                <a:lnTo>
                  <a:pt x="15291" y="20779"/>
                </a:lnTo>
                <a:lnTo>
                  <a:pt x="17779" y="21472"/>
                </a:lnTo>
                <a:lnTo>
                  <a:pt x="20390" y="22887"/>
                </a:lnTo>
                <a:lnTo>
                  <a:pt x="23084" y="22878"/>
                </a:lnTo>
                <a:lnTo>
                  <a:pt x="25832" y="21920"/>
                </a:lnTo>
                <a:lnTo>
                  <a:pt x="28616" y="20328"/>
                </a:lnTo>
                <a:lnTo>
                  <a:pt x="31425" y="19267"/>
                </a:lnTo>
                <a:lnTo>
                  <a:pt x="34250" y="18560"/>
                </a:lnTo>
                <a:lnTo>
                  <a:pt x="39929" y="17774"/>
                </a:lnTo>
                <a:lnTo>
                  <a:pt x="45628" y="17425"/>
                </a:lnTo>
                <a:lnTo>
                  <a:pt x="51336" y="17269"/>
                </a:lnTo>
                <a:lnTo>
                  <a:pt x="87286" y="17147"/>
                </a:lnTo>
                <a:lnTo>
                  <a:pt x="112899" y="17145"/>
                </a:lnTo>
                <a:lnTo>
                  <a:pt x="116188" y="16193"/>
                </a:lnTo>
                <a:lnTo>
                  <a:pt x="119334" y="14605"/>
                </a:lnTo>
                <a:lnTo>
                  <a:pt x="122384" y="12594"/>
                </a:lnTo>
                <a:lnTo>
                  <a:pt x="126322" y="11254"/>
                </a:lnTo>
                <a:lnTo>
                  <a:pt x="130852" y="10360"/>
                </a:lnTo>
                <a:lnTo>
                  <a:pt x="135777" y="9764"/>
                </a:lnTo>
                <a:lnTo>
                  <a:pt x="143790" y="9102"/>
                </a:lnTo>
                <a:lnTo>
                  <a:pt x="151478" y="8808"/>
                </a:lnTo>
                <a:lnTo>
                  <a:pt x="176194" y="8593"/>
                </a:lnTo>
                <a:lnTo>
                  <a:pt x="208482" y="8573"/>
                </a:lnTo>
                <a:lnTo>
                  <a:pt x="211343" y="7620"/>
                </a:lnTo>
                <a:lnTo>
                  <a:pt x="214203" y="6033"/>
                </a:lnTo>
                <a:lnTo>
                  <a:pt x="221086" y="1192"/>
                </a:lnTo>
                <a:lnTo>
                  <a:pt x="224567" y="530"/>
                </a:lnTo>
                <a:lnTo>
                  <a:pt x="231882" y="157"/>
                </a:lnTo>
                <a:lnTo>
                  <a:pt x="247389" y="6"/>
                </a:lnTo>
                <a:lnTo>
                  <a:pt x="2570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34"/>
          <p:cNvSpPr/>
          <p:nvPr/>
        </p:nvSpPr>
        <p:spPr>
          <a:xfrm>
            <a:off x="5506402" y="2828925"/>
            <a:ext cx="60008" cy="205740"/>
          </a:xfrm>
          <a:custGeom>
            <a:avLst/>
            <a:gdLst/>
            <a:ahLst/>
            <a:cxnLst/>
            <a:rect l="0" t="0" r="0" b="0"/>
            <a:pathLst>
              <a:path w="60008" h="205740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5919"/>
                </a:lnTo>
                <a:lnTo>
                  <a:pt x="6785" y="49663"/>
                </a:lnTo>
                <a:lnTo>
                  <a:pt x="7381" y="53111"/>
                </a:lnTo>
                <a:lnTo>
                  <a:pt x="8043" y="59482"/>
                </a:lnTo>
                <a:lnTo>
                  <a:pt x="8219" y="62515"/>
                </a:lnTo>
                <a:lnTo>
                  <a:pt x="9290" y="66441"/>
                </a:lnTo>
                <a:lnTo>
                  <a:pt x="10956" y="70964"/>
                </a:lnTo>
                <a:lnTo>
                  <a:pt x="13019" y="75884"/>
                </a:lnTo>
                <a:lnTo>
                  <a:pt x="14394" y="80117"/>
                </a:lnTo>
                <a:lnTo>
                  <a:pt x="15311" y="83891"/>
                </a:lnTo>
                <a:lnTo>
                  <a:pt x="15922" y="87360"/>
                </a:lnTo>
                <a:lnTo>
                  <a:pt x="17282" y="91577"/>
                </a:lnTo>
                <a:lnTo>
                  <a:pt x="19142" y="96294"/>
                </a:lnTo>
                <a:lnTo>
                  <a:pt x="21333" y="101343"/>
                </a:lnTo>
                <a:lnTo>
                  <a:pt x="22795" y="106615"/>
                </a:lnTo>
                <a:lnTo>
                  <a:pt x="23769" y="112034"/>
                </a:lnTo>
                <a:lnTo>
                  <a:pt x="24419" y="117551"/>
                </a:lnTo>
                <a:lnTo>
                  <a:pt x="24852" y="122183"/>
                </a:lnTo>
                <a:lnTo>
                  <a:pt x="25140" y="126222"/>
                </a:lnTo>
                <a:lnTo>
                  <a:pt x="25333" y="129868"/>
                </a:lnTo>
                <a:lnTo>
                  <a:pt x="26413" y="134204"/>
                </a:lnTo>
                <a:lnTo>
                  <a:pt x="28087" y="138999"/>
                </a:lnTo>
                <a:lnTo>
                  <a:pt x="30155" y="144101"/>
                </a:lnTo>
                <a:lnTo>
                  <a:pt x="31533" y="148455"/>
                </a:lnTo>
                <a:lnTo>
                  <a:pt x="32452" y="152310"/>
                </a:lnTo>
                <a:lnTo>
                  <a:pt x="33064" y="155832"/>
                </a:lnTo>
                <a:lnTo>
                  <a:pt x="33473" y="159133"/>
                </a:lnTo>
                <a:lnTo>
                  <a:pt x="33927" y="165340"/>
                </a:lnTo>
                <a:lnTo>
                  <a:pt x="35000" y="168329"/>
                </a:lnTo>
                <a:lnTo>
                  <a:pt x="36668" y="171275"/>
                </a:lnTo>
                <a:lnTo>
                  <a:pt x="38733" y="174190"/>
                </a:lnTo>
                <a:lnTo>
                  <a:pt x="40110" y="177087"/>
                </a:lnTo>
                <a:lnTo>
                  <a:pt x="41639" y="182845"/>
                </a:lnTo>
                <a:lnTo>
                  <a:pt x="42319" y="188579"/>
                </a:lnTo>
                <a:lnTo>
                  <a:pt x="42621" y="194303"/>
                </a:lnTo>
                <a:lnTo>
                  <a:pt x="42755" y="200022"/>
                </a:lnTo>
                <a:lnTo>
                  <a:pt x="43744" y="201928"/>
                </a:lnTo>
                <a:lnTo>
                  <a:pt x="45355" y="203198"/>
                </a:lnTo>
                <a:lnTo>
                  <a:pt x="51079" y="205591"/>
                </a:lnTo>
                <a:lnTo>
                  <a:pt x="52150" y="205640"/>
                </a:lnTo>
                <a:lnTo>
                  <a:pt x="60007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35"/>
          <p:cNvSpPr/>
          <p:nvPr/>
        </p:nvSpPr>
        <p:spPr>
          <a:xfrm>
            <a:off x="5806440" y="2846070"/>
            <a:ext cx="171451" cy="205625"/>
          </a:xfrm>
          <a:custGeom>
            <a:avLst/>
            <a:gdLst/>
            <a:ahLst/>
            <a:cxnLst/>
            <a:rect l="0" t="0" r="0" b="0"/>
            <a:pathLst>
              <a:path w="171451" h="205625">
                <a:moveTo>
                  <a:pt x="17144" y="0"/>
                </a:moveTo>
                <a:lnTo>
                  <a:pt x="17144" y="15922"/>
                </a:lnTo>
                <a:lnTo>
                  <a:pt x="12594" y="21333"/>
                </a:lnTo>
                <a:lnTo>
                  <a:pt x="11253" y="23747"/>
                </a:lnTo>
                <a:lnTo>
                  <a:pt x="9763" y="28969"/>
                </a:lnTo>
                <a:lnTo>
                  <a:pt x="9366" y="32647"/>
                </a:lnTo>
                <a:lnTo>
                  <a:pt x="9101" y="37005"/>
                </a:lnTo>
                <a:lnTo>
                  <a:pt x="8925" y="41815"/>
                </a:lnTo>
                <a:lnTo>
                  <a:pt x="7855" y="45974"/>
                </a:lnTo>
                <a:lnTo>
                  <a:pt x="6189" y="49699"/>
                </a:lnTo>
                <a:lnTo>
                  <a:pt x="4126" y="53135"/>
                </a:lnTo>
                <a:lnTo>
                  <a:pt x="2751" y="57331"/>
                </a:lnTo>
                <a:lnTo>
                  <a:pt x="1833" y="62033"/>
                </a:lnTo>
                <a:lnTo>
                  <a:pt x="1222" y="67073"/>
                </a:lnTo>
                <a:lnTo>
                  <a:pt x="815" y="71385"/>
                </a:lnTo>
                <a:lnTo>
                  <a:pt x="543" y="75212"/>
                </a:lnTo>
                <a:lnTo>
                  <a:pt x="362" y="78716"/>
                </a:lnTo>
                <a:lnTo>
                  <a:pt x="160" y="87690"/>
                </a:lnTo>
                <a:lnTo>
                  <a:pt x="0" y="161679"/>
                </a:lnTo>
                <a:lnTo>
                  <a:pt x="952" y="165888"/>
                </a:lnTo>
                <a:lnTo>
                  <a:pt x="2540" y="169647"/>
                </a:lnTo>
                <a:lnTo>
                  <a:pt x="4551" y="173105"/>
                </a:lnTo>
                <a:lnTo>
                  <a:pt x="6785" y="179488"/>
                </a:lnTo>
                <a:lnTo>
                  <a:pt x="7381" y="182524"/>
                </a:lnTo>
                <a:lnTo>
                  <a:pt x="8730" y="184547"/>
                </a:lnTo>
                <a:lnTo>
                  <a:pt x="10583" y="185896"/>
                </a:lnTo>
                <a:lnTo>
                  <a:pt x="12770" y="186796"/>
                </a:lnTo>
                <a:lnTo>
                  <a:pt x="17740" y="190335"/>
                </a:lnTo>
                <a:lnTo>
                  <a:pt x="20400" y="192612"/>
                </a:lnTo>
                <a:lnTo>
                  <a:pt x="23125" y="194131"/>
                </a:lnTo>
                <a:lnTo>
                  <a:pt x="25894" y="195143"/>
                </a:lnTo>
                <a:lnTo>
                  <a:pt x="28692" y="195818"/>
                </a:lnTo>
                <a:lnTo>
                  <a:pt x="31511" y="197220"/>
                </a:lnTo>
                <a:lnTo>
                  <a:pt x="34342" y="199107"/>
                </a:lnTo>
                <a:lnTo>
                  <a:pt x="37182" y="201318"/>
                </a:lnTo>
                <a:lnTo>
                  <a:pt x="40028" y="202792"/>
                </a:lnTo>
                <a:lnTo>
                  <a:pt x="42878" y="203775"/>
                </a:lnTo>
                <a:lnTo>
                  <a:pt x="45730" y="204430"/>
                </a:lnTo>
                <a:lnTo>
                  <a:pt x="49537" y="204866"/>
                </a:lnTo>
                <a:lnTo>
                  <a:pt x="53979" y="205157"/>
                </a:lnTo>
                <a:lnTo>
                  <a:pt x="63043" y="205481"/>
                </a:lnTo>
                <a:lnTo>
                  <a:pt x="70247" y="205624"/>
                </a:lnTo>
                <a:lnTo>
                  <a:pt x="74453" y="204710"/>
                </a:lnTo>
                <a:lnTo>
                  <a:pt x="79163" y="203149"/>
                </a:lnTo>
                <a:lnTo>
                  <a:pt x="84208" y="201155"/>
                </a:lnTo>
                <a:lnTo>
                  <a:pt x="88523" y="199826"/>
                </a:lnTo>
                <a:lnTo>
                  <a:pt x="92353" y="198940"/>
                </a:lnTo>
                <a:lnTo>
                  <a:pt x="95858" y="198349"/>
                </a:lnTo>
                <a:lnTo>
                  <a:pt x="100101" y="197002"/>
                </a:lnTo>
                <a:lnTo>
                  <a:pt x="104834" y="195152"/>
                </a:lnTo>
                <a:lnTo>
                  <a:pt x="109894" y="192966"/>
                </a:lnTo>
                <a:lnTo>
                  <a:pt x="114220" y="191509"/>
                </a:lnTo>
                <a:lnTo>
                  <a:pt x="118056" y="190538"/>
                </a:lnTo>
                <a:lnTo>
                  <a:pt x="121567" y="189890"/>
                </a:lnTo>
                <a:lnTo>
                  <a:pt x="124859" y="188506"/>
                </a:lnTo>
                <a:lnTo>
                  <a:pt x="128007" y="186630"/>
                </a:lnTo>
                <a:lnTo>
                  <a:pt x="131058" y="184428"/>
                </a:lnTo>
                <a:lnTo>
                  <a:pt x="134044" y="182007"/>
                </a:lnTo>
                <a:lnTo>
                  <a:pt x="136988" y="179440"/>
                </a:lnTo>
                <a:lnTo>
                  <a:pt x="139903" y="176777"/>
                </a:lnTo>
                <a:lnTo>
                  <a:pt x="145681" y="171277"/>
                </a:lnTo>
                <a:lnTo>
                  <a:pt x="148556" y="168477"/>
                </a:lnTo>
                <a:lnTo>
                  <a:pt x="151425" y="166611"/>
                </a:lnTo>
                <a:lnTo>
                  <a:pt x="154289" y="165366"/>
                </a:lnTo>
                <a:lnTo>
                  <a:pt x="157152" y="164536"/>
                </a:lnTo>
                <a:lnTo>
                  <a:pt x="159060" y="163031"/>
                </a:lnTo>
                <a:lnTo>
                  <a:pt x="160333" y="161075"/>
                </a:lnTo>
                <a:lnTo>
                  <a:pt x="161181" y="158818"/>
                </a:lnTo>
                <a:lnTo>
                  <a:pt x="162699" y="157314"/>
                </a:lnTo>
                <a:lnTo>
                  <a:pt x="164663" y="156311"/>
                </a:lnTo>
                <a:lnTo>
                  <a:pt x="17145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36"/>
          <p:cNvSpPr/>
          <p:nvPr/>
        </p:nvSpPr>
        <p:spPr>
          <a:xfrm>
            <a:off x="5746432" y="2726055"/>
            <a:ext cx="25719" cy="25718"/>
          </a:xfrm>
          <a:custGeom>
            <a:avLst/>
            <a:gdLst/>
            <a:ahLst/>
            <a:cxnLst/>
            <a:rect l="0" t="0" r="0" b="0"/>
            <a:pathLst>
              <a:path w="25719" h="25718">
                <a:moveTo>
                  <a:pt x="25718" y="25717"/>
                </a:moveTo>
                <a:lnTo>
                  <a:pt x="25718" y="18336"/>
                </a:lnTo>
                <a:lnTo>
                  <a:pt x="24765" y="17939"/>
                </a:lnTo>
                <a:lnTo>
                  <a:pt x="23178" y="17674"/>
                </a:lnTo>
                <a:lnTo>
                  <a:pt x="21167" y="17497"/>
                </a:lnTo>
                <a:lnTo>
                  <a:pt x="18874" y="17380"/>
                </a:lnTo>
                <a:lnTo>
                  <a:pt x="13786" y="17249"/>
                </a:lnTo>
                <a:lnTo>
                  <a:pt x="12048" y="16262"/>
                </a:lnTo>
                <a:lnTo>
                  <a:pt x="10890" y="14651"/>
                </a:lnTo>
                <a:lnTo>
                  <a:pt x="10117" y="12625"/>
                </a:lnTo>
                <a:lnTo>
                  <a:pt x="8650" y="11274"/>
                </a:lnTo>
                <a:lnTo>
                  <a:pt x="6719" y="10373"/>
                </a:lnTo>
                <a:lnTo>
                  <a:pt x="393" y="8677"/>
                </a:lnTo>
                <a:lnTo>
                  <a:pt x="262" y="7690"/>
                </a:lnTo>
                <a:lnTo>
                  <a:pt x="175" y="60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37"/>
          <p:cNvSpPr/>
          <p:nvPr/>
        </p:nvSpPr>
        <p:spPr>
          <a:xfrm>
            <a:off x="5909309" y="2674620"/>
            <a:ext cx="274141" cy="145733"/>
          </a:xfrm>
          <a:custGeom>
            <a:avLst/>
            <a:gdLst/>
            <a:ahLst/>
            <a:cxnLst/>
            <a:rect l="0" t="0" r="0" b="0"/>
            <a:pathLst>
              <a:path w="274141" h="145733">
                <a:moveTo>
                  <a:pt x="0" y="17144"/>
                </a:moveTo>
                <a:lnTo>
                  <a:pt x="8220" y="8925"/>
                </a:lnTo>
                <a:lnTo>
                  <a:pt x="15347" y="8642"/>
                </a:lnTo>
                <a:lnTo>
                  <a:pt x="20474" y="8603"/>
                </a:lnTo>
                <a:lnTo>
                  <a:pt x="23174" y="7640"/>
                </a:lnTo>
                <a:lnTo>
                  <a:pt x="28715" y="4031"/>
                </a:lnTo>
                <a:lnTo>
                  <a:pt x="34353" y="1791"/>
                </a:lnTo>
                <a:lnTo>
                  <a:pt x="42881" y="530"/>
                </a:lnTo>
                <a:lnTo>
                  <a:pt x="49539" y="236"/>
                </a:lnTo>
                <a:lnTo>
                  <a:pt x="70248" y="31"/>
                </a:lnTo>
                <a:lnTo>
                  <a:pt x="114187" y="0"/>
                </a:lnTo>
                <a:lnTo>
                  <a:pt x="117082" y="952"/>
                </a:lnTo>
                <a:lnTo>
                  <a:pt x="122839" y="4550"/>
                </a:lnTo>
                <a:lnTo>
                  <a:pt x="125708" y="6844"/>
                </a:lnTo>
                <a:lnTo>
                  <a:pt x="128573" y="9325"/>
                </a:lnTo>
                <a:lnTo>
                  <a:pt x="131435" y="11931"/>
                </a:lnTo>
                <a:lnTo>
                  <a:pt x="133344" y="14622"/>
                </a:lnTo>
                <a:lnTo>
                  <a:pt x="134616" y="17368"/>
                </a:lnTo>
                <a:lnTo>
                  <a:pt x="135464" y="20151"/>
                </a:lnTo>
                <a:lnTo>
                  <a:pt x="136030" y="22959"/>
                </a:lnTo>
                <a:lnTo>
                  <a:pt x="136406" y="25783"/>
                </a:lnTo>
                <a:lnTo>
                  <a:pt x="136658" y="28619"/>
                </a:lnTo>
                <a:lnTo>
                  <a:pt x="136826" y="31462"/>
                </a:lnTo>
                <a:lnTo>
                  <a:pt x="137012" y="37160"/>
                </a:lnTo>
                <a:lnTo>
                  <a:pt x="137116" y="45724"/>
                </a:lnTo>
                <a:lnTo>
                  <a:pt x="136179" y="49532"/>
                </a:lnTo>
                <a:lnTo>
                  <a:pt x="134601" y="53976"/>
                </a:lnTo>
                <a:lnTo>
                  <a:pt x="132597" y="58844"/>
                </a:lnTo>
                <a:lnTo>
                  <a:pt x="130308" y="63042"/>
                </a:lnTo>
                <a:lnTo>
                  <a:pt x="127830" y="66793"/>
                </a:lnTo>
                <a:lnTo>
                  <a:pt x="125225" y="70246"/>
                </a:lnTo>
                <a:lnTo>
                  <a:pt x="123489" y="73501"/>
                </a:lnTo>
                <a:lnTo>
                  <a:pt x="122331" y="76623"/>
                </a:lnTo>
                <a:lnTo>
                  <a:pt x="121559" y="79657"/>
                </a:lnTo>
                <a:lnTo>
                  <a:pt x="120092" y="82632"/>
                </a:lnTo>
                <a:lnTo>
                  <a:pt x="118162" y="85568"/>
                </a:lnTo>
                <a:lnTo>
                  <a:pt x="115922" y="88478"/>
                </a:lnTo>
                <a:lnTo>
                  <a:pt x="114429" y="91370"/>
                </a:lnTo>
                <a:lnTo>
                  <a:pt x="113434" y="94250"/>
                </a:lnTo>
                <a:lnTo>
                  <a:pt x="112770" y="97123"/>
                </a:lnTo>
                <a:lnTo>
                  <a:pt x="111375" y="99039"/>
                </a:lnTo>
                <a:lnTo>
                  <a:pt x="109493" y="100316"/>
                </a:lnTo>
                <a:lnTo>
                  <a:pt x="107285" y="101167"/>
                </a:lnTo>
                <a:lnTo>
                  <a:pt x="105814" y="102687"/>
                </a:lnTo>
                <a:lnTo>
                  <a:pt x="104833" y="104653"/>
                </a:lnTo>
                <a:lnTo>
                  <a:pt x="103258" y="110101"/>
                </a:lnTo>
                <a:lnTo>
                  <a:pt x="103043" y="113386"/>
                </a:lnTo>
                <a:lnTo>
                  <a:pt x="102905" y="118705"/>
                </a:lnTo>
                <a:lnTo>
                  <a:pt x="102874" y="127281"/>
                </a:lnTo>
                <a:lnTo>
                  <a:pt x="103825" y="127716"/>
                </a:lnTo>
                <a:lnTo>
                  <a:pt x="107422" y="128200"/>
                </a:lnTo>
                <a:lnTo>
                  <a:pt x="108763" y="129281"/>
                </a:lnTo>
                <a:lnTo>
                  <a:pt x="109656" y="130955"/>
                </a:lnTo>
                <a:lnTo>
                  <a:pt x="110252" y="133023"/>
                </a:lnTo>
                <a:lnTo>
                  <a:pt x="111602" y="134402"/>
                </a:lnTo>
                <a:lnTo>
                  <a:pt x="113454" y="135321"/>
                </a:lnTo>
                <a:lnTo>
                  <a:pt x="118052" y="136343"/>
                </a:lnTo>
                <a:lnTo>
                  <a:pt x="125995" y="136918"/>
                </a:lnTo>
                <a:lnTo>
                  <a:pt x="131564" y="137052"/>
                </a:lnTo>
                <a:lnTo>
                  <a:pt x="174487" y="137157"/>
                </a:lnTo>
                <a:lnTo>
                  <a:pt x="180142" y="136205"/>
                </a:lnTo>
                <a:lnTo>
                  <a:pt x="184865" y="134618"/>
                </a:lnTo>
                <a:lnTo>
                  <a:pt x="188966" y="132608"/>
                </a:lnTo>
                <a:lnTo>
                  <a:pt x="193605" y="131268"/>
                </a:lnTo>
                <a:lnTo>
                  <a:pt x="198603" y="130374"/>
                </a:lnTo>
                <a:lnTo>
                  <a:pt x="203839" y="129778"/>
                </a:lnTo>
                <a:lnTo>
                  <a:pt x="209236" y="129381"/>
                </a:lnTo>
                <a:lnTo>
                  <a:pt x="214738" y="129117"/>
                </a:lnTo>
                <a:lnTo>
                  <a:pt x="220311" y="128940"/>
                </a:lnTo>
                <a:lnTo>
                  <a:pt x="224979" y="127870"/>
                </a:lnTo>
                <a:lnTo>
                  <a:pt x="236100" y="122765"/>
                </a:lnTo>
                <a:lnTo>
                  <a:pt x="242411" y="121237"/>
                </a:lnTo>
                <a:lnTo>
                  <a:pt x="250931" y="120558"/>
                </a:lnTo>
                <a:lnTo>
                  <a:pt x="260115" y="120256"/>
                </a:lnTo>
                <a:lnTo>
                  <a:pt x="267372" y="120122"/>
                </a:lnTo>
                <a:lnTo>
                  <a:pt x="269689" y="121039"/>
                </a:lnTo>
                <a:lnTo>
                  <a:pt x="271233" y="122602"/>
                </a:lnTo>
                <a:lnTo>
                  <a:pt x="274140" y="128237"/>
                </a:lnTo>
                <a:lnTo>
                  <a:pt x="271700" y="130971"/>
                </a:lnTo>
                <a:lnTo>
                  <a:pt x="269716" y="133034"/>
                </a:lnTo>
                <a:lnTo>
                  <a:pt x="268393" y="135362"/>
                </a:lnTo>
                <a:lnTo>
                  <a:pt x="267512" y="137866"/>
                </a:lnTo>
                <a:lnTo>
                  <a:pt x="265748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38"/>
          <p:cNvSpPr/>
          <p:nvPr/>
        </p:nvSpPr>
        <p:spPr>
          <a:xfrm>
            <a:off x="3088966" y="3146177"/>
            <a:ext cx="3291832" cy="51366"/>
          </a:xfrm>
          <a:custGeom>
            <a:avLst/>
            <a:gdLst/>
            <a:ahLst/>
            <a:cxnLst/>
            <a:rect l="0" t="0" r="0" b="0"/>
            <a:pathLst>
              <a:path w="3291832" h="51366">
                <a:moveTo>
                  <a:pt x="8563" y="51365"/>
                </a:moveTo>
                <a:lnTo>
                  <a:pt x="0" y="51365"/>
                </a:lnTo>
                <a:lnTo>
                  <a:pt x="50266" y="51365"/>
                </a:lnTo>
                <a:lnTo>
                  <a:pt x="55415" y="50412"/>
                </a:lnTo>
                <a:lnTo>
                  <a:pt x="60753" y="48825"/>
                </a:lnTo>
                <a:lnTo>
                  <a:pt x="66216" y="46814"/>
                </a:lnTo>
                <a:lnTo>
                  <a:pt x="71764" y="45474"/>
                </a:lnTo>
                <a:lnTo>
                  <a:pt x="83008" y="43984"/>
                </a:lnTo>
                <a:lnTo>
                  <a:pt x="100048" y="43145"/>
                </a:lnTo>
                <a:lnTo>
                  <a:pt x="106701" y="42076"/>
                </a:lnTo>
                <a:lnTo>
                  <a:pt x="113993" y="40410"/>
                </a:lnTo>
                <a:lnTo>
                  <a:pt x="121713" y="38347"/>
                </a:lnTo>
                <a:lnTo>
                  <a:pt x="129716" y="36971"/>
                </a:lnTo>
                <a:lnTo>
                  <a:pt x="146229" y="35443"/>
                </a:lnTo>
                <a:lnTo>
                  <a:pt x="171591" y="34582"/>
                </a:lnTo>
                <a:lnTo>
                  <a:pt x="181066" y="33509"/>
                </a:lnTo>
                <a:lnTo>
                  <a:pt x="191193" y="31841"/>
                </a:lnTo>
                <a:lnTo>
                  <a:pt x="201754" y="29777"/>
                </a:lnTo>
                <a:lnTo>
                  <a:pt x="211652" y="28400"/>
                </a:lnTo>
                <a:lnTo>
                  <a:pt x="230270" y="26871"/>
                </a:lnTo>
                <a:lnTo>
                  <a:pt x="290161" y="25755"/>
                </a:lnTo>
                <a:lnTo>
                  <a:pt x="300118" y="24767"/>
                </a:lnTo>
                <a:lnTo>
                  <a:pt x="310566" y="23155"/>
                </a:lnTo>
                <a:lnTo>
                  <a:pt x="321341" y="21129"/>
                </a:lnTo>
                <a:lnTo>
                  <a:pt x="331382" y="19778"/>
                </a:lnTo>
                <a:lnTo>
                  <a:pt x="350158" y="18276"/>
                </a:lnTo>
                <a:lnTo>
                  <a:pt x="448733" y="17106"/>
                </a:lnTo>
                <a:lnTo>
                  <a:pt x="585779" y="17075"/>
                </a:lnTo>
                <a:lnTo>
                  <a:pt x="598162" y="16123"/>
                </a:lnTo>
                <a:lnTo>
                  <a:pt x="611179" y="14535"/>
                </a:lnTo>
                <a:lnTo>
                  <a:pt x="624619" y="12524"/>
                </a:lnTo>
                <a:lnTo>
                  <a:pt x="637390" y="11184"/>
                </a:lnTo>
                <a:lnTo>
                  <a:pt x="661739" y="9694"/>
                </a:lnTo>
                <a:lnTo>
                  <a:pt x="756865" y="8549"/>
                </a:lnTo>
                <a:lnTo>
                  <a:pt x="1441440" y="8503"/>
                </a:lnTo>
                <a:lnTo>
                  <a:pt x="1454352" y="7550"/>
                </a:lnTo>
                <a:lnTo>
                  <a:pt x="1467722" y="5963"/>
                </a:lnTo>
                <a:lnTo>
                  <a:pt x="1481398" y="3952"/>
                </a:lnTo>
                <a:lnTo>
                  <a:pt x="1495278" y="2611"/>
                </a:lnTo>
                <a:lnTo>
                  <a:pt x="1523401" y="1122"/>
                </a:lnTo>
                <a:lnTo>
                  <a:pt x="1623072" y="0"/>
                </a:lnTo>
                <a:lnTo>
                  <a:pt x="1664967" y="903"/>
                </a:lnTo>
                <a:lnTo>
                  <a:pt x="1677665" y="2484"/>
                </a:lnTo>
                <a:lnTo>
                  <a:pt x="1689941" y="4490"/>
                </a:lnTo>
                <a:lnTo>
                  <a:pt x="1702886" y="5828"/>
                </a:lnTo>
                <a:lnTo>
                  <a:pt x="1729971" y="7314"/>
                </a:lnTo>
                <a:lnTo>
                  <a:pt x="1828861" y="8433"/>
                </a:lnTo>
                <a:lnTo>
                  <a:pt x="2422900" y="8503"/>
                </a:lnTo>
                <a:lnTo>
                  <a:pt x="2437271" y="9455"/>
                </a:lnTo>
                <a:lnTo>
                  <a:pt x="2451615" y="11043"/>
                </a:lnTo>
                <a:lnTo>
                  <a:pt x="2465939" y="13054"/>
                </a:lnTo>
                <a:lnTo>
                  <a:pt x="2480252" y="14394"/>
                </a:lnTo>
                <a:lnTo>
                  <a:pt x="2508854" y="15883"/>
                </a:lnTo>
                <a:lnTo>
                  <a:pt x="2608887" y="17005"/>
                </a:lnTo>
                <a:lnTo>
                  <a:pt x="2651751" y="18007"/>
                </a:lnTo>
                <a:lnTo>
                  <a:pt x="2666038" y="19601"/>
                </a:lnTo>
                <a:lnTo>
                  <a:pt x="2680326" y="21617"/>
                </a:lnTo>
                <a:lnTo>
                  <a:pt x="2694613" y="22960"/>
                </a:lnTo>
                <a:lnTo>
                  <a:pt x="2723189" y="24453"/>
                </a:lnTo>
                <a:lnTo>
                  <a:pt x="2822249" y="25578"/>
                </a:lnTo>
                <a:lnTo>
                  <a:pt x="2929282" y="25645"/>
                </a:lnTo>
                <a:lnTo>
                  <a:pt x="2943451" y="26598"/>
                </a:lnTo>
                <a:lnTo>
                  <a:pt x="2957661" y="28186"/>
                </a:lnTo>
                <a:lnTo>
                  <a:pt x="2971896" y="30198"/>
                </a:lnTo>
                <a:lnTo>
                  <a:pt x="2985196" y="31539"/>
                </a:lnTo>
                <a:lnTo>
                  <a:pt x="3010134" y="33028"/>
                </a:lnTo>
                <a:lnTo>
                  <a:pt x="3103171" y="34174"/>
                </a:lnTo>
                <a:lnTo>
                  <a:pt x="3159425" y="35166"/>
                </a:lnTo>
                <a:lnTo>
                  <a:pt x="3169270" y="36756"/>
                </a:lnTo>
                <a:lnTo>
                  <a:pt x="3178692" y="38768"/>
                </a:lnTo>
                <a:lnTo>
                  <a:pt x="3187830" y="40110"/>
                </a:lnTo>
                <a:lnTo>
                  <a:pt x="3205603" y="41600"/>
                </a:lnTo>
                <a:lnTo>
                  <a:pt x="3267583" y="42783"/>
                </a:lnTo>
                <a:lnTo>
                  <a:pt x="3270903" y="43739"/>
                </a:lnTo>
                <a:lnTo>
                  <a:pt x="3274069" y="45329"/>
                </a:lnTo>
                <a:lnTo>
                  <a:pt x="3277133" y="47341"/>
                </a:lnTo>
                <a:lnTo>
                  <a:pt x="3280127" y="48682"/>
                </a:lnTo>
                <a:lnTo>
                  <a:pt x="3285994" y="50173"/>
                </a:lnTo>
                <a:lnTo>
                  <a:pt x="3291831" y="51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39"/>
          <p:cNvSpPr/>
          <p:nvPr/>
        </p:nvSpPr>
        <p:spPr>
          <a:xfrm>
            <a:off x="3253144" y="3291874"/>
            <a:ext cx="264439" cy="351439"/>
          </a:xfrm>
          <a:custGeom>
            <a:avLst/>
            <a:gdLst/>
            <a:ahLst/>
            <a:cxnLst/>
            <a:rect l="0" t="0" r="0" b="0"/>
            <a:pathLst>
              <a:path w="264439" h="351439">
                <a:moveTo>
                  <a:pt x="221576" y="51401"/>
                </a:moveTo>
                <a:lnTo>
                  <a:pt x="221576" y="38308"/>
                </a:lnTo>
                <a:lnTo>
                  <a:pt x="220623" y="36957"/>
                </a:lnTo>
                <a:lnTo>
                  <a:pt x="219035" y="36057"/>
                </a:lnTo>
                <a:lnTo>
                  <a:pt x="214195" y="34611"/>
                </a:lnTo>
                <a:lnTo>
                  <a:pt x="206375" y="27517"/>
                </a:lnTo>
                <a:lnTo>
                  <a:pt x="200264" y="21495"/>
                </a:lnTo>
                <a:lnTo>
                  <a:pt x="198795" y="19081"/>
                </a:lnTo>
                <a:lnTo>
                  <a:pt x="197164" y="13859"/>
                </a:lnTo>
                <a:lnTo>
                  <a:pt x="195776" y="12085"/>
                </a:lnTo>
                <a:lnTo>
                  <a:pt x="193898" y="10903"/>
                </a:lnTo>
                <a:lnTo>
                  <a:pt x="188319" y="8637"/>
                </a:lnTo>
                <a:lnTo>
                  <a:pt x="179490" y="4454"/>
                </a:lnTo>
                <a:lnTo>
                  <a:pt x="171756" y="1960"/>
                </a:lnTo>
                <a:lnTo>
                  <a:pt x="165143" y="852"/>
                </a:lnTo>
                <a:lnTo>
                  <a:pt x="159029" y="359"/>
                </a:lnTo>
                <a:lnTo>
                  <a:pt x="155113" y="228"/>
                </a:lnTo>
                <a:lnTo>
                  <a:pt x="140500" y="44"/>
                </a:lnTo>
                <a:lnTo>
                  <a:pt x="129662" y="0"/>
                </a:lnTo>
                <a:lnTo>
                  <a:pt x="125057" y="941"/>
                </a:lnTo>
                <a:lnTo>
                  <a:pt x="117401" y="4527"/>
                </a:lnTo>
                <a:lnTo>
                  <a:pt x="113073" y="5864"/>
                </a:lnTo>
                <a:lnTo>
                  <a:pt x="108283" y="6755"/>
                </a:lnTo>
                <a:lnTo>
                  <a:pt x="103185" y="7350"/>
                </a:lnTo>
                <a:lnTo>
                  <a:pt x="97881" y="8698"/>
                </a:lnTo>
                <a:lnTo>
                  <a:pt x="92440" y="10550"/>
                </a:lnTo>
                <a:lnTo>
                  <a:pt x="86908" y="12737"/>
                </a:lnTo>
                <a:lnTo>
                  <a:pt x="82267" y="15147"/>
                </a:lnTo>
                <a:lnTo>
                  <a:pt x="70232" y="23091"/>
                </a:lnTo>
                <a:lnTo>
                  <a:pt x="65435" y="25860"/>
                </a:lnTo>
                <a:lnTo>
                  <a:pt x="60332" y="28658"/>
                </a:lnTo>
                <a:lnTo>
                  <a:pt x="52122" y="34308"/>
                </a:lnTo>
                <a:lnTo>
                  <a:pt x="45298" y="39994"/>
                </a:lnTo>
                <a:lnTo>
                  <a:pt x="39090" y="45696"/>
                </a:lnTo>
                <a:lnTo>
                  <a:pt x="33156" y="53945"/>
                </a:lnTo>
                <a:lnTo>
                  <a:pt x="27344" y="63009"/>
                </a:lnTo>
                <a:lnTo>
                  <a:pt x="21585" y="70213"/>
                </a:lnTo>
                <a:lnTo>
                  <a:pt x="19669" y="74419"/>
                </a:lnTo>
                <a:lnTo>
                  <a:pt x="17539" y="84174"/>
                </a:lnTo>
                <a:lnTo>
                  <a:pt x="14053" y="94859"/>
                </a:lnTo>
                <a:lnTo>
                  <a:pt x="10281" y="105005"/>
                </a:lnTo>
                <a:lnTo>
                  <a:pt x="8604" y="112690"/>
                </a:lnTo>
                <a:lnTo>
                  <a:pt x="5319" y="121821"/>
                </a:lnTo>
                <a:lnTo>
                  <a:pt x="1637" y="131276"/>
                </a:lnTo>
                <a:lnTo>
                  <a:pt x="0" y="138653"/>
                </a:lnTo>
                <a:lnTo>
                  <a:pt x="1813" y="147647"/>
                </a:lnTo>
                <a:lnTo>
                  <a:pt x="4841" y="157042"/>
                </a:lnTo>
                <a:lnTo>
                  <a:pt x="6186" y="164392"/>
                </a:lnTo>
                <a:lnTo>
                  <a:pt x="8450" y="166733"/>
                </a:lnTo>
                <a:lnTo>
                  <a:pt x="11864" y="168294"/>
                </a:lnTo>
                <a:lnTo>
                  <a:pt x="16046" y="169335"/>
                </a:lnTo>
                <a:lnTo>
                  <a:pt x="23231" y="173031"/>
                </a:lnTo>
                <a:lnTo>
                  <a:pt x="26481" y="175350"/>
                </a:lnTo>
                <a:lnTo>
                  <a:pt x="30552" y="176896"/>
                </a:lnTo>
                <a:lnTo>
                  <a:pt x="35172" y="177927"/>
                </a:lnTo>
                <a:lnTo>
                  <a:pt x="40156" y="178614"/>
                </a:lnTo>
                <a:lnTo>
                  <a:pt x="48235" y="179378"/>
                </a:lnTo>
                <a:lnTo>
                  <a:pt x="55953" y="179717"/>
                </a:lnTo>
                <a:lnTo>
                  <a:pt x="71008" y="179908"/>
                </a:lnTo>
                <a:lnTo>
                  <a:pt x="81949" y="179952"/>
                </a:lnTo>
                <a:lnTo>
                  <a:pt x="87534" y="179012"/>
                </a:lnTo>
                <a:lnTo>
                  <a:pt x="93162" y="177432"/>
                </a:lnTo>
                <a:lnTo>
                  <a:pt x="98819" y="175427"/>
                </a:lnTo>
                <a:lnTo>
                  <a:pt x="103543" y="173137"/>
                </a:lnTo>
                <a:lnTo>
                  <a:pt x="115694" y="165364"/>
                </a:lnTo>
                <a:lnTo>
                  <a:pt x="120508" y="162619"/>
                </a:lnTo>
                <a:lnTo>
                  <a:pt x="125622" y="159836"/>
                </a:lnTo>
                <a:lnTo>
                  <a:pt x="130937" y="156076"/>
                </a:lnTo>
                <a:lnTo>
                  <a:pt x="136385" y="151664"/>
                </a:lnTo>
                <a:lnTo>
                  <a:pt x="141922" y="146818"/>
                </a:lnTo>
                <a:lnTo>
                  <a:pt x="148471" y="142634"/>
                </a:lnTo>
                <a:lnTo>
                  <a:pt x="155694" y="138893"/>
                </a:lnTo>
                <a:lnTo>
                  <a:pt x="163367" y="135447"/>
                </a:lnTo>
                <a:lnTo>
                  <a:pt x="169435" y="131244"/>
                </a:lnTo>
                <a:lnTo>
                  <a:pt x="174432" y="126537"/>
                </a:lnTo>
                <a:lnTo>
                  <a:pt x="182526" y="117179"/>
                </a:lnTo>
                <a:lnTo>
                  <a:pt x="189298" y="109846"/>
                </a:lnTo>
                <a:lnTo>
                  <a:pt x="195482" y="100871"/>
                </a:lnTo>
                <a:lnTo>
                  <a:pt x="201406" y="91485"/>
                </a:lnTo>
                <a:lnTo>
                  <a:pt x="207214" y="84138"/>
                </a:lnTo>
                <a:lnTo>
                  <a:pt x="209144" y="79893"/>
                </a:lnTo>
                <a:lnTo>
                  <a:pt x="211288" y="70096"/>
                </a:lnTo>
                <a:lnTo>
                  <a:pt x="214781" y="61932"/>
                </a:lnTo>
                <a:lnTo>
                  <a:pt x="218555" y="55129"/>
                </a:lnTo>
                <a:lnTo>
                  <a:pt x="220233" y="48930"/>
                </a:lnTo>
                <a:lnTo>
                  <a:pt x="221310" y="38142"/>
                </a:lnTo>
                <a:lnTo>
                  <a:pt x="221458" y="35983"/>
                </a:lnTo>
                <a:lnTo>
                  <a:pt x="220545" y="35407"/>
                </a:lnTo>
                <a:lnTo>
                  <a:pt x="213107" y="34269"/>
                </a:lnTo>
                <a:lnTo>
                  <a:pt x="213033" y="38810"/>
                </a:lnTo>
                <a:lnTo>
                  <a:pt x="213976" y="41102"/>
                </a:lnTo>
                <a:lnTo>
                  <a:pt x="218901" y="48878"/>
                </a:lnTo>
                <a:lnTo>
                  <a:pt x="220387" y="54407"/>
                </a:lnTo>
                <a:lnTo>
                  <a:pt x="221223" y="62875"/>
                </a:lnTo>
                <a:lnTo>
                  <a:pt x="223959" y="71105"/>
                </a:lnTo>
                <a:lnTo>
                  <a:pt x="227397" y="81113"/>
                </a:lnTo>
                <a:lnTo>
                  <a:pt x="228925" y="91911"/>
                </a:lnTo>
                <a:lnTo>
                  <a:pt x="229333" y="98410"/>
                </a:lnTo>
                <a:lnTo>
                  <a:pt x="229605" y="105600"/>
                </a:lnTo>
                <a:lnTo>
                  <a:pt x="229987" y="126832"/>
                </a:lnTo>
                <a:lnTo>
                  <a:pt x="230117" y="155624"/>
                </a:lnTo>
                <a:lnTo>
                  <a:pt x="231079" y="162793"/>
                </a:lnTo>
                <a:lnTo>
                  <a:pt x="232674" y="169477"/>
                </a:lnTo>
                <a:lnTo>
                  <a:pt x="234690" y="175838"/>
                </a:lnTo>
                <a:lnTo>
                  <a:pt x="236985" y="181984"/>
                </a:lnTo>
                <a:lnTo>
                  <a:pt x="239469" y="187986"/>
                </a:lnTo>
                <a:lnTo>
                  <a:pt x="242077" y="193893"/>
                </a:lnTo>
                <a:lnTo>
                  <a:pt x="243816" y="200688"/>
                </a:lnTo>
                <a:lnTo>
                  <a:pt x="244975" y="208075"/>
                </a:lnTo>
                <a:lnTo>
                  <a:pt x="245747" y="215858"/>
                </a:lnTo>
                <a:lnTo>
                  <a:pt x="246263" y="222951"/>
                </a:lnTo>
                <a:lnTo>
                  <a:pt x="246606" y="229585"/>
                </a:lnTo>
                <a:lnTo>
                  <a:pt x="246988" y="242037"/>
                </a:lnTo>
                <a:lnTo>
                  <a:pt x="247253" y="271320"/>
                </a:lnTo>
                <a:lnTo>
                  <a:pt x="247293" y="339832"/>
                </a:lnTo>
                <a:lnTo>
                  <a:pt x="248246" y="341796"/>
                </a:lnTo>
                <a:lnTo>
                  <a:pt x="254674" y="349980"/>
                </a:lnTo>
                <a:lnTo>
                  <a:pt x="256023" y="350466"/>
                </a:lnTo>
                <a:lnTo>
                  <a:pt x="257876" y="350790"/>
                </a:lnTo>
                <a:lnTo>
                  <a:pt x="264438" y="3514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40"/>
          <p:cNvSpPr/>
          <p:nvPr/>
        </p:nvSpPr>
        <p:spPr>
          <a:xfrm>
            <a:off x="3697604" y="3446145"/>
            <a:ext cx="205742" cy="25718"/>
          </a:xfrm>
          <a:custGeom>
            <a:avLst/>
            <a:gdLst/>
            <a:ahLst/>
            <a:cxnLst/>
            <a:rect l="0" t="0" r="0" b="0"/>
            <a:pathLst>
              <a:path w="205742" h="25718">
                <a:moveTo>
                  <a:pt x="0" y="25717"/>
                </a:moveTo>
                <a:lnTo>
                  <a:pt x="37161" y="25717"/>
                </a:lnTo>
                <a:lnTo>
                  <a:pt x="40967" y="24764"/>
                </a:lnTo>
                <a:lnTo>
                  <a:pt x="45409" y="23177"/>
                </a:lnTo>
                <a:lnTo>
                  <a:pt x="50276" y="21167"/>
                </a:lnTo>
                <a:lnTo>
                  <a:pt x="54472" y="19825"/>
                </a:lnTo>
                <a:lnTo>
                  <a:pt x="58222" y="18932"/>
                </a:lnTo>
                <a:lnTo>
                  <a:pt x="61675" y="18336"/>
                </a:lnTo>
                <a:lnTo>
                  <a:pt x="65882" y="17939"/>
                </a:lnTo>
                <a:lnTo>
                  <a:pt x="70592" y="17674"/>
                </a:lnTo>
                <a:lnTo>
                  <a:pt x="75636" y="17497"/>
                </a:lnTo>
                <a:lnTo>
                  <a:pt x="80904" y="16428"/>
                </a:lnTo>
                <a:lnTo>
                  <a:pt x="86322" y="14761"/>
                </a:lnTo>
                <a:lnTo>
                  <a:pt x="91838" y="12698"/>
                </a:lnTo>
                <a:lnTo>
                  <a:pt x="97420" y="11323"/>
                </a:lnTo>
                <a:lnTo>
                  <a:pt x="103047" y="10406"/>
                </a:lnTo>
                <a:lnTo>
                  <a:pt x="108703" y="9795"/>
                </a:lnTo>
                <a:lnTo>
                  <a:pt x="114379" y="9387"/>
                </a:lnTo>
                <a:lnTo>
                  <a:pt x="120068" y="9115"/>
                </a:lnTo>
                <a:lnTo>
                  <a:pt x="134636" y="8733"/>
                </a:lnTo>
                <a:lnTo>
                  <a:pt x="138335" y="8680"/>
                </a:lnTo>
                <a:lnTo>
                  <a:pt x="142706" y="7691"/>
                </a:lnTo>
                <a:lnTo>
                  <a:pt x="147525" y="6080"/>
                </a:lnTo>
                <a:lnTo>
                  <a:pt x="152643" y="4053"/>
                </a:lnTo>
                <a:lnTo>
                  <a:pt x="157007" y="2702"/>
                </a:lnTo>
                <a:lnTo>
                  <a:pt x="160869" y="1801"/>
                </a:lnTo>
                <a:lnTo>
                  <a:pt x="164396" y="1201"/>
                </a:lnTo>
                <a:lnTo>
                  <a:pt x="167700" y="800"/>
                </a:lnTo>
                <a:lnTo>
                  <a:pt x="173911" y="356"/>
                </a:lnTo>
                <a:lnTo>
                  <a:pt x="179847" y="158"/>
                </a:lnTo>
                <a:lnTo>
                  <a:pt x="195464" y="9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41"/>
          <p:cNvSpPr/>
          <p:nvPr/>
        </p:nvSpPr>
        <p:spPr>
          <a:xfrm>
            <a:off x="4100512" y="3343391"/>
            <a:ext cx="179582" cy="264257"/>
          </a:xfrm>
          <a:custGeom>
            <a:avLst/>
            <a:gdLst/>
            <a:ahLst/>
            <a:cxnLst/>
            <a:rect l="0" t="0" r="0" b="0"/>
            <a:pathLst>
              <a:path w="179582" h="264257">
                <a:moveTo>
                  <a:pt x="0" y="42746"/>
                </a:moveTo>
                <a:lnTo>
                  <a:pt x="0" y="38196"/>
                </a:lnTo>
                <a:lnTo>
                  <a:pt x="953" y="36854"/>
                </a:lnTo>
                <a:lnTo>
                  <a:pt x="2540" y="35961"/>
                </a:lnTo>
                <a:lnTo>
                  <a:pt x="4551" y="35365"/>
                </a:lnTo>
                <a:lnTo>
                  <a:pt x="5892" y="34016"/>
                </a:lnTo>
                <a:lnTo>
                  <a:pt x="6785" y="32163"/>
                </a:lnTo>
                <a:lnTo>
                  <a:pt x="7381" y="29976"/>
                </a:lnTo>
                <a:lnTo>
                  <a:pt x="8730" y="28517"/>
                </a:lnTo>
                <a:lnTo>
                  <a:pt x="10583" y="27545"/>
                </a:lnTo>
                <a:lnTo>
                  <a:pt x="16134" y="25513"/>
                </a:lnTo>
                <a:lnTo>
                  <a:pt x="20281" y="23637"/>
                </a:lnTo>
                <a:lnTo>
                  <a:pt x="24950" y="21435"/>
                </a:lnTo>
                <a:lnTo>
                  <a:pt x="29016" y="19013"/>
                </a:lnTo>
                <a:lnTo>
                  <a:pt x="32679" y="16447"/>
                </a:lnTo>
                <a:lnTo>
                  <a:pt x="36074" y="13783"/>
                </a:lnTo>
                <a:lnTo>
                  <a:pt x="40242" y="12008"/>
                </a:lnTo>
                <a:lnTo>
                  <a:pt x="44925" y="10824"/>
                </a:lnTo>
                <a:lnTo>
                  <a:pt x="49953" y="10034"/>
                </a:lnTo>
                <a:lnTo>
                  <a:pt x="56162" y="8556"/>
                </a:lnTo>
                <a:lnTo>
                  <a:pt x="63159" y="6618"/>
                </a:lnTo>
                <a:lnTo>
                  <a:pt x="70681" y="4373"/>
                </a:lnTo>
                <a:lnTo>
                  <a:pt x="76648" y="2876"/>
                </a:lnTo>
                <a:lnTo>
                  <a:pt x="81578" y="1879"/>
                </a:lnTo>
                <a:lnTo>
                  <a:pt x="85818" y="1214"/>
                </a:lnTo>
                <a:lnTo>
                  <a:pt x="90550" y="770"/>
                </a:lnTo>
                <a:lnTo>
                  <a:pt x="95609" y="475"/>
                </a:lnTo>
                <a:lnTo>
                  <a:pt x="106310" y="146"/>
                </a:lnTo>
                <a:lnTo>
                  <a:pt x="117416" y="0"/>
                </a:lnTo>
                <a:lnTo>
                  <a:pt x="122093" y="914"/>
                </a:lnTo>
                <a:lnTo>
                  <a:pt x="126163" y="2476"/>
                </a:lnTo>
                <a:lnTo>
                  <a:pt x="129829" y="4469"/>
                </a:lnTo>
                <a:lnTo>
                  <a:pt x="133225" y="5798"/>
                </a:lnTo>
                <a:lnTo>
                  <a:pt x="136442" y="6684"/>
                </a:lnTo>
                <a:lnTo>
                  <a:pt x="139538" y="7275"/>
                </a:lnTo>
                <a:lnTo>
                  <a:pt x="141603" y="8621"/>
                </a:lnTo>
                <a:lnTo>
                  <a:pt x="142980" y="10471"/>
                </a:lnTo>
                <a:lnTo>
                  <a:pt x="143897" y="12657"/>
                </a:lnTo>
                <a:lnTo>
                  <a:pt x="145189" y="20284"/>
                </a:lnTo>
                <a:lnTo>
                  <a:pt x="145491" y="25778"/>
                </a:lnTo>
                <a:lnTo>
                  <a:pt x="145571" y="28577"/>
                </a:lnTo>
                <a:lnTo>
                  <a:pt x="143121" y="36766"/>
                </a:lnTo>
                <a:lnTo>
                  <a:pt x="141134" y="41617"/>
                </a:lnTo>
                <a:lnTo>
                  <a:pt x="136386" y="49547"/>
                </a:lnTo>
                <a:lnTo>
                  <a:pt x="133787" y="52995"/>
                </a:lnTo>
                <a:lnTo>
                  <a:pt x="130149" y="56246"/>
                </a:lnTo>
                <a:lnTo>
                  <a:pt x="125818" y="59366"/>
                </a:lnTo>
                <a:lnTo>
                  <a:pt x="114974" y="66326"/>
                </a:lnTo>
                <a:lnTo>
                  <a:pt x="100630" y="75768"/>
                </a:lnTo>
                <a:lnTo>
                  <a:pt x="94709" y="79048"/>
                </a:lnTo>
                <a:lnTo>
                  <a:pt x="89809" y="81235"/>
                </a:lnTo>
                <a:lnTo>
                  <a:pt x="85591" y="82693"/>
                </a:lnTo>
                <a:lnTo>
                  <a:pt x="81825" y="84617"/>
                </a:lnTo>
                <a:lnTo>
                  <a:pt x="78363" y="86853"/>
                </a:lnTo>
                <a:lnTo>
                  <a:pt x="75102" y="89295"/>
                </a:lnTo>
                <a:lnTo>
                  <a:pt x="71975" y="90924"/>
                </a:lnTo>
                <a:lnTo>
                  <a:pt x="68938" y="92010"/>
                </a:lnTo>
                <a:lnTo>
                  <a:pt x="60054" y="94170"/>
                </a:lnTo>
                <a:lnTo>
                  <a:pt x="64572" y="94178"/>
                </a:lnTo>
                <a:lnTo>
                  <a:pt x="66861" y="93226"/>
                </a:lnTo>
                <a:lnTo>
                  <a:pt x="71943" y="89629"/>
                </a:lnTo>
                <a:lnTo>
                  <a:pt x="74632" y="88289"/>
                </a:lnTo>
                <a:lnTo>
                  <a:pt x="80160" y="86800"/>
                </a:lnTo>
                <a:lnTo>
                  <a:pt x="83920" y="86403"/>
                </a:lnTo>
                <a:lnTo>
                  <a:pt x="88332" y="86138"/>
                </a:lnTo>
                <a:lnTo>
                  <a:pt x="98314" y="85844"/>
                </a:lnTo>
                <a:lnTo>
                  <a:pt x="125882" y="85640"/>
                </a:lnTo>
                <a:lnTo>
                  <a:pt x="131547" y="86582"/>
                </a:lnTo>
                <a:lnTo>
                  <a:pt x="137228" y="88163"/>
                </a:lnTo>
                <a:lnTo>
                  <a:pt x="142920" y="90169"/>
                </a:lnTo>
                <a:lnTo>
                  <a:pt x="148620" y="92458"/>
                </a:lnTo>
                <a:lnTo>
                  <a:pt x="154325" y="94938"/>
                </a:lnTo>
                <a:lnTo>
                  <a:pt x="160033" y="97543"/>
                </a:lnTo>
                <a:lnTo>
                  <a:pt x="163839" y="100232"/>
                </a:lnTo>
                <a:lnTo>
                  <a:pt x="166376" y="102978"/>
                </a:lnTo>
                <a:lnTo>
                  <a:pt x="170147" y="108568"/>
                </a:lnTo>
                <a:lnTo>
                  <a:pt x="174999" y="114228"/>
                </a:lnTo>
                <a:lnTo>
                  <a:pt x="176673" y="118023"/>
                </a:lnTo>
                <a:lnTo>
                  <a:pt x="177790" y="122459"/>
                </a:lnTo>
                <a:lnTo>
                  <a:pt x="178534" y="127320"/>
                </a:lnTo>
                <a:lnTo>
                  <a:pt x="179030" y="132466"/>
                </a:lnTo>
                <a:lnTo>
                  <a:pt x="179361" y="137802"/>
                </a:lnTo>
                <a:lnTo>
                  <a:pt x="179581" y="143264"/>
                </a:lnTo>
                <a:lnTo>
                  <a:pt x="178776" y="148810"/>
                </a:lnTo>
                <a:lnTo>
                  <a:pt x="177286" y="154413"/>
                </a:lnTo>
                <a:lnTo>
                  <a:pt x="175341" y="160054"/>
                </a:lnTo>
                <a:lnTo>
                  <a:pt x="172139" y="165719"/>
                </a:lnTo>
                <a:lnTo>
                  <a:pt x="168099" y="171400"/>
                </a:lnTo>
                <a:lnTo>
                  <a:pt x="163501" y="177093"/>
                </a:lnTo>
                <a:lnTo>
                  <a:pt x="158531" y="182793"/>
                </a:lnTo>
                <a:lnTo>
                  <a:pt x="153312" y="188498"/>
                </a:lnTo>
                <a:lnTo>
                  <a:pt x="147929" y="194207"/>
                </a:lnTo>
                <a:lnTo>
                  <a:pt x="143386" y="199917"/>
                </a:lnTo>
                <a:lnTo>
                  <a:pt x="139406" y="205629"/>
                </a:lnTo>
                <a:lnTo>
                  <a:pt x="135799" y="211342"/>
                </a:lnTo>
                <a:lnTo>
                  <a:pt x="130538" y="216104"/>
                </a:lnTo>
                <a:lnTo>
                  <a:pt x="124173" y="220231"/>
                </a:lnTo>
                <a:lnTo>
                  <a:pt x="117072" y="223934"/>
                </a:lnTo>
                <a:lnTo>
                  <a:pt x="110433" y="228308"/>
                </a:lnTo>
                <a:lnTo>
                  <a:pt x="104102" y="233129"/>
                </a:lnTo>
                <a:lnTo>
                  <a:pt x="97976" y="238248"/>
                </a:lnTo>
                <a:lnTo>
                  <a:pt x="92940" y="242613"/>
                </a:lnTo>
                <a:lnTo>
                  <a:pt x="88630" y="246476"/>
                </a:lnTo>
                <a:lnTo>
                  <a:pt x="84804" y="250004"/>
                </a:lnTo>
                <a:lnTo>
                  <a:pt x="80349" y="252355"/>
                </a:lnTo>
                <a:lnTo>
                  <a:pt x="75473" y="253923"/>
                </a:lnTo>
                <a:lnTo>
                  <a:pt x="70318" y="254968"/>
                </a:lnTo>
                <a:lnTo>
                  <a:pt x="64976" y="256617"/>
                </a:lnTo>
                <a:lnTo>
                  <a:pt x="59510" y="258670"/>
                </a:lnTo>
                <a:lnTo>
                  <a:pt x="53961" y="260990"/>
                </a:lnTo>
                <a:lnTo>
                  <a:pt x="49309" y="262537"/>
                </a:lnTo>
                <a:lnTo>
                  <a:pt x="45255" y="263569"/>
                </a:lnTo>
                <a:lnTo>
                  <a:pt x="41600" y="264256"/>
                </a:lnTo>
                <a:lnTo>
                  <a:pt x="38211" y="263762"/>
                </a:lnTo>
                <a:lnTo>
                  <a:pt x="34999" y="262480"/>
                </a:lnTo>
                <a:lnTo>
                  <a:pt x="31905" y="260673"/>
                </a:lnTo>
                <a:lnTo>
                  <a:pt x="28890" y="259468"/>
                </a:lnTo>
                <a:lnTo>
                  <a:pt x="25928" y="258665"/>
                </a:lnTo>
                <a:lnTo>
                  <a:pt x="23001" y="258130"/>
                </a:lnTo>
                <a:lnTo>
                  <a:pt x="20096" y="257772"/>
                </a:lnTo>
                <a:lnTo>
                  <a:pt x="17207" y="257535"/>
                </a:lnTo>
                <a:lnTo>
                  <a:pt x="14329" y="257376"/>
                </a:lnTo>
                <a:lnTo>
                  <a:pt x="12410" y="256318"/>
                </a:lnTo>
                <a:lnTo>
                  <a:pt x="11131" y="254659"/>
                </a:lnTo>
                <a:lnTo>
                  <a:pt x="10278" y="252602"/>
                </a:lnTo>
                <a:lnTo>
                  <a:pt x="8757" y="251230"/>
                </a:lnTo>
                <a:lnTo>
                  <a:pt x="6790" y="250315"/>
                </a:lnTo>
                <a:lnTo>
                  <a:pt x="1341" y="248847"/>
                </a:lnTo>
                <a:lnTo>
                  <a:pt x="894" y="247775"/>
                </a:lnTo>
                <a:lnTo>
                  <a:pt x="0" y="2399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42"/>
          <p:cNvSpPr/>
          <p:nvPr/>
        </p:nvSpPr>
        <p:spPr>
          <a:xfrm>
            <a:off x="4391977" y="3454717"/>
            <a:ext cx="145733" cy="154188"/>
          </a:xfrm>
          <a:custGeom>
            <a:avLst/>
            <a:gdLst/>
            <a:ahLst/>
            <a:cxnLst/>
            <a:rect l="0" t="0" r="0" b="0"/>
            <a:pathLst>
              <a:path w="145733" h="15418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16" y="10583"/>
                </a:lnTo>
                <a:lnTo>
                  <a:pt x="8503" y="16134"/>
                </a:lnTo>
                <a:lnTo>
                  <a:pt x="8573" y="101246"/>
                </a:lnTo>
                <a:lnTo>
                  <a:pt x="9525" y="105597"/>
                </a:lnTo>
                <a:lnTo>
                  <a:pt x="11113" y="109451"/>
                </a:lnTo>
                <a:lnTo>
                  <a:pt x="13123" y="112972"/>
                </a:lnTo>
                <a:lnTo>
                  <a:pt x="14464" y="116272"/>
                </a:lnTo>
                <a:lnTo>
                  <a:pt x="15358" y="119425"/>
                </a:lnTo>
                <a:lnTo>
                  <a:pt x="15953" y="122479"/>
                </a:lnTo>
                <a:lnTo>
                  <a:pt x="17303" y="125468"/>
                </a:lnTo>
                <a:lnTo>
                  <a:pt x="19156" y="128413"/>
                </a:lnTo>
                <a:lnTo>
                  <a:pt x="21343" y="131328"/>
                </a:lnTo>
                <a:lnTo>
                  <a:pt x="23754" y="134225"/>
                </a:lnTo>
                <a:lnTo>
                  <a:pt x="26313" y="137108"/>
                </a:lnTo>
                <a:lnTo>
                  <a:pt x="32714" y="144029"/>
                </a:lnTo>
                <a:lnTo>
                  <a:pt x="35145" y="145550"/>
                </a:lnTo>
                <a:lnTo>
                  <a:pt x="38670" y="147515"/>
                </a:lnTo>
                <a:lnTo>
                  <a:pt x="48913" y="152964"/>
                </a:lnTo>
                <a:lnTo>
                  <a:pt x="52854" y="153709"/>
                </a:lnTo>
                <a:lnTo>
                  <a:pt x="55239" y="153908"/>
                </a:lnTo>
                <a:lnTo>
                  <a:pt x="58733" y="154040"/>
                </a:lnTo>
                <a:lnTo>
                  <a:pt x="67696" y="154187"/>
                </a:lnTo>
                <a:lnTo>
                  <a:pt x="71801" y="153274"/>
                </a:lnTo>
                <a:lnTo>
                  <a:pt x="75490" y="151713"/>
                </a:lnTo>
                <a:lnTo>
                  <a:pt x="78902" y="149719"/>
                </a:lnTo>
                <a:lnTo>
                  <a:pt x="82128" y="148390"/>
                </a:lnTo>
                <a:lnTo>
                  <a:pt x="85233" y="147504"/>
                </a:lnTo>
                <a:lnTo>
                  <a:pt x="88254" y="146914"/>
                </a:lnTo>
                <a:lnTo>
                  <a:pt x="91221" y="144615"/>
                </a:lnTo>
                <a:lnTo>
                  <a:pt x="94151" y="141178"/>
                </a:lnTo>
                <a:lnTo>
                  <a:pt x="97057" y="136981"/>
                </a:lnTo>
                <a:lnTo>
                  <a:pt x="100900" y="133231"/>
                </a:lnTo>
                <a:lnTo>
                  <a:pt x="105367" y="129778"/>
                </a:lnTo>
                <a:lnTo>
                  <a:pt x="110250" y="126524"/>
                </a:lnTo>
                <a:lnTo>
                  <a:pt x="114457" y="123402"/>
                </a:lnTo>
                <a:lnTo>
                  <a:pt x="118215" y="120368"/>
                </a:lnTo>
                <a:lnTo>
                  <a:pt x="121672" y="117393"/>
                </a:lnTo>
                <a:lnTo>
                  <a:pt x="124930" y="114457"/>
                </a:lnTo>
                <a:lnTo>
                  <a:pt x="131089" y="108655"/>
                </a:lnTo>
                <a:lnTo>
                  <a:pt x="145732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43"/>
          <p:cNvSpPr/>
          <p:nvPr/>
        </p:nvSpPr>
        <p:spPr>
          <a:xfrm>
            <a:off x="4340542" y="335184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12595" y="12594"/>
                </a:lnTo>
                <a:lnTo>
                  <a:pt x="10301" y="11253"/>
                </a:lnTo>
                <a:lnTo>
                  <a:pt x="7820" y="10360"/>
                </a:lnTo>
                <a:lnTo>
                  <a:pt x="1544" y="8926"/>
                </a:lnTo>
                <a:lnTo>
                  <a:pt x="1030" y="7856"/>
                </a:lnTo>
                <a:lnTo>
                  <a:pt x="686" y="61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44"/>
          <p:cNvSpPr/>
          <p:nvPr/>
        </p:nvSpPr>
        <p:spPr>
          <a:xfrm>
            <a:off x="4726409" y="3368992"/>
            <a:ext cx="68476" cy="188596"/>
          </a:xfrm>
          <a:custGeom>
            <a:avLst/>
            <a:gdLst/>
            <a:ahLst/>
            <a:cxnLst/>
            <a:rect l="0" t="0" r="0" b="0"/>
            <a:pathLst>
              <a:path w="68476" h="188596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7286" y="7381"/>
                </a:lnTo>
                <a:lnTo>
                  <a:pt x="7943" y="10583"/>
                </a:lnTo>
                <a:lnTo>
                  <a:pt x="8234" y="15181"/>
                </a:lnTo>
                <a:lnTo>
                  <a:pt x="8364" y="20400"/>
                </a:lnTo>
                <a:lnTo>
                  <a:pt x="9351" y="23125"/>
                </a:lnTo>
                <a:lnTo>
                  <a:pt x="10962" y="25894"/>
                </a:lnTo>
                <a:lnTo>
                  <a:pt x="12988" y="28693"/>
                </a:lnTo>
                <a:lnTo>
                  <a:pt x="14339" y="32463"/>
                </a:lnTo>
                <a:lnTo>
                  <a:pt x="15239" y="36883"/>
                </a:lnTo>
                <a:lnTo>
                  <a:pt x="15840" y="41733"/>
                </a:lnTo>
                <a:lnTo>
                  <a:pt x="18145" y="46872"/>
                </a:lnTo>
                <a:lnTo>
                  <a:pt x="21587" y="52203"/>
                </a:lnTo>
                <a:lnTo>
                  <a:pt x="25786" y="57662"/>
                </a:lnTo>
                <a:lnTo>
                  <a:pt x="29539" y="63207"/>
                </a:lnTo>
                <a:lnTo>
                  <a:pt x="32993" y="68808"/>
                </a:lnTo>
                <a:lnTo>
                  <a:pt x="36247" y="74447"/>
                </a:lnTo>
                <a:lnTo>
                  <a:pt x="38418" y="80111"/>
                </a:lnTo>
                <a:lnTo>
                  <a:pt x="39865" y="85793"/>
                </a:lnTo>
                <a:lnTo>
                  <a:pt x="40829" y="91485"/>
                </a:lnTo>
                <a:lnTo>
                  <a:pt x="42425" y="97185"/>
                </a:lnTo>
                <a:lnTo>
                  <a:pt x="44441" y="102890"/>
                </a:lnTo>
                <a:lnTo>
                  <a:pt x="46737" y="108598"/>
                </a:lnTo>
                <a:lnTo>
                  <a:pt x="48268" y="114309"/>
                </a:lnTo>
                <a:lnTo>
                  <a:pt x="49289" y="120021"/>
                </a:lnTo>
                <a:lnTo>
                  <a:pt x="49969" y="125734"/>
                </a:lnTo>
                <a:lnTo>
                  <a:pt x="50423" y="130495"/>
                </a:lnTo>
                <a:lnTo>
                  <a:pt x="50726" y="134622"/>
                </a:lnTo>
                <a:lnTo>
                  <a:pt x="50928" y="138326"/>
                </a:lnTo>
                <a:lnTo>
                  <a:pt x="52014" y="141747"/>
                </a:lnTo>
                <a:lnTo>
                  <a:pt x="53691" y="144981"/>
                </a:lnTo>
                <a:lnTo>
                  <a:pt x="55762" y="148089"/>
                </a:lnTo>
                <a:lnTo>
                  <a:pt x="57142" y="151114"/>
                </a:lnTo>
                <a:lnTo>
                  <a:pt x="58063" y="154082"/>
                </a:lnTo>
                <a:lnTo>
                  <a:pt x="58676" y="157014"/>
                </a:lnTo>
                <a:lnTo>
                  <a:pt x="60037" y="159921"/>
                </a:lnTo>
                <a:lnTo>
                  <a:pt x="61898" y="162812"/>
                </a:lnTo>
                <a:lnTo>
                  <a:pt x="64090" y="165691"/>
                </a:lnTo>
                <a:lnTo>
                  <a:pt x="65552" y="168563"/>
                </a:lnTo>
                <a:lnTo>
                  <a:pt x="67176" y="174295"/>
                </a:lnTo>
                <a:lnTo>
                  <a:pt x="67898" y="180017"/>
                </a:lnTo>
                <a:lnTo>
                  <a:pt x="6847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45"/>
          <p:cNvSpPr/>
          <p:nvPr/>
        </p:nvSpPr>
        <p:spPr>
          <a:xfrm>
            <a:off x="4623434" y="3446178"/>
            <a:ext cx="240032" cy="25685"/>
          </a:xfrm>
          <a:custGeom>
            <a:avLst/>
            <a:gdLst/>
            <a:ahLst/>
            <a:cxnLst/>
            <a:rect l="0" t="0" r="0" b="0"/>
            <a:pathLst>
              <a:path w="240032" h="25685">
                <a:moveTo>
                  <a:pt x="0" y="25684"/>
                </a:moveTo>
                <a:lnTo>
                  <a:pt x="11932" y="25684"/>
                </a:lnTo>
                <a:lnTo>
                  <a:pt x="15575" y="24731"/>
                </a:lnTo>
                <a:lnTo>
                  <a:pt x="19908" y="23144"/>
                </a:lnTo>
                <a:lnTo>
                  <a:pt x="24702" y="21134"/>
                </a:lnTo>
                <a:lnTo>
                  <a:pt x="29803" y="19792"/>
                </a:lnTo>
                <a:lnTo>
                  <a:pt x="35109" y="18899"/>
                </a:lnTo>
                <a:lnTo>
                  <a:pt x="40551" y="18303"/>
                </a:lnTo>
                <a:lnTo>
                  <a:pt x="46084" y="17906"/>
                </a:lnTo>
                <a:lnTo>
                  <a:pt x="51678" y="17641"/>
                </a:lnTo>
                <a:lnTo>
                  <a:pt x="62974" y="17347"/>
                </a:lnTo>
                <a:lnTo>
                  <a:pt x="74344" y="17216"/>
                </a:lnTo>
                <a:lnTo>
                  <a:pt x="80995" y="16229"/>
                </a:lnTo>
                <a:lnTo>
                  <a:pt x="88287" y="14618"/>
                </a:lnTo>
                <a:lnTo>
                  <a:pt x="96005" y="12592"/>
                </a:lnTo>
                <a:lnTo>
                  <a:pt x="103056" y="11241"/>
                </a:lnTo>
                <a:lnTo>
                  <a:pt x="109662" y="10340"/>
                </a:lnTo>
                <a:lnTo>
                  <a:pt x="115970" y="9740"/>
                </a:lnTo>
                <a:lnTo>
                  <a:pt x="123034" y="8387"/>
                </a:lnTo>
                <a:lnTo>
                  <a:pt x="130600" y="6533"/>
                </a:lnTo>
                <a:lnTo>
                  <a:pt x="138502" y="4344"/>
                </a:lnTo>
                <a:lnTo>
                  <a:pt x="145675" y="2885"/>
                </a:lnTo>
                <a:lnTo>
                  <a:pt x="152362" y="1912"/>
                </a:lnTo>
                <a:lnTo>
                  <a:pt x="158725" y="1264"/>
                </a:lnTo>
                <a:lnTo>
                  <a:pt x="164871" y="832"/>
                </a:lnTo>
                <a:lnTo>
                  <a:pt x="170875" y="543"/>
                </a:lnTo>
                <a:lnTo>
                  <a:pt x="182624" y="223"/>
                </a:lnTo>
                <a:lnTo>
                  <a:pt x="206871" y="0"/>
                </a:lnTo>
                <a:lnTo>
                  <a:pt x="211257" y="942"/>
                </a:lnTo>
                <a:lnTo>
                  <a:pt x="216086" y="2522"/>
                </a:lnTo>
                <a:lnTo>
                  <a:pt x="221210" y="4528"/>
                </a:lnTo>
                <a:lnTo>
                  <a:pt x="225578" y="5865"/>
                </a:lnTo>
                <a:lnTo>
                  <a:pt x="229443" y="6756"/>
                </a:lnTo>
                <a:lnTo>
                  <a:pt x="240031" y="8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46"/>
          <p:cNvSpPr/>
          <p:nvPr/>
        </p:nvSpPr>
        <p:spPr>
          <a:xfrm>
            <a:off x="5061823" y="3317588"/>
            <a:ext cx="190713" cy="239882"/>
          </a:xfrm>
          <a:custGeom>
            <a:avLst/>
            <a:gdLst/>
            <a:ahLst/>
            <a:cxnLst/>
            <a:rect l="0" t="0" r="0" b="0"/>
            <a:pathLst>
              <a:path w="190713" h="239882">
                <a:moveTo>
                  <a:pt x="7381" y="8541"/>
                </a:moveTo>
                <a:lnTo>
                  <a:pt x="0" y="8541"/>
                </a:lnTo>
                <a:lnTo>
                  <a:pt x="11610" y="8541"/>
                </a:lnTo>
                <a:lnTo>
                  <a:pt x="14011" y="7589"/>
                </a:lnTo>
                <a:lnTo>
                  <a:pt x="19218" y="3991"/>
                </a:lnTo>
                <a:lnTo>
                  <a:pt x="22892" y="2650"/>
                </a:lnTo>
                <a:lnTo>
                  <a:pt x="27247" y="1757"/>
                </a:lnTo>
                <a:lnTo>
                  <a:pt x="32055" y="1161"/>
                </a:lnTo>
                <a:lnTo>
                  <a:pt x="37166" y="764"/>
                </a:lnTo>
                <a:lnTo>
                  <a:pt x="42478" y="499"/>
                </a:lnTo>
                <a:lnTo>
                  <a:pt x="53460" y="204"/>
                </a:lnTo>
                <a:lnTo>
                  <a:pt x="77173" y="0"/>
                </a:lnTo>
                <a:lnTo>
                  <a:pt x="81532" y="942"/>
                </a:lnTo>
                <a:lnTo>
                  <a:pt x="86342" y="2523"/>
                </a:lnTo>
                <a:lnTo>
                  <a:pt x="91455" y="4529"/>
                </a:lnTo>
                <a:lnTo>
                  <a:pt x="95815" y="5866"/>
                </a:lnTo>
                <a:lnTo>
                  <a:pt x="99675" y="6759"/>
                </a:lnTo>
                <a:lnTo>
                  <a:pt x="103200" y="7353"/>
                </a:lnTo>
                <a:lnTo>
                  <a:pt x="105551" y="8701"/>
                </a:lnTo>
                <a:lnTo>
                  <a:pt x="107118" y="10553"/>
                </a:lnTo>
                <a:lnTo>
                  <a:pt x="108162" y="12740"/>
                </a:lnTo>
                <a:lnTo>
                  <a:pt x="109323" y="17710"/>
                </a:lnTo>
                <a:lnTo>
                  <a:pt x="109839" y="23094"/>
                </a:lnTo>
                <a:lnTo>
                  <a:pt x="110068" y="28662"/>
                </a:lnTo>
                <a:lnTo>
                  <a:pt x="109177" y="32433"/>
                </a:lnTo>
                <a:lnTo>
                  <a:pt x="107630" y="36851"/>
                </a:lnTo>
                <a:lnTo>
                  <a:pt x="105647" y="41703"/>
                </a:lnTo>
                <a:lnTo>
                  <a:pt x="103372" y="46841"/>
                </a:lnTo>
                <a:lnTo>
                  <a:pt x="98304" y="57631"/>
                </a:lnTo>
                <a:lnTo>
                  <a:pt x="94666" y="62223"/>
                </a:lnTo>
                <a:lnTo>
                  <a:pt x="90336" y="66237"/>
                </a:lnTo>
                <a:lnTo>
                  <a:pt x="85545" y="69865"/>
                </a:lnTo>
                <a:lnTo>
                  <a:pt x="81398" y="74189"/>
                </a:lnTo>
                <a:lnTo>
                  <a:pt x="77681" y="78976"/>
                </a:lnTo>
                <a:lnTo>
                  <a:pt x="74251" y="84073"/>
                </a:lnTo>
                <a:lnTo>
                  <a:pt x="70059" y="88423"/>
                </a:lnTo>
                <a:lnTo>
                  <a:pt x="65359" y="92276"/>
                </a:lnTo>
                <a:lnTo>
                  <a:pt x="60320" y="95797"/>
                </a:lnTo>
                <a:lnTo>
                  <a:pt x="56962" y="99097"/>
                </a:lnTo>
                <a:lnTo>
                  <a:pt x="54722" y="102249"/>
                </a:lnTo>
                <a:lnTo>
                  <a:pt x="53229" y="105303"/>
                </a:lnTo>
                <a:lnTo>
                  <a:pt x="50329" y="107340"/>
                </a:lnTo>
                <a:lnTo>
                  <a:pt x="46491" y="108697"/>
                </a:lnTo>
                <a:lnTo>
                  <a:pt x="35744" y="110875"/>
                </a:lnTo>
                <a:lnTo>
                  <a:pt x="31735" y="111173"/>
                </a:lnTo>
                <a:lnTo>
                  <a:pt x="29332" y="111253"/>
                </a:lnTo>
                <a:lnTo>
                  <a:pt x="27730" y="112258"/>
                </a:lnTo>
                <a:lnTo>
                  <a:pt x="26662" y="113881"/>
                </a:lnTo>
                <a:lnTo>
                  <a:pt x="25950" y="115915"/>
                </a:lnTo>
                <a:lnTo>
                  <a:pt x="25476" y="116319"/>
                </a:lnTo>
                <a:lnTo>
                  <a:pt x="25159" y="115636"/>
                </a:lnTo>
                <a:lnTo>
                  <a:pt x="24543" y="108981"/>
                </a:lnTo>
                <a:lnTo>
                  <a:pt x="24537" y="106934"/>
                </a:lnTo>
                <a:lnTo>
                  <a:pt x="25487" y="105569"/>
                </a:lnTo>
                <a:lnTo>
                  <a:pt x="27071" y="104659"/>
                </a:lnTo>
                <a:lnTo>
                  <a:pt x="32325" y="102695"/>
                </a:lnTo>
                <a:lnTo>
                  <a:pt x="36393" y="100838"/>
                </a:lnTo>
                <a:lnTo>
                  <a:pt x="41010" y="98648"/>
                </a:lnTo>
                <a:lnTo>
                  <a:pt x="45993" y="97188"/>
                </a:lnTo>
                <a:lnTo>
                  <a:pt x="51220" y="96214"/>
                </a:lnTo>
                <a:lnTo>
                  <a:pt x="56610" y="95565"/>
                </a:lnTo>
                <a:lnTo>
                  <a:pt x="62108" y="94180"/>
                </a:lnTo>
                <a:lnTo>
                  <a:pt x="67679" y="92303"/>
                </a:lnTo>
                <a:lnTo>
                  <a:pt x="73297" y="90100"/>
                </a:lnTo>
                <a:lnTo>
                  <a:pt x="79900" y="88632"/>
                </a:lnTo>
                <a:lnTo>
                  <a:pt x="87160" y="87652"/>
                </a:lnTo>
                <a:lnTo>
                  <a:pt x="94857" y="86999"/>
                </a:lnTo>
                <a:lnTo>
                  <a:pt x="101893" y="87517"/>
                </a:lnTo>
                <a:lnTo>
                  <a:pt x="108490" y="88814"/>
                </a:lnTo>
                <a:lnTo>
                  <a:pt x="114792" y="90632"/>
                </a:lnTo>
                <a:lnTo>
                  <a:pt x="120899" y="91843"/>
                </a:lnTo>
                <a:lnTo>
                  <a:pt x="126875" y="92651"/>
                </a:lnTo>
                <a:lnTo>
                  <a:pt x="132764" y="93189"/>
                </a:lnTo>
                <a:lnTo>
                  <a:pt x="137642" y="94501"/>
                </a:lnTo>
                <a:lnTo>
                  <a:pt x="141847" y="96328"/>
                </a:lnTo>
                <a:lnTo>
                  <a:pt x="145602" y="98498"/>
                </a:lnTo>
                <a:lnTo>
                  <a:pt x="150964" y="100898"/>
                </a:lnTo>
                <a:lnTo>
                  <a:pt x="157396" y="103450"/>
                </a:lnTo>
                <a:lnTo>
                  <a:pt x="164541" y="106104"/>
                </a:lnTo>
                <a:lnTo>
                  <a:pt x="170257" y="108826"/>
                </a:lnTo>
                <a:lnTo>
                  <a:pt x="175020" y="111592"/>
                </a:lnTo>
                <a:lnTo>
                  <a:pt x="179148" y="114390"/>
                </a:lnTo>
                <a:lnTo>
                  <a:pt x="182852" y="117207"/>
                </a:lnTo>
                <a:lnTo>
                  <a:pt x="186275" y="120038"/>
                </a:lnTo>
                <a:lnTo>
                  <a:pt x="189509" y="122877"/>
                </a:lnTo>
                <a:lnTo>
                  <a:pt x="190712" y="126676"/>
                </a:lnTo>
                <a:lnTo>
                  <a:pt x="190562" y="131113"/>
                </a:lnTo>
                <a:lnTo>
                  <a:pt x="189509" y="135976"/>
                </a:lnTo>
                <a:lnTo>
                  <a:pt x="188808" y="140170"/>
                </a:lnTo>
                <a:lnTo>
                  <a:pt x="188028" y="147371"/>
                </a:lnTo>
                <a:lnTo>
                  <a:pt x="185915" y="151577"/>
                </a:lnTo>
                <a:lnTo>
                  <a:pt x="182601" y="156286"/>
                </a:lnTo>
                <a:lnTo>
                  <a:pt x="178487" y="161330"/>
                </a:lnTo>
                <a:lnTo>
                  <a:pt x="174792" y="166598"/>
                </a:lnTo>
                <a:lnTo>
                  <a:pt x="171376" y="172015"/>
                </a:lnTo>
                <a:lnTo>
                  <a:pt x="168146" y="177531"/>
                </a:lnTo>
                <a:lnTo>
                  <a:pt x="164088" y="183114"/>
                </a:lnTo>
                <a:lnTo>
                  <a:pt x="159478" y="188741"/>
                </a:lnTo>
                <a:lnTo>
                  <a:pt x="154499" y="194397"/>
                </a:lnTo>
                <a:lnTo>
                  <a:pt x="149275" y="199120"/>
                </a:lnTo>
                <a:lnTo>
                  <a:pt x="143887" y="203221"/>
                </a:lnTo>
                <a:lnTo>
                  <a:pt x="138390" y="206908"/>
                </a:lnTo>
                <a:lnTo>
                  <a:pt x="132821" y="210318"/>
                </a:lnTo>
                <a:lnTo>
                  <a:pt x="127203" y="213544"/>
                </a:lnTo>
                <a:lnTo>
                  <a:pt x="115880" y="219669"/>
                </a:lnTo>
                <a:lnTo>
                  <a:pt x="104499" y="225566"/>
                </a:lnTo>
                <a:lnTo>
                  <a:pt x="99749" y="227520"/>
                </a:lnTo>
                <a:lnTo>
                  <a:pt x="95630" y="228822"/>
                </a:lnTo>
                <a:lnTo>
                  <a:pt x="91931" y="229690"/>
                </a:lnTo>
                <a:lnTo>
                  <a:pt x="87560" y="231222"/>
                </a:lnTo>
                <a:lnTo>
                  <a:pt x="82742" y="233195"/>
                </a:lnTo>
                <a:lnTo>
                  <a:pt x="77624" y="235463"/>
                </a:lnTo>
                <a:lnTo>
                  <a:pt x="73260" y="236975"/>
                </a:lnTo>
                <a:lnTo>
                  <a:pt x="69398" y="237983"/>
                </a:lnTo>
                <a:lnTo>
                  <a:pt x="65871" y="238655"/>
                </a:lnTo>
                <a:lnTo>
                  <a:pt x="62567" y="239103"/>
                </a:lnTo>
                <a:lnTo>
                  <a:pt x="59412" y="239402"/>
                </a:lnTo>
                <a:lnTo>
                  <a:pt x="56356" y="239601"/>
                </a:lnTo>
                <a:lnTo>
                  <a:pt x="50420" y="239822"/>
                </a:lnTo>
                <a:lnTo>
                  <a:pt x="47504" y="239881"/>
                </a:lnTo>
                <a:lnTo>
                  <a:pt x="45560" y="238968"/>
                </a:lnTo>
                <a:lnTo>
                  <a:pt x="44264" y="237407"/>
                </a:lnTo>
                <a:lnTo>
                  <a:pt x="43400" y="235413"/>
                </a:lnTo>
                <a:lnTo>
                  <a:pt x="41871" y="234085"/>
                </a:lnTo>
                <a:lnTo>
                  <a:pt x="39900" y="233199"/>
                </a:lnTo>
                <a:lnTo>
                  <a:pt x="33099" y="2314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47"/>
          <p:cNvSpPr/>
          <p:nvPr/>
        </p:nvSpPr>
        <p:spPr>
          <a:xfrm>
            <a:off x="5343525" y="3386137"/>
            <a:ext cx="154305" cy="188552"/>
          </a:xfrm>
          <a:custGeom>
            <a:avLst/>
            <a:gdLst/>
            <a:ahLst/>
            <a:cxnLst/>
            <a:rect l="0" t="0" r="0" b="0"/>
            <a:pathLst>
              <a:path w="154305" h="188552">
                <a:moveTo>
                  <a:pt x="0" y="0"/>
                </a:moveTo>
                <a:lnTo>
                  <a:pt x="0" y="20400"/>
                </a:lnTo>
                <a:lnTo>
                  <a:pt x="1904" y="24077"/>
                </a:lnTo>
                <a:lnTo>
                  <a:pt x="5079" y="28434"/>
                </a:lnTo>
                <a:lnTo>
                  <a:pt x="9102" y="33244"/>
                </a:lnTo>
                <a:lnTo>
                  <a:pt x="11783" y="37402"/>
                </a:lnTo>
                <a:lnTo>
                  <a:pt x="13570" y="41128"/>
                </a:lnTo>
                <a:lnTo>
                  <a:pt x="14761" y="44563"/>
                </a:lnTo>
                <a:lnTo>
                  <a:pt x="15556" y="47806"/>
                </a:lnTo>
                <a:lnTo>
                  <a:pt x="16085" y="50921"/>
                </a:lnTo>
                <a:lnTo>
                  <a:pt x="16439" y="53950"/>
                </a:lnTo>
                <a:lnTo>
                  <a:pt x="16674" y="57874"/>
                </a:lnTo>
                <a:lnTo>
                  <a:pt x="16935" y="67314"/>
                </a:lnTo>
                <a:lnTo>
                  <a:pt x="17117" y="87722"/>
                </a:lnTo>
                <a:lnTo>
                  <a:pt x="17126" y="92771"/>
                </a:lnTo>
                <a:lnTo>
                  <a:pt x="18085" y="97090"/>
                </a:lnTo>
                <a:lnTo>
                  <a:pt x="19676" y="100922"/>
                </a:lnTo>
                <a:lnTo>
                  <a:pt x="21690" y="104429"/>
                </a:lnTo>
                <a:lnTo>
                  <a:pt x="23032" y="107719"/>
                </a:lnTo>
                <a:lnTo>
                  <a:pt x="23927" y="110865"/>
                </a:lnTo>
                <a:lnTo>
                  <a:pt x="24524" y="113915"/>
                </a:lnTo>
                <a:lnTo>
                  <a:pt x="25874" y="117854"/>
                </a:lnTo>
                <a:lnTo>
                  <a:pt x="27727" y="122384"/>
                </a:lnTo>
                <a:lnTo>
                  <a:pt x="29914" y="127309"/>
                </a:lnTo>
                <a:lnTo>
                  <a:pt x="31372" y="132498"/>
                </a:lnTo>
                <a:lnTo>
                  <a:pt x="32345" y="137862"/>
                </a:lnTo>
                <a:lnTo>
                  <a:pt x="32993" y="143343"/>
                </a:lnTo>
                <a:lnTo>
                  <a:pt x="34378" y="147949"/>
                </a:lnTo>
                <a:lnTo>
                  <a:pt x="36253" y="151973"/>
                </a:lnTo>
                <a:lnTo>
                  <a:pt x="38456" y="155608"/>
                </a:lnTo>
                <a:lnTo>
                  <a:pt x="39925" y="158984"/>
                </a:lnTo>
                <a:lnTo>
                  <a:pt x="40904" y="162187"/>
                </a:lnTo>
                <a:lnTo>
                  <a:pt x="41557" y="165274"/>
                </a:lnTo>
                <a:lnTo>
                  <a:pt x="41992" y="168285"/>
                </a:lnTo>
                <a:lnTo>
                  <a:pt x="42475" y="174171"/>
                </a:lnTo>
                <a:lnTo>
                  <a:pt x="43557" y="177074"/>
                </a:lnTo>
                <a:lnTo>
                  <a:pt x="47299" y="182840"/>
                </a:lnTo>
                <a:lnTo>
                  <a:pt x="49629" y="184758"/>
                </a:lnTo>
                <a:lnTo>
                  <a:pt x="52136" y="186037"/>
                </a:lnTo>
                <a:lnTo>
                  <a:pt x="54760" y="186890"/>
                </a:lnTo>
                <a:lnTo>
                  <a:pt x="57461" y="187458"/>
                </a:lnTo>
                <a:lnTo>
                  <a:pt x="60215" y="187837"/>
                </a:lnTo>
                <a:lnTo>
                  <a:pt x="66927" y="188445"/>
                </a:lnTo>
                <a:lnTo>
                  <a:pt x="72925" y="188529"/>
                </a:lnTo>
                <a:lnTo>
                  <a:pt x="77192" y="188551"/>
                </a:lnTo>
                <a:lnTo>
                  <a:pt x="80036" y="187613"/>
                </a:lnTo>
                <a:lnTo>
                  <a:pt x="81932" y="186036"/>
                </a:lnTo>
                <a:lnTo>
                  <a:pt x="83196" y="184031"/>
                </a:lnTo>
                <a:lnTo>
                  <a:pt x="85944" y="181742"/>
                </a:lnTo>
                <a:lnTo>
                  <a:pt x="89681" y="179264"/>
                </a:lnTo>
                <a:lnTo>
                  <a:pt x="94077" y="176659"/>
                </a:lnTo>
                <a:lnTo>
                  <a:pt x="97961" y="173970"/>
                </a:lnTo>
                <a:lnTo>
                  <a:pt x="101502" y="171225"/>
                </a:lnTo>
                <a:lnTo>
                  <a:pt x="104815" y="168443"/>
                </a:lnTo>
                <a:lnTo>
                  <a:pt x="108929" y="164683"/>
                </a:lnTo>
                <a:lnTo>
                  <a:pt x="122868" y="151242"/>
                </a:lnTo>
                <a:lnTo>
                  <a:pt x="130173" y="144054"/>
                </a:lnTo>
                <a:lnTo>
                  <a:pt x="134407" y="140803"/>
                </a:lnTo>
                <a:lnTo>
                  <a:pt x="139135" y="137684"/>
                </a:lnTo>
                <a:lnTo>
                  <a:pt x="144191" y="134652"/>
                </a:lnTo>
                <a:lnTo>
                  <a:pt x="147562" y="131678"/>
                </a:lnTo>
                <a:lnTo>
                  <a:pt x="149809" y="128743"/>
                </a:lnTo>
                <a:lnTo>
                  <a:pt x="154304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48"/>
          <p:cNvSpPr/>
          <p:nvPr/>
        </p:nvSpPr>
        <p:spPr>
          <a:xfrm>
            <a:off x="5326379" y="3257550"/>
            <a:ext cx="17147" cy="25718"/>
          </a:xfrm>
          <a:custGeom>
            <a:avLst/>
            <a:gdLst/>
            <a:ahLst/>
            <a:cxnLst/>
            <a:rect l="0" t="0" r="0" b="0"/>
            <a:pathLst>
              <a:path w="17147" h="25718">
                <a:moveTo>
                  <a:pt x="17146" y="25717"/>
                </a:moveTo>
                <a:lnTo>
                  <a:pt x="12595" y="21166"/>
                </a:lnTo>
                <a:lnTo>
                  <a:pt x="10302" y="19825"/>
                </a:lnTo>
                <a:lnTo>
                  <a:pt x="7820" y="18932"/>
                </a:lnTo>
                <a:lnTo>
                  <a:pt x="1545" y="17498"/>
                </a:lnTo>
                <a:lnTo>
                  <a:pt x="1030" y="16428"/>
                </a:lnTo>
                <a:lnTo>
                  <a:pt x="687" y="14761"/>
                </a:lnTo>
                <a:lnTo>
                  <a:pt x="136" y="9795"/>
                </a:lnTo>
                <a:lnTo>
                  <a:pt x="91" y="843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49"/>
          <p:cNvSpPr/>
          <p:nvPr/>
        </p:nvSpPr>
        <p:spPr>
          <a:xfrm>
            <a:off x="5669279" y="342042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16840" y="8573"/>
                </a:lnTo>
                <a:lnTo>
                  <a:pt x="119804" y="7620"/>
                </a:lnTo>
                <a:lnTo>
                  <a:pt x="120827" y="6033"/>
                </a:lnTo>
                <a:lnTo>
                  <a:pt x="120557" y="4022"/>
                </a:lnTo>
                <a:lnTo>
                  <a:pt x="121329" y="2681"/>
                </a:lnTo>
                <a:lnTo>
                  <a:pt x="122796" y="1787"/>
                </a:lnTo>
                <a:lnTo>
                  <a:pt x="124727" y="1192"/>
                </a:lnTo>
                <a:lnTo>
                  <a:pt x="127919" y="795"/>
                </a:lnTo>
                <a:lnTo>
                  <a:pt x="131952" y="530"/>
                </a:lnTo>
                <a:lnTo>
                  <a:pt x="143011" y="1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50"/>
          <p:cNvSpPr/>
          <p:nvPr/>
        </p:nvSpPr>
        <p:spPr>
          <a:xfrm>
            <a:off x="5986462" y="3360420"/>
            <a:ext cx="145734" cy="197133"/>
          </a:xfrm>
          <a:custGeom>
            <a:avLst/>
            <a:gdLst/>
            <a:ahLst/>
            <a:cxnLst/>
            <a:rect l="0" t="0" r="0" b="0"/>
            <a:pathLst>
              <a:path w="145734" h="197133">
                <a:moveTo>
                  <a:pt x="0" y="0"/>
                </a:moveTo>
                <a:lnTo>
                  <a:pt x="0" y="11931"/>
                </a:lnTo>
                <a:lnTo>
                  <a:pt x="953" y="13669"/>
                </a:lnTo>
                <a:lnTo>
                  <a:pt x="2540" y="14828"/>
                </a:lnTo>
                <a:lnTo>
                  <a:pt x="4551" y="15600"/>
                </a:lnTo>
                <a:lnTo>
                  <a:pt x="5892" y="17068"/>
                </a:lnTo>
                <a:lnTo>
                  <a:pt x="6785" y="18998"/>
                </a:lnTo>
                <a:lnTo>
                  <a:pt x="7778" y="23683"/>
                </a:lnTo>
                <a:lnTo>
                  <a:pt x="8219" y="28941"/>
                </a:lnTo>
                <a:lnTo>
                  <a:pt x="8415" y="36992"/>
                </a:lnTo>
                <a:lnTo>
                  <a:pt x="8542" y="53133"/>
                </a:lnTo>
                <a:lnTo>
                  <a:pt x="11409" y="57329"/>
                </a:lnTo>
                <a:lnTo>
                  <a:pt x="16178" y="62032"/>
                </a:lnTo>
                <a:lnTo>
                  <a:pt x="22216" y="67072"/>
                </a:lnTo>
                <a:lnTo>
                  <a:pt x="26241" y="72337"/>
                </a:lnTo>
                <a:lnTo>
                  <a:pt x="28924" y="77752"/>
                </a:lnTo>
                <a:lnTo>
                  <a:pt x="30713" y="83267"/>
                </a:lnTo>
                <a:lnTo>
                  <a:pt x="30952" y="88849"/>
                </a:lnTo>
                <a:lnTo>
                  <a:pt x="30160" y="94475"/>
                </a:lnTo>
                <a:lnTo>
                  <a:pt x="28680" y="100131"/>
                </a:lnTo>
                <a:lnTo>
                  <a:pt x="27692" y="105806"/>
                </a:lnTo>
                <a:lnTo>
                  <a:pt x="27034" y="111495"/>
                </a:lnTo>
                <a:lnTo>
                  <a:pt x="26595" y="117192"/>
                </a:lnTo>
                <a:lnTo>
                  <a:pt x="26302" y="121943"/>
                </a:lnTo>
                <a:lnTo>
                  <a:pt x="25977" y="129762"/>
                </a:lnTo>
                <a:lnTo>
                  <a:pt x="25795" y="144069"/>
                </a:lnTo>
                <a:lnTo>
                  <a:pt x="26722" y="148434"/>
                </a:lnTo>
                <a:lnTo>
                  <a:pt x="28292" y="152296"/>
                </a:lnTo>
                <a:lnTo>
                  <a:pt x="30291" y="155823"/>
                </a:lnTo>
                <a:lnTo>
                  <a:pt x="31624" y="159127"/>
                </a:lnTo>
                <a:lnTo>
                  <a:pt x="32513" y="162282"/>
                </a:lnTo>
                <a:lnTo>
                  <a:pt x="33500" y="168328"/>
                </a:lnTo>
                <a:lnTo>
                  <a:pt x="33939" y="174190"/>
                </a:lnTo>
                <a:lnTo>
                  <a:pt x="35008" y="177086"/>
                </a:lnTo>
                <a:lnTo>
                  <a:pt x="38737" y="182845"/>
                </a:lnTo>
                <a:lnTo>
                  <a:pt x="41065" y="184762"/>
                </a:lnTo>
                <a:lnTo>
                  <a:pt x="43569" y="186039"/>
                </a:lnTo>
                <a:lnTo>
                  <a:pt x="46191" y="186891"/>
                </a:lnTo>
                <a:lnTo>
                  <a:pt x="47939" y="188411"/>
                </a:lnTo>
                <a:lnTo>
                  <a:pt x="49104" y="190377"/>
                </a:lnTo>
                <a:lnTo>
                  <a:pt x="49881" y="192641"/>
                </a:lnTo>
                <a:lnTo>
                  <a:pt x="51352" y="194149"/>
                </a:lnTo>
                <a:lnTo>
                  <a:pt x="53285" y="195155"/>
                </a:lnTo>
                <a:lnTo>
                  <a:pt x="55526" y="195826"/>
                </a:lnTo>
                <a:lnTo>
                  <a:pt x="57972" y="196273"/>
                </a:lnTo>
                <a:lnTo>
                  <a:pt x="60556" y="196571"/>
                </a:lnTo>
                <a:lnTo>
                  <a:pt x="63231" y="196770"/>
                </a:lnTo>
                <a:lnTo>
                  <a:pt x="65966" y="196902"/>
                </a:lnTo>
                <a:lnTo>
                  <a:pt x="71546" y="197049"/>
                </a:lnTo>
                <a:lnTo>
                  <a:pt x="80042" y="197132"/>
                </a:lnTo>
                <a:lnTo>
                  <a:pt x="82889" y="196191"/>
                </a:lnTo>
                <a:lnTo>
                  <a:pt x="85740" y="194612"/>
                </a:lnTo>
                <a:lnTo>
                  <a:pt x="88592" y="192606"/>
                </a:lnTo>
                <a:lnTo>
                  <a:pt x="91446" y="190316"/>
                </a:lnTo>
                <a:lnTo>
                  <a:pt x="94302" y="187837"/>
                </a:lnTo>
                <a:lnTo>
                  <a:pt x="97158" y="185232"/>
                </a:lnTo>
                <a:lnTo>
                  <a:pt x="100967" y="183495"/>
                </a:lnTo>
                <a:lnTo>
                  <a:pt x="105411" y="182338"/>
                </a:lnTo>
                <a:lnTo>
                  <a:pt x="110279" y="181566"/>
                </a:lnTo>
                <a:lnTo>
                  <a:pt x="114477" y="180099"/>
                </a:lnTo>
                <a:lnTo>
                  <a:pt x="118228" y="178168"/>
                </a:lnTo>
                <a:lnTo>
                  <a:pt x="121681" y="175929"/>
                </a:lnTo>
                <a:lnTo>
                  <a:pt x="124936" y="173483"/>
                </a:lnTo>
                <a:lnTo>
                  <a:pt x="128058" y="170900"/>
                </a:lnTo>
                <a:lnTo>
                  <a:pt x="131092" y="168226"/>
                </a:lnTo>
                <a:lnTo>
                  <a:pt x="134067" y="166443"/>
                </a:lnTo>
                <a:lnTo>
                  <a:pt x="137003" y="165254"/>
                </a:lnTo>
                <a:lnTo>
                  <a:pt x="139913" y="164462"/>
                </a:lnTo>
                <a:lnTo>
                  <a:pt x="141853" y="162981"/>
                </a:lnTo>
                <a:lnTo>
                  <a:pt x="143146" y="161042"/>
                </a:lnTo>
                <a:lnTo>
                  <a:pt x="145733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51"/>
          <p:cNvSpPr/>
          <p:nvPr/>
        </p:nvSpPr>
        <p:spPr>
          <a:xfrm>
            <a:off x="5952276" y="3266122"/>
            <a:ext cx="8470" cy="17146"/>
          </a:xfrm>
          <a:custGeom>
            <a:avLst/>
            <a:gdLst/>
            <a:ahLst/>
            <a:cxnLst/>
            <a:rect l="0" t="0" r="0" b="0"/>
            <a:pathLst>
              <a:path w="8470" h="17146">
                <a:moveTo>
                  <a:pt x="8469" y="17145"/>
                </a:moveTo>
                <a:lnTo>
                  <a:pt x="8469" y="12594"/>
                </a:lnTo>
                <a:lnTo>
                  <a:pt x="7516" y="11253"/>
                </a:lnTo>
                <a:lnTo>
                  <a:pt x="5929" y="10360"/>
                </a:lnTo>
                <a:lnTo>
                  <a:pt x="1087" y="8926"/>
                </a:lnTo>
                <a:lnTo>
                  <a:pt x="690" y="7856"/>
                </a:lnTo>
                <a:lnTo>
                  <a:pt x="426" y="6189"/>
                </a:lnTo>
                <a:lnTo>
                  <a:pt x="0" y="1223"/>
                </a:lnTo>
                <a:lnTo>
                  <a:pt x="918" y="815"/>
                </a:lnTo>
                <a:lnTo>
                  <a:pt x="2483" y="544"/>
                </a:lnTo>
                <a:lnTo>
                  <a:pt x="84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52"/>
          <p:cNvSpPr/>
          <p:nvPr/>
        </p:nvSpPr>
        <p:spPr>
          <a:xfrm>
            <a:off x="6106477" y="3257559"/>
            <a:ext cx="180024" cy="137148"/>
          </a:xfrm>
          <a:custGeom>
            <a:avLst/>
            <a:gdLst/>
            <a:ahLst/>
            <a:cxnLst/>
            <a:rect l="0" t="0" r="0" b="0"/>
            <a:pathLst>
              <a:path w="180024" h="137148">
                <a:moveTo>
                  <a:pt x="0" y="17136"/>
                </a:moveTo>
                <a:lnTo>
                  <a:pt x="0" y="9755"/>
                </a:lnTo>
                <a:lnTo>
                  <a:pt x="953" y="9358"/>
                </a:lnTo>
                <a:lnTo>
                  <a:pt x="4551" y="8916"/>
                </a:lnTo>
                <a:lnTo>
                  <a:pt x="6844" y="7846"/>
                </a:lnTo>
                <a:lnTo>
                  <a:pt x="11932" y="4117"/>
                </a:lnTo>
                <a:lnTo>
                  <a:pt x="15574" y="2741"/>
                </a:lnTo>
                <a:lnTo>
                  <a:pt x="19908" y="1824"/>
                </a:lnTo>
                <a:lnTo>
                  <a:pt x="24702" y="1213"/>
                </a:lnTo>
                <a:lnTo>
                  <a:pt x="28851" y="806"/>
                </a:lnTo>
                <a:lnTo>
                  <a:pt x="32569" y="534"/>
                </a:lnTo>
                <a:lnTo>
                  <a:pt x="36000" y="353"/>
                </a:lnTo>
                <a:lnTo>
                  <a:pt x="42352" y="152"/>
                </a:lnTo>
                <a:lnTo>
                  <a:pt x="53824" y="39"/>
                </a:lnTo>
                <a:lnTo>
                  <a:pt x="74767" y="0"/>
                </a:lnTo>
                <a:lnTo>
                  <a:pt x="79372" y="949"/>
                </a:lnTo>
                <a:lnTo>
                  <a:pt x="83395" y="2535"/>
                </a:lnTo>
                <a:lnTo>
                  <a:pt x="87029" y="4544"/>
                </a:lnTo>
                <a:lnTo>
                  <a:pt x="90405" y="5884"/>
                </a:lnTo>
                <a:lnTo>
                  <a:pt x="93607" y="6777"/>
                </a:lnTo>
                <a:lnTo>
                  <a:pt x="96695" y="7372"/>
                </a:lnTo>
                <a:lnTo>
                  <a:pt x="98753" y="9674"/>
                </a:lnTo>
                <a:lnTo>
                  <a:pt x="100126" y="13114"/>
                </a:lnTo>
                <a:lnTo>
                  <a:pt x="101040" y="17312"/>
                </a:lnTo>
                <a:lnTo>
                  <a:pt x="101651" y="21063"/>
                </a:lnTo>
                <a:lnTo>
                  <a:pt x="102057" y="24517"/>
                </a:lnTo>
                <a:lnTo>
                  <a:pt x="102328" y="27771"/>
                </a:lnTo>
                <a:lnTo>
                  <a:pt x="101556" y="30894"/>
                </a:lnTo>
                <a:lnTo>
                  <a:pt x="100089" y="33928"/>
                </a:lnTo>
                <a:lnTo>
                  <a:pt x="98159" y="36903"/>
                </a:lnTo>
                <a:lnTo>
                  <a:pt x="94967" y="40791"/>
                </a:lnTo>
                <a:lnTo>
                  <a:pt x="90934" y="45289"/>
                </a:lnTo>
                <a:lnTo>
                  <a:pt x="81372" y="55365"/>
                </a:lnTo>
                <a:lnTo>
                  <a:pt x="70773" y="66194"/>
                </a:lnTo>
                <a:lnTo>
                  <a:pt x="66232" y="71749"/>
                </a:lnTo>
                <a:lnTo>
                  <a:pt x="62252" y="77357"/>
                </a:lnTo>
                <a:lnTo>
                  <a:pt x="58647" y="83001"/>
                </a:lnTo>
                <a:lnTo>
                  <a:pt x="54338" y="87716"/>
                </a:lnTo>
                <a:lnTo>
                  <a:pt x="49560" y="91811"/>
                </a:lnTo>
                <a:lnTo>
                  <a:pt x="44470" y="95495"/>
                </a:lnTo>
                <a:lnTo>
                  <a:pt x="40124" y="98902"/>
                </a:lnTo>
                <a:lnTo>
                  <a:pt x="36275" y="102127"/>
                </a:lnTo>
                <a:lnTo>
                  <a:pt x="32756" y="105229"/>
                </a:lnTo>
                <a:lnTo>
                  <a:pt x="26306" y="111215"/>
                </a:lnTo>
                <a:lnTo>
                  <a:pt x="23252" y="114146"/>
                </a:lnTo>
                <a:lnTo>
                  <a:pt x="21216" y="117052"/>
                </a:lnTo>
                <a:lnTo>
                  <a:pt x="19859" y="119941"/>
                </a:lnTo>
                <a:lnTo>
                  <a:pt x="17681" y="126872"/>
                </a:lnTo>
                <a:lnTo>
                  <a:pt x="17384" y="130360"/>
                </a:lnTo>
                <a:lnTo>
                  <a:pt x="17304" y="132623"/>
                </a:lnTo>
                <a:lnTo>
                  <a:pt x="18203" y="134133"/>
                </a:lnTo>
                <a:lnTo>
                  <a:pt x="19756" y="135138"/>
                </a:lnTo>
                <a:lnTo>
                  <a:pt x="24540" y="136753"/>
                </a:lnTo>
                <a:lnTo>
                  <a:pt x="29920" y="137033"/>
                </a:lnTo>
                <a:lnTo>
                  <a:pt x="74479" y="137147"/>
                </a:lnTo>
                <a:lnTo>
                  <a:pt x="80132" y="136196"/>
                </a:lnTo>
                <a:lnTo>
                  <a:pt x="85807" y="134609"/>
                </a:lnTo>
                <a:lnTo>
                  <a:pt x="91495" y="132599"/>
                </a:lnTo>
                <a:lnTo>
                  <a:pt x="98144" y="131258"/>
                </a:lnTo>
                <a:lnTo>
                  <a:pt x="105434" y="130365"/>
                </a:lnTo>
                <a:lnTo>
                  <a:pt x="119250" y="129372"/>
                </a:lnTo>
                <a:lnTo>
                  <a:pt x="128565" y="128931"/>
                </a:lnTo>
                <a:lnTo>
                  <a:pt x="138420" y="128735"/>
                </a:lnTo>
                <a:lnTo>
                  <a:pt x="180023" y="1285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53"/>
          <p:cNvSpPr/>
          <p:nvPr/>
        </p:nvSpPr>
        <p:spPr>
          <a:xfrm>
            <a:off x="3750272" y="3292247"/>
            <a:ext cx="1773276" cy="376783"/>
          </a:xfrm>
          <a:custGeom>
            <a:avLst/>
            <a:gdLst/>
            <a:ahLst/>
            <a:cxnLst/>
            <a:rect l="0" t="0" r="0" b="0"/>
            <a:pathLst>
              <a:path w="1773276" h="376783">
                <a:moveTo>
                  <a:pt x="50203" y="376782"/>
                </a:moveTo>
                <a:lnTo>
                  <a:pt x="45652" y="372232"/>
                </a:lnTo>
                <a:lnTo>
                  <a:pt x="43359" y="370891"/>
                </a:lnTo>
                <a:lnTo>
                  <a:pt x="34602" y="368563"/>
                </a:lnTo>
                <a:lnTo>
                  <a:pt x="28964" y="363764"/>
                </a:lnTo>
                <a:lnTo>
                  <a:pt x="27471" y="361436"/>
                </a:lnTo>
                <a:lnTo>
                  <a:pt x="24418" y="353609"/>
                </a:lnTo>
                <a:lnTo>
                  <a:pt x="15335" y="342431"/>
                </a:lnTo>
                <a:lnTo>
                  <a:pt x="12670" y="339594"/>
                </a:lnTo>
                <a:lnTo>
                  <a:pt x="10893" y="335798"/>
                </a:lnTo>
                <a:lnTo>
                  <a:pt x="8919" y="326500"/>
                </a:lnTo>
                <a:lnTo>
                  <a:pt x="7808" y="315106"/>
                </a:lnTo>
                <a:lnTo>
                  <a:pt x="5008" y="306191"/>
                </a:lnTo>
                <a:lnTo>
                  <a:pt x="1541" y="295878"/>
                </a:lnTo>
                <a:lnTo>
                  <a:pt x="0" y="284945"/>
                </a:lnTo>
                <a:lnTo>
                  <a:pt x="1855" y="273736"/>
                </a:lnTo>
                <a:lnTo>
                  <a:pt x="4902" y="262404"/>
                </a:lnTo>
                <a:lnTo>
                  <a:pt x="6257" y="251018"/>
                </a:lnTo>
                <a:lnTo>
                  <a:pt x="9398" y="239607"/>
                </a:lnTo>
                <a:lnTo>
                  <a:pt x="11570" y="233897"/>
                </a:lnTo>
                <a:lnTo>
                  <a:pt x="13018" y="227233"/>
                </a:lnTo>
                <a:lnTo>
                  <a:pt x="13982" y="219933"/>
                </a:lnTo>
                <a:lnTo>
                  <a:pt x="14626" y="212209"/>
                </a:lnTo>
                <a:lnTo>
                  <a:pt x="16007" y="205154"/>
                </a:lnTo>
                <a:lnTo>
                  <a:pt x="17881" y="198546"/>
                </a:lnTo>
                <a:lnTo>
                  <a:pt x="20082" y="192236"/>
                </a:lnTo>
                <a:lnTo>
                  <a:pt x="21550" y="185171"/>
                </a:lnTo>
                <a:lnTo>
                  <a:pt x="22528" y="177604"/>
                </a:lnTo>
                <a:lnTo>
                  <a:pt x="23181" y="169702"/>
                </a:lnTo>
                <a:lnTo>
                  <a:pt x="25520" y="162529"/>
                </a:lnTo>
                <a:lnTo>
                  <a:pt x="28985" y="155842"/>
                </a:lnTo>
                <a:lnTo>
                  <a:pt x="48234" y="126871"/>
                </a:lnTo>
                <a:lnTo>
                  <a:pt x="52700" y="119687"/>
                </a:lnTo>
                <a:lnTo>
                  <a:pt x="56630" y="112993"/>
                </a:lnTo>
                <a:lnTo>
                  <a:pt x="60202" y="106626"/>
                </a:lnTo>
                <a:lnTo>
                  <a:pt x="64489" y="100475"/>
                </a:lnTo>
                <a:lnTo>
                  <a:pt x="69252" y="94470"/>
                </a:lnTo>
                <a:lnTo>
                  <a:pt x="78672" y="83670"/>
                </a:lnTo>
                <a:lnTo>
                  <a:pt x="86033" y="75695"/>
                </a:lnTo>
                <a:lnTo>
                  <a:pt x="100083" y="65851"/>
                </a:lnTo>
                <a:lnTo>
                  <a:pt x="116311" y="56901"/>
                </a:lnTo>
                <a:lnTo>
                  <a:pt x="132970" y="46296"/>
                </a:lnTo>
                <a:lnTo>
                  <a:pt x="176040" y="35224"/>
                </a:lnTo>
                <a:lnTo>
                  <a:pt x="227370" y="33917"/>
                </a:lnTo>
                <a:lnTo>
                  <a:pt x="244514" y="33893"/>
                </a:lnTo>
                <a:lnTo>
                  <a:pt x="255943" y="36427"/>
                </a:lnTo>
                <a:lnTo>
                  <a:pt x="278803" y="45815"/>
                </a:lnTo>
                <a:lnTo>
                  <a:pt x="301662" y="56842"/>
                </a:lnTo>
                <a:lnTo>
                  <a:pt x="330238" y="71043"/>
                </a:lnTo>
                <a:lnTo>
                  <a:pt x="335000" y="74849"/>
                </a:lnTo>
                <a:lnTo>
                  <a:pt x="342832" y="84157"/>
                </a:lnTo>
                <a:lnTo>
                  <a:pt x="349488" y="94645"/>
                </a:lnTo>
                <a:lnTo>
                  <a:pt x="352596" y="100108"/>
                </a:lnTo>
                <a:lnTo>
                  <a:pt x="355621" y="106608"/>
                </a:lnTo>
                <a:lnTo>
                  <a:pt x="358589" y="113799"/>
                </a:lnTo>
                <a:lnTo>
                  <a:pt x="361522" y="121450"/>
                </a:lnTo>
                <a:lnTo>
                  <a:pt x="364429" y="128456"/>
                </a:lnTo>
                <a:lnTo>
                  <a:pt x="367319" y="135031"/>
                </a:lnTo>
                <a:lnTo>
                  <a:pt x="373071" y="147418"/>
                </a:lnTo>
                <a:lnTo>
                  <a:pt x="378802" y="159273"/>
                </a:lnTo>
                <a:lnTo>
                  <a:pt x="381664" y="166053"/>
                </a:lnTo>
                <a:lnTo>
                  <a:pt x="384524" y="173432"/>
                </a:lnTo>
                <a:lnTo>
                  <a:pt x="387383" y="181208"/>
                </a:lnTo>
                <a:lnTo>
                  <a:pt x="390243" y="188297"/>
                </a:lnTo>
                <a:lnTo>
                  <a:pt x="393101" y="194928"/>
                </a:lnTo>
                <a:lnTo>
                  <a:pt x="398817" y="207376"/>
                </a:lnTo>
                <a:lnTo>
                  <a:pt x="404532" y="219258"/>
                </a:lnTo>
                <a:lnTo>
                  <a:pt x="412787" y="230889"/>
                </a:lnTo>
                <a:lnTo>
                  <a:pt x="421853" y="242409"/>
                </a:lnTo>
                <a:lnTo>
                  <a:pt x="429058" y="253878"/>
                </a:lnTo>
                <a:lnTo>
                  <a:pt x="435436" y="265326"/>
                </a:lnTo>
                <a:lnTo>
                  <a:pt x="438469" y="271045"/>
                </a:lnTo>
                <a:lnTo>
                  <a:pt x="446921" y="279941"/>
                </a:lnTo>
                <a:lnTo>
                  <a:pt x="457027" y="288022"/>
                </a:lnTo>
                <a:lnTo>
                  <a:pt x="467868" y="297963"/>
                </a:lnTo>
                <a:lnTo>
                  <a:pt x="476497" y="303652"/>
                </a:lnTo>
                <a:lnTo>
                  <a:pt x="499652" y="313495"/>
                </a:lnTo>
                <a:lnTo>
                  <a:pt x="522962" y="316343"/>
                </a:lnTo>
                <a:lnTo>
                  <a:pt x="532098" y="314043"/>
                </a:lnTo>
                <a:lnTo>
                  <a:pt x="542508" y="310798"/>
                </a:lnTo>
                <a:lnTo>
                  <a:pt x="559080" y="308019"/>
                </a:lnTo>
                <a:lnTo>
                  <a:pt x="570375" y="303993"/>
                </a:lnTo>
                <a:lnTo>
                  <a:pt x="581746" y="296489"/>
                </a:lnTo>
                <a:lnTo>
                  <a:pt x="593149" y="286804"/>
                </a:lnTo>
                <a:lnTo>
                  <a:pt x="604567" y="276149"/>
                </a:lnTo>
                <a:lnTo>
                  <a:pt x="618532" y="265064"/>
                </a:lnTo>
                <a:lnTo>
                  <a:pt x="626256" y="259441"/>
                </a:lnTo>
                <a:lnTo>
                  <a:pt x="633311" y="252835"/>
                </a:lnTo>
                <a:lnTo>
                  <a:pt x="639919" y="245573"/>
                </a:lnTo>
                <a:lnTo>
                  <a:pt x="646229" y="237875"/>
                </a:lnTo>
                <a:lnTo>
                  <a:pt x="653294" y="230837"/>
                </a:lnTo>
                <a:lnTo>
                  <a:pt x="660861" y="224241"/>
                </a:lnTo>
                <a:lnTo>
                  <a:pt x="668763" y="217938"/>
                </a:lnTo>
                <a:lnTo>
                  <a:pt x="675936" y="210879"/>
                </a:lnTo>
                <a:lnTo>
                  <a:pt x="682623" y="203315"/>
                </a:lnTo>
                <a:lnTo>
                  <a:pt x="688987" y="195415"/>
                </a:lnTo>
                <a:lnTo>
                  <a:pt x="695133" y="187291"/>
                </a:lnTo>
                <a:lnTo>
                  <a:pt x="707043" y="170644"/>
                </a:lnTo>
                <a:lnTo>
                  <a:pt x="713839" y="162204"/>
                </a:lnTo>
                <a:lnTo>
                  <a:pt x="721227" y="153720"/>
                </a:lnTo>
                <a:lnTo>
                  <a:pt x="729010" y="145207"/>
                </a:lnTo>
                <a:lnTo>
                  <a:pt x="745277" y="128128"/>
                </a:lnTo>
                <a:lnTo>
                  <a:pt x="753616" y="119573"/>
                </a:lnTo>
                <a:lnTo>
                  <a:pt x="762032" y="111964"/>
                </a:lnTo>
                <a:lnTo>
                  <a:pt x="770501" y="104987"/>
                </a:lnTo>
                <a:lnTo>
                  <a:pt x="779004" y="98430"/>
                </a:lnTo>
                <a:lnTo>
                  <a:pt x="787530" y="91202"/>
                </a:lnTo>
                <a:lnTo>
                  <a:pt x="796072" y="83526"/>
                </a:lnTo>
                <a:lnTo>
                  <a:pt x="804624" y="75550"/>
                </a:lnTo>
                <a:lnTo>
                  <a:pt x="813183" y="68329"/>
                </a:lnTo>
                <a:lnTo>
                  <a:pt x="821746" y="61609"/>
                </a:lnTo>
                <a:lnTo>
                  <a:pt x="837928" y="50016"/>
                </a:lnTo>
                <a:lnTo>
                  <a:pt x="874355" y="27093"/>
                </a:lnTo>
                <a:lnTo>
                  <a:pt x="890838" y="18800"/>
                </a:lnTo>
                <a:lnTo>
                  <a:pt x="906735" y="12892"/>
                </a:lnTo>
                <a:lnTo>
                  <a:pt x="956891" y="1657"/>
                </a:lnTo>
                <a:lnTo>
                  <a:pt x="981353" y="0"/>
                </a:lnTo>
                <a:lnTo>
                  <a:pt x="993002" y="2314"/>
                </a:lnTo>
                <a:lnTo>
                  <a:pt x="1016002" y="11560"/>
                </a:lnTo>
                <a:lnTo>
                  <a:pt x="1033172" y="19754"/>
                </a:lnTo>
                <a:lnTo>
                  <a:pt x="1044608" y="27921"/>
                </a:lnTo>
                <a:lnTo>
                  <a:pt x="1055088" y="36948"/>
                </a:lnTo>
                <a:lnTo>
                  <a:pt x="1062921" y="44135"/>
                </a:lnTo>
                <a:lnTo>
                  <a:pt x="1069577" y="53044"/>
                </a:lnTo>
                <a:lnTo>
                  <a:pt x="1076663" y="63354"/>
                </a:lnTo>
                <a:lnTo>
                  <a:pt x="1086162" y="74286"/>
                </a:lnTo>
                <a:lnTo>
                  <a:pt x="1094194" y="85495"/>
                </a:lnTo>
                <a:lnTo>
                  <a:pt x="1097670" y="91151"/>
                </a:lnTo>
                <a:lnTo>
                  <a:pt x="1111663" y="112764"/>
                </a:lnTo>
                <a:lnTo>
                  <a:pt x="1115982" y="119807"/>
                </a:lnTo>
                <a:lnTo>
                  <a:pt x="1119815" y="126409"/>
                </a:lnTo>
                <a:lnTo>
                  <a:pt x="1123323" y="132714"/>
                </a:lnTo>
                <a:lnTo>
                  <a:pt x="1127566" y="138823"/>
                </a:lnTo>
                <a:lnTo>
                  <a:pt x="1132300" y="144800"/>
                </a:lnTo>
                <a:lnTo>
                  <a:pt x="1137361" y="150690"/>
                </a:lnTo>
                <a:lnTo>
                  <a:pt x="1141687" y="157474"/>
                </a:lnTo>
                <a:lnTo>
                  <a:pt x="1145524" y="164855"/>
                </a:lnTo>
                <a:lnTo>
                  <a:pt x="1152327" y="179722"/>
                </a:lnTo>
                <a:lnTo>
                  <a:pt x="1158526" y="192680"/>
                </a:lnTo>
                <a:lnTo>
                  <a:pt x="1162464" y="198803"/>
                </a:lnTo>
                <a:lnTo>
                  <a:pt x="1166996" y="204789"/>
                </a:lnTo>
                <a:lnTo>
                  <a:pt x="1176158" y="216521"/>
                </a:lnTo>
                <a:lnTo>
                  <a:pt x="1183404" y="228085"/>
                </a:lnTo>
                <a:lnTo>
                  <a:pt x="1189800" y="239575"/>
                </a:lnTo>
                <a:lnTo>
                  <a:pt x="1196770" y="251032"/>
                </a:lnTo>
                <a:lnTo>
                  <a:pt x="1206218" y="262473"/>
                </a:lnTo>
                <a:lnTo>
                  <a:pt x="1214228" y="271368"/>
                </a:lnTo>
                <a:lnTo>
                  <a:pt x="1221914" y="278497"/>
                </a:lnTo>
                <a:lnTo>
                  <a:pt x="1236000" y="287865"/>
                </a:lnTo>
                <a:lnTo>
                  <a:pt x="1249775" y="299564"/>
                </a:lnTo>
                <a:lnTo>
                  <a:pt x="1261668" y="311047"/>
                </a:lnTo>
                <a:lnTo>
                  <a:pt x="1265517" y="312956"/>
                </a:lnTo>
                <a:lnTo>
                  <a:pt x="1279081" y="315644"/>
                </a:lnTo>
                <a:lnTo>
                  <a:pt x="1295716" y="316626"/>
                </a:lnTo>
                <a:lnTo>
                  <a:pt x="1298693" y="315723"/>
                </a:lnTo>
                <a:lnTo>
                  <a:pt x="1304540" y="312180"/>
                </a:lnTo>
                <a:lnTo>
                  <a:pt x="1312853" y="309971"/>
                </a:lnTo>
                <a:lnTo>
                  <a:pt x="1317738" y="309381"/>
                </a:lnTo>
                <a:lnTo>
                  <a:pt x="1321946" y="307084"/>
                </a:lnTo>
                <a:lnTo>
                  <a:pt x="1329162" y="299450"/>
                </a:lnTo>
                <a:lnTo>
                  <a:pt x="1335544" y="289708"/>
                </a:lnTo>
                <a:lnTo>
                  <a:pt x="1342508" y="279028"/>
                </a:lnTo>
                <a:lnTo>
                  <a:pt x="1351953" y="267931"/>
                </a:lnTo>
                <a:lnTo>
                  <a:pt x="1357139" y="261352"/>
                </a:lnTo>
                <a:lnTo>
                  <a:pt x="1362501" y="254109"/>
                </a:lnTo>
                <a:lnTo>
                  <a:pt x="1373539" y="238441"/>
                </a:lnTo>
                <a:lnTo>
                  <a:pt x="1418957" y="170997"/>
                </a:lnTo>
                <a:lnTo>
                  <a:pt x="1422763" y="162439"/>
                </a:lnTo>
                <a:lnTo>
                  <a:pt x="1425301" y="153877"/>
                </a:lnTo>
                <a:lnTo>
                  <a:pt x="1426992" y="145311"/>
                </a:lnTo>
                <a:lnTo>
                  <a:pt x="1430977" y="137696"/>
                </a:lnTo>
                <a:lnTo>
                  <a:pt x="1436492" y="130714"/>
                </a:lnTo>
                <a:lnTo>
                  <a:pt x="1443025" y="124154"/>
                </a:lnTo>
                <a:lnTo>
                  <a:pt x="1449286" y="116924"/>
                </a:lnTo>
                <a:lnTo>
                  <a:pt x="1455365" y="109246"/>
                </a:lnTo>
                <a:lnTo>
                  <a:pt x="1461322" y="101270"/>
                </a:lnTo>
                <a:lnTo>
                  <a:pt x="1467199" y="94047"/>
                </a:lnTo>
                <a:lnTo>
                  <a:pt x="1473022" y="87328"/>
                </a:lnTo>
                <a:lnTo>
                  <a:pt x="1478809" y="80943"/>
                </a:lnTo>
                <a:lnTo>
                  <a:pt x="1490318" y="68768"/>
                </a:lnTo>
                <a:lnTo>
                  <a:pt x="1501784" y="57960"/>
                </a:lnTo>
                <a:lnTo>
                  <a:pt x="1513230" y="49981"/>
                </a:lnTo>
                <a:lnTo>
                  <a:pt x="1534935" y="35583"/>
                </a:lnTo>
                <a:lnTo>
                  <a:pt x="1548601" y="27336"/>
                </a:lnTo>
                <a:lnTo>
                  <a:pt x="1569545" y="17338"/>
                </a:lnTo>
                <a:lnTo>
                  <a:pt x="1584621" y="12242"/>
                </a:lnTo>
                <a:lnTo>
                  <a:pt x="1609821" y="8970"/>
                </a:lnTo>
                <a:lnTo>
                  <a:pt x="1633143" y="8324"/>
                </a:lnTo>
                <a:lnTo>
                  <a:pt x="1637944" y="9223"/>
                </a:lnTo>
                <a:lnTo>
                  <a:pt x="1660157" y="20111"/>
                </a:lnTo>
                <a:lnTo>
                  <a:pt x="1671919" y="28320"/>
                </a:lnTo>
                <a:lnTo>
                  <a:pt x="1680921" y="36490"/>
                </a:lnTo>
                <a:lnTo>
                  <a:pt x="1690319" y="46472"/>
                </a:lnTo>
                <a:lnTo>
                  <a:pt x="1697671" y="57258"/>
                </a:lnTo>
                <a:lnTo>
                  <a:pt x="1704113" y="68402"/>
                </a:lnTo>
                <a:lnTo>
                  <a:pt x="1707165" y="74040"/>
                </a:lnTo>
                <a:lnTo>
                  <a:pt x="1710152" y="80657"/>
                </a:lnTo>
                <a:lnTo>
                  <a:pt x="1713095" y="87926"/>
                </a:lnTo>
                <a:lnTo>
                  <a:pt x="1716010" y="95629"/>
                </a:lnTo>
                <a:lnTo>
                  <a:pt x="1717953" y="102669"/>
                </a:lnTo>
                <a:lnTo>
                  <a:pt x="1719249" y="109268"/>
                </a:lnTo>
                <a:lnTo>
                  <a:pt x="1720113" y="115572"/>
                </a:lnTo>
                <a:lnTo>
                  <a:pt x="1723546" y="122632"/>
                </a:lnTo>
                <a:lnTo>
                  <a:pt x="1728692" y="130197"/>
                </a:lnTo>
                <a:lnTo>
                  <a:pt x="1734981" y="138097"/>
                </a:lnTo>
                <a:lnTo>
                  <a:pt x="1739173" y="145269"/>
                </a:lnTo>
                <a:lnTo>
                  <a:pt x="1741968" y="151955"/>
                </a:lnTo>
                <a:lnTo>
                  <a:pt x="1743831" y="158318"/>
                </a:lnTo>
                <a:lnTo>
                  <a:pt x="1745073" y="165417"/>
                </a:lnTo>
                <a:lnTo>
                  <a:pt x="1745901" y="173007"/>
                </a:lnTo>
                <a:lnTo>
                  <a:pt x="1746454" y="180925"/>
                </a:lnTo>
                <a:lnTo>
                  <a:pt x="1747774" y="188108"/>
                </a:lnTo>
                <a:lnTo>
                  <a:pt x="1749607" y="194802"/>
                </a:lnTo>
                <a:lnTo>
                  <a:pt x="1751781" y="201170"/>
                </a:lnTo>
                <a:lnTo>
                  <a:pt x="1753231" y="207320"/>
                </a:lnTo>
                <a:lnTo>
                  <a:pt x="1754197" y="213325"/>
                </a:lnTo>
                <a:lnTo>
                  <a:pt x="1755271" y="224125"/>
                </a:lnTo>
                <a:lnTo>
                  <a:pt x="1755748" y="232100"/>
                </a:lnTo>
                <a:lnTo>
                  <a:pt x="1756828" y="235560"/>
                </a:lnTo>
                <a:lnTo>
                  <a:pt x="1761946" y="244980"/>
                </a:lnTo>
                <a:lnTo>
                  <a:pt x="1764339" y="255027"/>
                </a:lnTo>
                <a:lnTo>
                  <a:pt x="1764595" y="260803"/>
                </a:lnTo>
                <a:lnTo>
                  <a:pt x="1765583" y="262315"/>
                </a:lnTo>
                <a:lnTo>
                  <a:pt x="1767195" y="263323"/>
                </a:lnTo>
                <a:lnTo>
                  <a:pt x="1773275" y="2653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54"/>
          <p:cNvSpPr/>
          <p:nvPr/>
        </p:nvSpPr>
        <p:spPr>
          <a:xfrm>
            <a:off x="2583179" y="4191952"/>
            <a:ext cx="274322" cy="25719"/>
          </a:xfrm>
          <a:custGeom>
            <a:avLst/>
            <a:gdLst/>
            <a:ahLst/>
            <a:cxnLst/>
            <a:rect l="0" t="0" r="0" b="0"/>
            <a:pathLst>
              <a:path w="274322" h="25719">
                <a:moveTo>
                  <a:pt x="0" y="25718"/>
                </a:moveTo>
                <a:lnTo>
                  <a:pt x="44564" y="25718"/>
                </a:lnTo>
                <a:lnTo>
                  <a:pt x="47807" y="24765"/>
                </a:lnTo>
                <a:lnTo>
                  <a:pt x="50921" y="23177"/>
                </a:lnTo>
                <a:lnTo>
                  <a:pt x="53950" y="21167"/>
                </a:lnTo>
                <a:lnTo>
                  <a:pt x="57874" y="19826"/>
                </a:lnTo>
                <a:lnTo>
                  <a:pt x="62396" y="18933"/>
                </a:lnTo>
                <a:lnTo>
                  <a:pt x="67315" y="18337"/>
                </a:lnTo>
                <a:lnTo>
                  <a:pt x="73452" y="17940"/>
                </a:lnTo>
                <a:lnTo>
                  <a:pt x="80401" y="17675"/>
                </a:lnTo>
                <a:lnTo>
                  <a:pt x="102983" y="17250"/>
                </a:lnTo>
                <a:lnTo>
                  <a:pt x="137394" y="17155"/>
                </a:lnTo>
                <a:lnTo>
                  <a:pt x="143031" y="16199"/>
                </a:lnTo>
                <a:lnTo>
                  <a:pt x="149647" y="14609"/>
                </a:lnTo>
                <a:lnTo>
                  <a:pt x="156914" y="12597"/>
                </a:lnTo>
                <a:lnTo>
                  <a:pt x="163665" y="11256"/>
                </a:lnTo>
                <a:lnTo>
                  <a:pt x="170070" y="10361"/>
                </a:lnTo>
                <a:lnTo>
                  <a:pt x="176245" y="9765"/>
                </a:lnTo>
                <a:lnTo>
                  <a:pt x="182267" y="9368"/>
                </a:lnTo>
                <a:lnTo>
                  <a:pt x="188187" y="9103"/>
                </a:lnTo>
                <a:lnTo>
                  <a:pt x="199844" y="8808"/>
                </a:lnTo>
                <a:lnTo>
                  <a:pt x="211375" y="8678"/>
                </a:lnTo>
                <a:lnTo>
                  <a:pt x="217117" y="7690"/>
                </a:lnTo>
                <a:lnTo>
                  <a:pt x="222850" y="6079"/>
                </a:lnTo>
                <a:lnTo>
                  <a:pt x="228577" y="4053"/>
                </a:lnTo>
                <a:lnTo>
                  <a:pt x="234299" y="2702"/>
                </a:lnTo>
                <a:lnTo>
                  <a:pt x="240020" y="1801"/>
                </a:lnTo>
                <a:lnTo>
                  <a:pt x="245738" y="1201"/>
                </a:lnTo>
                <a:lnTo>
                  <a:pt x="250503" y="800"/>
                </a:lnTo>
                <a:lnTo>
                  <a:pt x="258338" y="356"/>
                </a:lnTo>
                <a:lnTo>
                  <a:pt x="264995" y="158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55"/>
          <p:cNvSpPr/>
          <p:nvPr/>
        </p:nvSpPr>
        <p:spPr>
          <a:xfrm>
            <a:off x="2651769" y="4286250"/>
            <a:ext cx="205732" cy="8573"/>
          </a:xfrm>
          <a:custGeom>
            <a:avLst/>
            <a:gdLst/>
            <a:ahLst/>
            <a:cxnLst/>
            <a:rect l="0" t="0" r="0" b="0"/>
            <a:pathLst>
              <a:path w="205732" h="8573">
                <a:moveTo>
                  <a:pt x="8563" y="0"/>
                </a:moveTo>
                <a:lnTo>
                  <a:pt x="95" y="0"/>
                </a:lnTo>
                <a:lnTo>
                  <a:pt x="60" y="952"/>
                </a:lnTo>
                <a:lnTo>
                  <a:pt x="0" y="7380"/>
                </a:lnTo>
                <a:lnTo>
                  <a:pt x="949" y="7778"/>
                </a:lnTo>
                <a:lnTo>
                  <a:pt x="2535" y="8042"/>
                </a:lnTo>
                <a:lnTo>
                  <a:pt x="7372" y="8468"/>
                </a:lnTo>
                <a:lnTo>
                  <a:pt x="12761" y="8541"/>
                </a:lnTo>
                <a:lnTo>
                  <a:pt x="41724" y="8571"/>
                </a:lnTo>
                <a:lnTo>
                  <a:pt x="46863" y="7619"/>
                </a:lnTo>
                <a:lnTo>
                  <a:pt x="52194" y="6032"/>
                </a:lnTo>
                <a:lnTo>
                  <a:pt x="57653" y="4021"/>
                </a:lnTo>
                <a:lnTo>
                  <a:pt x="62244" y="2681"/>
                </a:lnTo>
                <a:lnTo>
                  <a:pt x="66258" y="1787"/>
                </a:lnTo>
                <a:lnTo>
                  <a:pt x="69886" y="1191"/>
                </a:lnTo>
                <a:lnTo>
                  <a:pt x="74210" y="794"/>
                </a:lnTo>
                <a:lnTo>
                  <a:pt x="78998" y="529"/>
                </a:lnTo>
                <a:lnTo>
                  <a:pt x="89397" y="235"/>
                </a:lnTo>
                <a:lnTo>
                  <a:pt x="150315" y="1"/>
                </a:lnTo>
                <a:lnTo>
                  <a:pt x="181635" y="0"/>
                </a:lnTo>
                <a:lnTo>
                  <a:pt x="184904" y="952"/>
                </a:lnTo>
                <a:lnTo>
                  <a:pt x="188036" y="2540"/>
                </a:lnTo>
                <a:lnTo>
                  <a:pt x="191077" y="4550"/>
                </a:lnTo>
                <a:lnTo>
                  <a:pt x="194057" y="5891"/>
                </a:lnTo>
                <a:lnTo>
                  <a:pt x="196995" y="6785"/>
                </a:lnTo>
                <a:lnTo>
                  <a:pt x="205731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56"/>
          <p:cNvSpPr/>
          <p:nvPr/>
        </p:nvSpPr>
        <p:spPr>
          <a:xfrm>
            <a:off x="5583558" y="2530584"/>
            <a:ext cx="651463" cy="568763"/>
          </a:xfrm>
          <a:custGeom>
            <a:avLst/>
            <a:gdLst/>
            <a:ahLst/>
            <a:cxnLst/>
            <a:rect l="0" t="0" r="0" b="0"/>
            <a:pathLst>
              <a:path w="651463" h="568763">
                <a:moveTo>
                  <a:pt x="454339" y="15448"/>
                </a:moveTo>
                <a:lnTo>
                  <a:pt x="446120" y="7228"/>
                </a:lnTo>
                <a:lnTo>
                  <a:pt x="428030" y="6880"/>
                </a:lnTo>
                <a:lnTo>
                  <a:pt x="352987" y="6876"/>
                </a:lnTo>
                <a:lnTo>
                  <a:pt x="348670" y="7828"/>
                </a:lnTo>
                <a:lnTo>
                  <a:pt x="337093" y="12767"/>
                </a:lnTo>
                <a:lnTo>
                  <a:pt x="322021" y="15606"/>
                </a:lnTo>
                <a:lnTo>
                  <a:pt x="305491" y="22057"/>
                </a:lnTo>
                <a:lnTo>
                  <a:pt x="288527" y="29048"/>
                </a:lnTo>
                <a:lnTo>
                  <a:pt x="271436" y="32495"/>
                </a:lnTo>
                <a:lnTo>
                  <a:pt x="254307" y="39126"/>
                </a:lnTo>
                <a:lnTo>
                  <a:pt x="237167" y="47123"/>
                </a:lnTo>
                <a:lnTo>
                  <a:pt x="220024" y="56477"/>
                </a:lnTo>
                <a:lnTo>
                  <a:pt x="202879" y="69938"/>
                </a:lnTo>
                <a:lnTo>
                  <a:pt x="184781" y="80382"/>
                </a:lnTo>
                <a:lnTo>
                  <a:pt x="169754" y="86535"/>
                </a:lnTo>
                <a:lnTo>
                  <a:pt x="156089" y="94985"/>
                </a:lnTo>
                <a:lnTo>
                  <a:pt x="137686" y="107912"/>
                </a:lnTo>
                <a:lnTo>
                  <a:pt x="125962" y="115598"/>
                </a:lnTo>
                <a:lnTo>
                  <a:pt x="108651" y="129683"/>
                </a:lnTo>
                <a:lnTo>
                  <a:pt x="92410" y="141265"/>
                </a:lnTo>
                <a:lnTo>
                  <a:pt x="75366" y="161762"/>
                </a:lnTo>
                <a:lnTo>
                  <a:pt x="62016" y="178498"/>
                </a:lnTo>
                <a:lnTo>
                  <a:pt x="52027" y="195522"/>
                </a:lnTo>
                <a:lnTo>
                  <a:pt x="43036" y="212631"/>
                </a:lnTo>
                <a:lnTo>
                  <a:pt x="36270" y="224052"/>
                </a:lnTo>
                <a:lnTo>
                  <a:pt x="22703" y="241192"/>
                </a:lnTo>
                <a:lnTo>
                  <a:pt x="15486" y="252622"/>
                </a:lnTo>
                <a:lnTo>
                  <a:pt x="11643" y="264051"/>
                </a:lnTo>
                <a:lnTo>
                  <a:pt x="10619" y="269766"/>
                </a:lnTo>
                <a:lnTo>
                  <a:pt x="6940" y="278656"/>
                </a:lnTo>
                <a:lnTo>
                  <a:pt x="4626" y="282360"/>
                </a:lnTo>
                <a:lnTo>
                  <a:pt x="2054" y="291556"/>
                </a:lnTo>
                <a:lnTo>
                  <a:pt x="606" y="307443"/>
                </a:lnTo>
                <a:lnTo>
                  <a:pt x="177" y="324215"/>
                </a:lnTo>
                <a:lnTo>
                  <a:pt x="0" y="381211"/>
                </a:lnTo>
                <a:lnTo>
                  <a:pt x="951" y="385972"/>
                </a:lnTo>
                <a:lnTo>
                  <a:pt x="5889" y="398177"/>
                </a:lnTo>
                <a:lnTo>
                  <a:pt x="8728" y="413435"/>
                </a:lnTo>
                <a:lnTo>
                  <a:pt x="12767" y="424424"/>
                </a:lnTo>
                <a:lnTo>
                  <a:pt x="17738" y="433118"/>
                </a:lnTo>
                <a:lnTo>
                  <a:pt x="28431" y="445907"/>
                </a:lnTo>
                <a:lnTo>
                  <a:pt x="44560" y="462745"/>
                </a:lnTo>
                <a:lnTo>
                  <a:pt x="53947" y="476805"/>
                </a:lnTo>
                <a:lnTo>
                  <a:pt x="62392" y="484973"/>
                </a:lnTo>
                <a:lnTo>
                  <a:pt x="78785" y="497978"/>
                </a:lnTo>
                <a:lnTo>
                  <a:pt x="98039" y="515610"/>
                </a:lnTo>
                <a:lnTo>
                  <a:pt x="114560" y="526123"/>
                </a:lnTo>
                <a:lnTo>
                  <a:pt x="134668" y="538209"/>
                </a:lnTo>
                <a:lnTo>
                  <a:pt x="147532" y="546895"/>
                </a:lnTo>
                <a:lnTo>
                  <a:pt x="152646" y="549769"/>
                </a:lnTo>
                <a:lnTo>
                  <a:pt x="163408" y="552961"/>
                </a:lnTo>
                <a:lnTo>
                  <a:pt x="174541" y="555333"/>
                </a:lnTo>
                <a:lnTo>
                  <a:pt x="191520" y="561071"/>
                </a:lnTo>
                <a:lnTo>
                  <a:pt x="208615" y="564146"/>
                </a:lnTo>
                <a:lnTo>
                  <a:pt x="220034" y="568242"/>
                </a:lnTo>
                <a:lnTo>
                  <a:pt x="225745" y="568762"/>
                </a:lnTo>
                <a:lnTo>
                  <a:pt x="243838" y="565896"/>
                </a:lnTo>
                <a:lnTo>
                  <a:pt x="258866" y="564892"/>
                </a:lnTo>
                <a:lnTo>
                  <a:pt x="272530" y="561905"/>
                </a:lnTo>
                <a:lnTo>
                  <a:pt x="285905" y="558355"/>
                </a:lnTo>
                <a:lnTo>
                  <a:pt x="301375" y="556778"/>
                </a:lnTo>
                <a:lnTo>
                  <a:pt x="321598" y="551339"/>
                </a:lnTo>
                <a:lnTo>
                  <a:pt x="336288" y="548897"/>
                </a:lnTo>
                <a:lnTo>
                  <a:pt x="351389" y="546859"/>
                </a:lnTo>
                <a:lnTo>
                  <a:pt x="371554" y="540357"/>
                </a:lnTo>
                <a:lnTo>
                  <a:pt x="437308" y="518334"/>
                </a:lnTo>
                <a:lnTo>
                  <a:pt x="451850" y="512638"/>
                </a:lnTo>
                <a:lnTo>
                  <a:pt x="465616" y="506931"/>
                </a:lnTo>
                <a:lnTo>
                  <a:pt x="481259" y="501220"/>
                </a:lnTo>
                <a:lnTo>
                  <a:pt x="501579" y="492650"/>
                </a:lnTo>
                <a:lnTo>
                  <a:pt x="519665" y="479527"/>
                </a:lnTo>
                <a:lnTo>
                  <a:pt x="537089" y="468125"/>
                </a:lnTo>
                <a:lnTo>
                  <a:pt x="551124" y="459208"/>
                </a:lnTo>
                <a:lnTo>
                  <a:pt x="564982" y="448894"/>
                </a:lnTo>
                <a:lnTo>
                  <a:pt x="589477" y="421095"/>
                </a:lnTo>
                <a:lnTo>
                  <a:pt x="606034" y="404033"/>
                </a:lnTo>
                <a:lnTo>
                  <a:pt x="614787" y="390083"/>
                </a:lnTo>
                <a:lnTo>
                  <a:pt x="628167" y="362394"/>
                </a:lnTo>
                <a:lnTo>
                  <a:pt x="634148" y="347764"/>
                </a:lnTo>
                <a:lnTo>
                  <a:pt x="639981" y="332689"/>
                </a:lnTo>
                <a:lnTo>
                  <a:pt x="645750" y="319639"/>
                </a:lnTo>
                <a:lnTo>
                  <a:pt x="648948" y="307489"/>
                </a:lnTo>
                <a:lnTo>
                  <a:pt x="650369" y="294787"/>
                </a:lnTo>
                <a:lnTo>
                  <a:pt x="651001" y="279616"/>
                </a:lnTo>
                <a:lnTo>
                  <a:pt x="651357" y="255010"/>
                </a:lnTo>
                <a:lnTo>
                  <a:pt x="651462" y="234173"/>
                </a:lnTo>
                <a:lnTo>
                  <a:pt x="648947" y="219339"/>
                </a:lnTo>
                <a:lnTo>
                  <a:pt x="644654" y="204174"/>
                </a:lnTo>
                <a:lnTo>
                  <a:pt x="639571" y="191083"/>
                </a:lnTo>
                <a:lnTo>
                  <a:pt x="631597" y="176376"/>
                </a:lnTo>
                <a:lnTo>
                  <a:pt x="622655" y="161267"/>
                </a:lnTo>
                <a:lnTo>
                  <a:pt x="615506" y="148201"/>
                </a:lnTo>
                <a:lnTo>
                  <a:pt x="606614" y="133505"/>
                </a:lnTo>
                <a:lnTo>
                  <a:pt x="596312" y="118400"/>
                </a:lnTo>
                <a:lnTo>
                  <a:pt x="585383" y="105337"/>
                </a:lnTo>
                <a:lnTo>
                  <a:pt x="574176" y="93181"/>
                </a:lnTo>
                <a:lnTo>
                  <a:pt x="557156" y="75628"/>
                </a:lnTo>
                <a:lnTo>
                  <a:pt x="534339" y="52630"/>
                </a:lnTo>
                <a:lnTo>
                  <a:pt x="520375" y="43721"/>
                </a:lnTo>
                <a:lnTo>
                  <a:pt x="492677" y="30240"/>
                </a:lnTo>
                <a:lnTo>
                  <a:pt x="478046" y="24245"/>
                </a:lnTo>
                <a:lnTo>
                  <a:pt x="462970" y="18405"/>
                </a:lnTo>
                <a:lnTo>
                  <a:pt x="442821" y="9763"/>
                </a:lnTo>
                <a:lnTo>
                  <a:pt x="427312" y="4031"/>
                </a:lnTo>
                <a:lnTo>
                  <a:pt x="407067" y="0"/>
                </a:lnTo>
                <a:lnTo>
                  <a:pt x="392371" y="1598"/>
                </a:lnTo>
                <a:lnTo>
                  <a:pt x="376315" y="4530"/>
                </a:lnTo>
                <a:lnTo>
                  <a:pt x="359655" y="5833"/>
                </a:lnTo>
                <a:lnTo>
                  <a:pt x="345264" y="8952"/>
                </a:lnTo>
                <a:lnTo>
                  <a:pt x="315953" y="18716"/>
                </a:lnTo>
                <a:lnTo>
                  <a:pt x="295649" y="22449"/>
                </a:lnTo>
                <a:lnTo>
                  <a:pt x="286020" y="23322"/>
                </a:lnTo>
                <a:lnTo>
                  <a:pt x="274317" y="24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57"/>
          <p:cNvSpPr/>
          <p:nvPr/>
        </p:nvSpPr>
        <p:spPr>
          <a:xfrm>
            <a:off x="5763577" y="2340292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83339" y="8572"/>
                </a:lnTo>
                <a:lnTo>
                  <a:pt x="87944" y="7620"/>
                </a:lnTo>
                <a:lnTo>
                  <a:pt x="91967" y="6033"/>
                </a:lnTo>
                <a:lnTo>
                  <a:pt x="95601" y="4022"/>
                </a:lnTo>
                <a:lnTo>
                  <a:pt x="100882" y="2681"/>
                </a:lnTo>
                <a:lnTo>
                  <a:pt x="107259" y="1787"/>
                </a:lnTo>
                <a:lnTo>
                  <a:pt x="114369" y="1192"/>
                </a:lnTo>
                <a:lnTo>
                  <a:pt x="121013" y="795"/>
                </a:lnTo>
                <a:lnTo>
                  <a:pt x="133477" y="353"/>
                </a:lnTo>
                <a:lnTo>
                  <a:pt x="146652" y="105"/>
                </a:lnTo>
                <a:lnTo>
                  <a:pt x="219885" y="0"/>
                </a:lnTo>
                <a:lnTo>
                  <a:pt x="221837" y="953"/>
                </a:lnTo>
                <a:lnTo>
                  <a:pt x="224092" y="2540"/>
                </a:lnTo>
                <a:lnTo>
                  <a:pt x="230002" y="7381"/>
                </a:lnTo>
                <a:lnTo>
                  <a:pt x="231440" y="7778"/>
                </a:lnTo>
                <a:lnTo>
                  <a:pt x="233351" y="8043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58"/>
          <p:cNvSpPr/>
          <p:nvPr/>
        </p:nvSpPr>
        <p:spPr>
          <a:xfrm>
            <a:off x="6115050" y="2151697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9683"/>
                </a:lnTo>
                <a:lnTo>
                  <a:pt x="6785" y="13123"/>
                </a:lnTo>
                <a:lnTo>
                  <a:pt x="7778" y="21072"/>
                </a:lnTo>
                <a:lnTo>
                  <a:pt x="8219" y="27781"/>
                </a:lnTo>
                <a:lnTo>
                  <a:pt x="8415" y="36477"/>
                </a:lnTo>
                <a:lnTo>
                  <a:pt x="8467" y="41463"/>
                </a:lnTo>
                <a:lnTo>
                  <a:pt x="7550" y="46692"/>
                </a:lnTo>
                <a:lnTo>
                  <a:pt x="5986" y="52083"/>
                </a:lnTo>
                <a:lnTo>
                  <a:pt x="3990" y="57582"/>
                </a:lnTo>
                <a:lnTo>
                  <a:pt x="2660" y="63153"/>
                </a:lnTo>
                <a:lnTo>
                  <a:pt x="1773" y="68772"/>
                </a:lnTo>
                <a:lnTo>
                  <a:pt x="1182" y="74423"/>
                </a:lnTo>
                <a:lnTo>
                  <a:pt x="788" y="80095"/>
                </a:lnTo>
                <a:lnTo>
                  <a:pt x="525" y="85782"/>
                </a:lnTo>
                <a:lnTo>
                  <a:pt x="233" y="97181"/>
                </a:lnTo>
                <a:lnTo>
                  <a:pt x="2" y="164571"/>
                </a:lnTo>
                <a:lnTo>
                  <a:pt x="954" y="171627"/>
                </a:lnTo>
                <a:lnTo>
                  <a:pt x="2541" y="178235"/>
                </a:lnTo>
                <a:lnTo>
                  <a:pt x="4551" y="184546"/>
                </a:lnTo>
                <a:lnTo>
                  <a:pt x="5891" y="189706"/>
                </a:lnTo>
                <a:lnTo>
                  <a:pt x="6785" y="194098"/>
                </a:lnTo>
                <a:lnTo>
                  <a:pt x="7380" y="197979"/>
                </a:lnTo>
                <a:lnTo>
                  <a:pt x="8730" y="202471"/>
                </a:lnTo>
                <a:lnTo>
                  <a:pt x="10583" y="207371"/>
                </a:lnTo>
                <a:lnTo>
                  <a:pt x="12770" y="212542"/>
                </a:lnTo>
                <a:lnTo>
                  <a:pt x="14228" y="216942"/>
                </a:lnTo>
                <a:lnTo>
                  <a:pt x="15200" y="220828"/>
                </a:lnTo>
                <a:lnTo>
                  <a:pt x="15849" y="224371"/>
                </a:lnTo>
                <a:lnTo>
                  <a:pt x="17233" y="228638"/>
                </a:lnTo>
                <a:lnTo>
                  <a:pt x="19109" y="233388"/>
                </a:lnTo>
                <a:lnTo>
                  <a:pt x="21311" y="238460"/>
                </a:lnTo>
                <a:lnTo>
                  <a:pt x="26299" y="249175"/>
                </a:lnTo>
                <a:lnTo>
                  <a:pt x="28962" y="254699"/>
                </a:lnTo>
                <a:lnTo>
                  <a:pt x="31691" y="259334"/>
                </a:lnTo>
                <a:lnTo>
                  <a:pt x="34462" y="263377"/>
                </a:lnTo>
                <a:lnTo>
                  <a:pt x="37262" y="267025"/>
                </a:lnTo>
                <a:lnTo>
                  <a:pt x="39129" y="270409"/>
                </a:lnTo>
                <a:lnTo>
                  <a:pt x="40373" y="273618"/>
                </a:lnTo>
                <a:lnTo>
                  <a:pt x="42862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59"/>
          <p:cNvSpPr/>
          <p:nvPr/>
        </p:nvSpPr>
        <p:spPr>
          <a:xfrm>
            <a:off x="5866596" y="3180760"/>
            <a:ext cx="472501" cy="436684"/>
          </a:xfrm>
          <a:custGeom>
            <a:avLst/>
            <a:gdLst/>
            <a:ahLst/>
            <a:cxnLst/>
            <a:rect l="0" t="0" r="0" b="0"/>
            <a:pathLst>
              <a:path w="472501" h="436684">
                <a:moveTo>
                  <a:pt x="334179" y="25354"/>
                </a:moveTo>
                <a:lnTo>
                  <a:pt x="321408" y="12584"/>
                </a:lnTo>
                <a:lnTo>
                  <a:pt x="318045" y="11126"/>
                </a:lnTo>
                <a:lnTo>
                  <a:pt x="305162" y="9074"/>
                </a:lnTo>
                <a:lnTo>
                  <a:pt x="298106" y="8594"/>
                </a:lnTo>
                <a:lnTo>
                  <a:pt x="284226" y="3772"/>
                </a:lnTo>
                <a:lnTo>
                  <a:pt x="272599" y="862"/>
                </a:lnTo>
                <a:lnTo>
                  <a:pt x="258571" y="0"/>
                </a:lnTo>
                <a:lnTo>
                  <a:pt x="245330" y="2338"/>
                </a:lnTo>
                <a:lnTo>
                  <a:pt x="230873" y="5600"/>
                </a:lnTo>
                <a:lnTo>
                  <a:pt x="218098" y="7050"/>
                </a:lnTo>
                <a:lnTo>
                  <a:pt x="206070" y="10234"/>
                </a:lnTo>
                <a:lnTo>
                  <a:pt x="193421" y="13872"/>
                </a:lnTo>
                <a:lnTo>
                  <a:pt x="186048" y="14842"/>
                </a:lnTo>
                <a:lnTo>
                  <a:pt x="178275" y="15489"/>
                </a:lnTo>
                <a:lnTo>
                  <a:pt x="170235" y="16872"/>
                </a:lnTo>
                <a:lnTo>
                  <a:pt x="162018" y="18747"/>
                </a:lnTo>
                <a:lnTo>
                  <a:pt x="153683" y="20950"/>
                </a:lnTo>
                <a:lnTo>
                  <a:pt x="139340" y="25937"/>
                </a:lnTo>
                <a:lnTo>
                  <a:pt x="126617" y="31329"/>
                </a:lnTo>
                <a:lnTo>
                  <a:pt x="114611" y="36899"/>
                </a:lnTo>
                <a:lnTo>
                  <a:pt x="79901" y="53940"/>
                </a:lnTo>
                <a:lnTo>
                  <a:pt x="75126" y="57746"/>
                </a:lnTo>
                <a:lnTo>
                  <a:pt x="62900" y="71253"/>
                </a:lnTo>
                <a:lnTo>
                  <a:pt x="48589" y="82663"/>
                </a:lnTo>
                <a:lnTo>
                  <a:pt x="41197" y="92418"/>
                </a:lnTo>
                <a:lnTo>
                  <a:pt x="31681" y="104068"/>
                </a:lnTo>
                <a:lnTo>
                  <a:pt x="25745" y="113043"/>
                </a:lnTo>
                <a:lnTo>
                  <a:pt x="19932" y="123382"/>
                </a:lnTo>
                <a:lnTo>
                  <a:pt x="11304" y="139914"/>
                </a:lnTo>
                <a:lnTo>
                  <a:pt x="5576" y="151200"/>
                </a:lnTo>
                <a:lnTo>
                  <a:pt x="2396" y="162566"/>
                </a:lnTo>
                <a:lnTo>
                  <a:pt x="982" y="173967"/>
                </a:lnTo>
                <a:lnTo>
                  <a:pt x="354" y="185385"/>
                </a:lnTo>
                <a:lnTo>
                  <a:pt x="74" y="199349"/>
                </a:lnTo>
                <a:lnTo>
                  <a:pt x="0" y="207073"/>
                </a:lnTo>
                <a:lnTo>
                  <a:pt x="903" y="214128"/>
                </a:lnTo>
                <a:lnTo>
                  <a:pt x="4446" y="227046"/>
                </a:lnTo>
                <a:lnTo>
                  <a:pt x="8630" y="233158"/>
                </a:lnTo>
                <a:lnTo>
                  <a:pt x="26264" y="250862"/>
                </a:lnTo>
                <a:lnTo>
                  <a:pt x="34768" y="262423"/>
                </a:lnTo>
                <a:lnTo>
                  <a:pt x="38369" y="269125"/>
                </a:lnTo>
                <a:lnTo>
                  <a:pt x="41722" y="276451"/>
                </a:lnTo>
                <a:lnTo>
                  <a:pt x="44910" y="284192"/>
                </a:lnTo>
                <a:lnTo>
                  <a:pt x="47988" y="291258"/>
                </a:lnTo>
                <a:lnTo>
                  <a:pt x="53948" y="304189"/>
                </a:lnTo>
                <a:lnTo>
                  <a:pt x="65535" y="328013"/>
                </a:lnTo>
                <a:lnTo>
                  <a:pt x="79856" y="356793"/>
                </a:lnTo>
                <a:lnTo>
                  <a:pt x="88114" y="368241"/>
                </a:lnTo>
                <a:lnTo>
                  <a:pt x="97182" y="378726"/>
                </a:lnTo>
                <a:lnTo>
                  <a:pt x="108594" y="390936"/>
                </a:lnTo>
                <a:lnTo>
                  <a:pt x="118349" y="400878"/>
                </a:lnTo>
                <a:lnTo>
                  <a:pt x="129034" y="409106"/>
                </a:lnTo>
                <a:lnTo>
                  <a:pt x="140134" y="415938"/>
                </a:lnTo>
                <a:lnTo>
                  <a:pt x="151416" y="422150"/>
                </a:lnTo>
                <a:lnTo>
                  <a:pt x="163928" y="431002"/>
                </a:lnTo>
                <a:lnTo>
                  <a:pt x="169242" y="432946"/>
                </a:lnTo>
                <a:lnTo>
                  <a:pt x="182769" y="435106"/>
                </a:lnTo>
                <a:lnTo>
                  <a:pt x="195765" y="436066"/>
                </a:lnTo>
                <a:lnTo>
                  <a:pt x="207892" y="436493"/>
                </a:lnTo>
                <a:lnTo>
                  <a:pt x="219631" y="436683"/>
                </a:lnTo>
                <a:lnTo>
                  <a:pt x="231199" y="434227"/>
                </a:lnTo>
                <a:lnTo>
                  <a:pt x="258698" y="424890"/>
                </a:lnTo>
                <a:lnTo>
                  <a:pt x="272374" y="419461"/>
                </a:lnTo>
                <a:lnTo>
                  <a:pt x="285755" y="413873"/>
                </a:lnTo>
                <a:lnTo>
                  <a:pt x="301227" y="408215"/>
                </a:lnTo>
                <a:lnTo>
                  <a:pt x="309354" y="404420"/>
                </a:lnTo>
                <a:lnTo>
                  <a:pt x="317628" y="399985"/>
                </a:lnTo>
                <a:lnTo>
                  <a:pt x="326003" y="395123"/>
                </a:lnTo>
                <a:lnTo>
                  <a:pt x="340387" y="387181"/>
                </a:lnTo>
                <a:lnTo>
                  <a:pt x="354083" y="379524"/>
                </a:lnTo>
                <a:lnTo>
                  <a:pt x="369695" y="369770"/>
                </a:lnTo>
                <a:lnTo>
                  <a:pt x="383619" y="356546"/>
                </a:lnTo>
                <a:lnTo>
                  <a:pt x="389999" y="349019"/>
                </a:lnTo>
                <a:lnTo>
                  <a:pt x="402168" y="335575"/>
                </a:lnTo>
                <a:lnTo>
                  <a:pt x="413926" y="323250"/>
                </a:lnTo>
                <a:lnTo>
                  <a:pt x="459898" y="276842"/>
                </a:lnTo>
                <a:lnTo>
                  <a:pt x="468794" y="265397"/>
                </a:lnTo>
                <a:lnTo>
                  <a:pt x="472500" y="259678"/>
                </a:lnTo>
                <a:lnTo>
                  <a:pt x="472113" y="253007"/>
                </a:lnTo>
                <a:lnTo>
                  <a:pt x="468997" y="245703"/>
                </a:lnTo>
                <a:lnTo>
                  <a:pt x="464062" y="237976"/>
                </a:lnTo>
                <a:lnTo>
                  <a:pt x="461725" y="230920"/>
                </a:lnTo>
                <a:lnTo>
                  <a:pt x="461120" y="224311"/>
                </a:lnTo>
                <a:lnTo>
                  <a:pt x="462035" y="211887"/>
                </a:lnTo>
                <a:lnTo>
                  <a:pt x="462441" y="200015"/>
                </a:lnTo>
                <a:lnTo>
                  <a:pt x="460082" y="188389"/>
                </a:lnTo>
                <a:lnTo>
                  <a:pt x="455858" y="177824"/>
                </a:lnTo>
                <a:lnTo>
                  <a:pt x="450805" y="169954"/>
                </a:lnTo>
                <a:lnTo>
                  <a:pt x="447925" y="160741"/>
                </a:lnTo>
                <a:lnTo>
                  <a:pt x="447157" y="155617"/>
                </a:lnTo>
                <a:lnTo>
                  <a:pt x="444740" y="151249"/>
                </a:lnTo>
                <a:lnTo>
                  <a:pt x="433189" y="139597"/>
                </a:lnTo>
                <a:lnTo>
                  <a:pt x="426443" y="129787"/>
                </a:lnTo>
                <a:lnTo>
                  <a:pt x="417730" y="121616"/>
                </a:lnTo>
                <a:lnTo>
                  <a:pt x="412740" y="118104"/>
                </a:lnTo>
                <a:lnTo>
                  <a:pt x="402114" y="114202"/>
                </a:lnTo>
                <a:lnTo>
                  <a:pt x="387963" y="112005"/>
                </a:lnTo>
                <a:lnTo>
                  <a:pt x="375197" y="111354"/>
                </a:lnTo>
                <a:lnTo>
                  <a:pt x="370097" y="111263"/>
                </a:lnTo>
                <a:lnTo>
                  <a:pt x="359350" y="108621"/>
                </a:lnTo>
                <a:lnTo>
                  <a:pt x="346030" y="103715"/>
                </a:lnTo>
                <a:lnTo>
                  <a:pt x="334179" y="1025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60"/>
          <p:cNvSpPr/>
          <p:nvPr/>
        </p:nvSpPr>
        <p:spPr>
          <a:xfrm>
            <a:off x="6423659" y="3386137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28715" y="17145"/>
                </a:lnTo>
                <a:lnTo>
                  <a:pt x="31526" y="16192"/>
                </a:lnTo>
                <a:lnTo>
                  <a:pt x="34353" y="14605"/>
                </a:lnTo>
                <a:lnTo>
                  <a:pt x="37189" y="12594"/>
                </a:lnTo>
                <a:lnTo>
                  <a:pt x="40986" y="11254"/>
                </a:lnTo>
                <a:lnTo>
                  <a:pt x="45422" y="10360"/>
                </a:lnTo>
                <a:lnTo>
                  <a:pt x="50284" y="9764"/>
                </a:lnTo>
                <a:lnTo>
                  <a:pt x="55430" y="9367"/>
                </a:lnTo>
                <a:lnTo>
                  <a:pt x="60766" y="9102"/>
                </a:lnTo>
                <a:lnTo>
                  <a:pt x="71775" y="8808"/>
                </a:lnTo>
                <a:lnTo>
                  <a:pt x="83018" y="8677"/>
                </a:lnTo>
                <a:lnTo>
                  <a:pt x="88683" y="7690"/>
                </a:lnTo>
                <a:lnTo>
                  <a:pt x="94364" y="6079"/>
                </a:lnTo>
                <a:lnTo>
                  <a:pt x="100058" y="4053"/>
                </a:lnTo>
                <a:lnTo>
                  <a:pt x="104805" y="2702"/>
                </a:lnTo>
                <a:lnTo>
                  <a:pt x="108922" y="1801"/>
                </a:lnTo>
                <a:lnTo>
                  <a:pt x="112621" y="1201"/>
                </a:lnTo>
                <a:lnTo>
                  <a:pt x="116990" y="801"/>
                </a:lnTo>
                <a:lnTo>
                  <a:pt x="121809" y="534"/>
                </a:lnTo>
                <a:lnTo>
                  <a:pt x="131290" y="237"/>
                </a:lnTo>
                <a:lnTo>
                  <a:pt x="142935" y="7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61"/>
          <p:cNvSpPr/>
          <p:nvPr/>
        </p:nvSpPr>
        <p:spPr>
          <a:xfrm>
            <a:off x="6646544" y="3244038"/>
            <a:ext cx="77154" cy="262115"/>
          </a:xfrm>
          <a:custGeom>
            <a:avLst/>
            <a:gdLst/>
            <a:ahLst/>
            <a:cxnLst/>
            <a:rect l="0" t="0" r="0" b="0"/>
            <a:pathLst>
              <a:path w="77154" h="262115">
                <a:moveTo>
                  <a:pt x="0" y="4939"/>
                </a:moveTo>
                <a:lnTo>
                  <a:pt x="0" y="0"/>
                </a:lnTo>
                <a:lnTo>
                  <a:pt x="0" y="38107"/>
                </a:lnTo>
                <a:lnTo>
                  <a:pt x="954" y="43243"/>
                </a:lnTo>
                <a:lnTo>
                  <a:pt x="2541" y="48573"/>
                </a:lnTo>
                <a:lnTo>
                  <a:pt x="4552" y="54031"/>
                </a:lnTo>
                <a:lnTo>
                  <a:pt x="5892" y="59574"/>
                </a:lnTo>
                <a:lnTo>
                  <a:pt x="6786" y="65175"/>
                </a:lnTo>
                <a:lnTo>
                  <a:pt x="7382" y="70814"/>
                </a:lnTo>
                <a:lnTo>
                  <a:pt x="7779" y="77431"/>
                </a:lnTo>
                <a:lnTo>
                  <a:pt x="8220" y="92402"/>
                </a:lnTo>
                <a:lnTo>
                  <a:pt x="9290" y="99443"/>
                </a:lnTo>
                <a:lnTo>
                  <a:pt x="10956" y="106042"/>
                </a:lnTo>
                <a:lnTo>
                  <a:pt x="13020" y="112346"/>
                </a:lnTo>
                <a:lnTo>
                  <a:pt x="14395" y="119406"/>
                </a:lnTo>
                <a:lnTo>
                  <a:pt x="15312" y="126970"/>
                </a:lnTo>
                <a:lnTo>
                  <a:pt x="15923" y="134871"/>
                </a:lnTo>
                <a:lnTo>
                  <a:pt x="17283" y="142043"/>
                </a:lnTo>
                <a:lnTo>
                  <a:pt x="19142" y="148729"/>
                </a:lnTo>
                <a:lnTo>
                  <a:pt x="21334" y="155092"/>
                </a:lnTo>
                <a:lnTo>
                  <a:pt x="26606" y="161238"/>
                </a:lnTo>
                <a:lnTo>
                  <a:pt x="33929" y="167241"/>
                </a:lnTo>
                <a:lnTo>
                  <a:pt x="42622" y="173148"/>
                </a:lnTo>
                <a:lnTo>
                  <a:pt x="48417" y="178038"/>
                </a:lnTo>
                <a:lnTo>
                  <a:pt x="52281" y="182251"/>
                </a:lnTo>
                <a:lnTo>
                  <a:pt x="54857" y="186012"/>
                </a:lnTo>
                <a:lnTo>
                  <a:pt x="57526" y="190424"/>
                </a:lnTo>
                <a:lnTo>
                  <a:pt x="60259" y="195271"/>
                </a:lnTo>
                <a:lnTo>
                  <a:pt x="63033" y="200407"/>
                </a:lnTo>
                <a:lnTo>
                  <a:pt x="64882" y="205736"/>
                </a:lnTo>
                <a:lnTo>
                  <a:pt x="66115" y="211194"/>
                </a:lnTo>
                <a:lnTo>
                  <a:pt x="66936" y="216737"/>
                </a:lnTo>
                <a:lnTo>
                  <a:pt x="68437" y="221385"/>
                </a:lnTo>
                <a:lnTo>
                  <a:pt x="70390" y="225437"/>
                </a:lnTo>
                <a:lnTo>
                  <a:pt x="72645" y="229090"/>
                </a:lnTo>
                <a:lnTo>
                  <a:pt x="74147" y="232478"/>
                </a:lnTo>
                <a:lnTo>
                  <a:pt x="75817" y="238783"/>
                </a:lnTo>
                <a:lnTo>
                  <a:pt x="76559" y="244759"/>
                </a:lnTo>
                <a:lnTo>
                  <a:pt x="76889" y="250591"/>
                </a:lnTo>
                <a:lnTo>
                  <a:pt x="77153" y="262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62"/>
          <p:cNvSpPr/>
          <p:nvPr/>
        </p:nvSpPr>
        <p:spPr>
          <a:xfrm>
            <a:off x="3208973" y="3951922"/>
            <a:ext cx="325249" cy="402896"/>
          </a:xfrm>
          <a:custGeom>
            <a:avLst/>
            <a:gdLst/>
            <a:ahLst/>
            <a:cxnLst/>
            <a:rect l="0" t="0" r="0" b="0"/>
            <a:pathLst>
              <a:path w="325249" h="402896">
                <a:moveTo>
                  <a:pt x="205739" y="0"/>
                </a:moveTo>
                <a:lnTo>
                  <a:pt x="185339" y="0"/>
                </a:lnTo>
                <a:lnTo>
                  <a:pt x="182614" y="953"/>
                </a:lnTo>
                <a:lnTo>
                  <a:pt x="177047" y="4551"/>
                </a:lnTo>
                <a:lnTo>
                  <a:pt x="168857" y="6785"/>
                </a:lnTo>
                <a:lnTo>
                  <a:pt x="159819" y="7778"/>
                </a:lnTo>
                <a:lnTo>
                  <a:pt x="152628" y="8219"/>
                </a:lnTo>
                <a:lnTo>
                  <a:pt x="143716" y="10956"/>
                </a:lnTo>
                <a:lnTo>
                  <a:pt x="134358" y="14394"/>
                </a:lnTo>
                <a:lnTo>
                  <a:pt x="127024" y="15923"/>
                </a:lnTo>
                <a:lnTo>
                  <a:pt x="118050" y="19142"/>
                </a:lnTo>
                <a:lnTo>
                  <a:pt x="112990" y="21334"/>
                </a:lnTo>
                <a:lnTo>
                  <a:pt x="107711" y="22795"/>
                </a:lnTo>
                <a:lnTo>
                  <a:pt x="102287" y="23769"/>
                </a:lnTo>
                <a:lnTo>
                  <a:pt x="96766" y="24419"/>
                </a:lnTo>
                <a:lnTo>
                  <a:pt x="91180" y="25804"/>
                </a:lnTo>
                <a:lnTo>
                  <a:pt x="85551" y="27680"/>
                </a:lnTo>
                <a:lnTo>
                  <a:pt x="79894" y="29883"/>
                </a:lnTo>
                <a:lnTo>
                  <a:pt x="74217" y="30400"/>
                </a:lnTo>
                <a:lnTo>
                  <a:pt x="68528" y="29792"/>
                </a:lnTo>
                <a:lnTo>
                  <a:pt x="62830" y="28434"/>
                </a:lnTo>
                <a:lnTo>
                  <a:pt x="53959" y="26925"/>
                </a:lnTo>
                <a:lnTo>
                  <a:pt x="46841" y="26254"/>
                </a:lnTo>
                <a:lnTo>
                  <a:pt x="37479" y="25877"/>
                </a:lnTo>
                <a:lnTo>
                  <a:pt x="25782" y="25749"/>
                </a:lnTo>
                <a:lnTo>
                  <a:pt x="5718" y="25720"/>
                </a:lnTo>
                <a:lnTo>
                  <a:pt x="3812" y="24766"/>
                </a:lnTo>
                <a:lnTo>
                  <a:pt x="2541" y="23178"/>
                </a:lnTo>
                <a:lnTo>
                  <a:pt x="501" y="18337"/>
                </a:lnTo>
                <a:lnTo>
                  <a:pt x="334" y="18892"/>
                </a:lnTo>
                <a:lnTo>
                  <a:pt x="12" y="29946"/>
                </a:lnTo>
                <a:lnTo>
                  <a:pt x="0" y="50391"/>
                </a:lnTo>
                <a:lnTo>
                  <a:pt x="2539" y="60814"/>
                </a:lnTo>
                <a:lnTo>
                  <a:pt x="5891" y="71796"/>
                </a:lnTo>
                <a:lnTo>
                  <a:pt x="7380" y="83027"/>
                </a:lnTo>
                <a:lnTo>
                  <a:pt x="8042" y="94369"/>
                </a:lnTo>
                <a:lnTo>
                  <a:pt x="8336" y="105759"/>
                </a:lnTo>
                <a:lnTo>
                  <a:pt x="8467" y="117172"/>
                </a:lnTo>
                <a:lnTo>
                  <a:pt x="9454" y="123835"/>
                </a:lnTo>
                <a:lnTo>
                  <a:pt x="11065" y="131134"/>
                </a:lnTo>
                <a:lnTo>
                  <a:pt x="13092" y="138858"/>
                </a:lnTo>
                <a:lnTo>
                  <a:pt x="14442" y="145912"/>
                </a:lnTo>
                <a:lnTo>
                  <a:pt x="15343" y="152520"/>
                </a:lnTo>
                <a:lnTo>
                  <a:pt x="16343" y="164941"/>
                </a:lnTo>
                <a:lnTo>
                  <a:pt x="16788" y="176813"/>
                </a:lnTo>
                <a:lnTo>
                  <a:pt x="17039" y="194205"/>
                </a:lnTo>
                <a:lnTo>
                  <a:pt x="18026" y="199003"/>
                </a:lnTo>
                <a:lnTo>
                  <a:pt x="23014" y="211258"/>
                </a:lnTo>
                <a:lnTo>
                  <a:pt x="24516" y="221210"/>
                </a:lnTo>
                <a:lnTo>
                  <a:pt x="25559" y="232648"/>
                </a:lnTo>
                <a:lnTo>
                  <a:pt x="25707" y="244149"/>
                </a:lnTo>
                <a:lnTo>
                  <a:pt x="25716" y="248212"/>
                </a:lnTo>
                <a:lnTo>
                  <a:pt x="25716" y="243936"/>
                </a:lnTo>
                <a:lnTo>
                  <a:pt x="26669" y="242634"/>
                </a:lnTo>
                <a:lnTo>
                  <a:pt x="28256" y="241766"/>
                </a:lnTo>
                <a:lnTo>
                  <a:pt x="33097" y="240373"/>
                </a:lnTo>
                <a:lnTo>
                  <a:pt x="40898" y="233254"/>
                </a:lnTo>
                <a:lnTo>
                  <a:pt x="49793" y="225428"/>
                </a:lnTo>
                <a:lnTo>
                  <a:pt x="58960" y="219888"/>
                </a:lnTo>
                <a:lnTo>
                  <a:pt x="66844" y="214251"/>
                </a:lnTo>
                <a:lnTo>
                  <a:pt x="70280" y="211414"/>
                </a:lnTo>
                <a:lnTo>
                  <a:pt x="75428" y="208570"/>
                </a:lnTo>
                <a:lnTo>
                  <a:pt x="81718" y="205722"/>
                </a:lnTo>
                <a:lnTo>
                  <a:pt x="88768" y="202870"/>
                </a:lnTo>
                <a:lnTo>
                  <a:pt x="95373" y="200017"/>
                </a:lnTo>
                <a:lnTo>
                  <a:pt x="107793" y="194306"/>
                </a:lnTo>
                <a:lnTo>
                  <a:pt x="114724" y="191450"/>
                </a:lnTo>
                <a:lnTo>
                  <a:pt x="122202" y="188593"/>
                </a:lnTo>
                <a:lnTo>
                  <a:pt x="130045" y="185737"/>
                </a:lnTo>
                <a:lnTo>
                  <a:pt x="137179" y="183832"/>
                </a:lnTo>
                <a:lnTo>
                  <a:pt x="143840" y="182562"/>
                </a:lnTo>
                <a:lnTo>
                  <a:pt x="150185" y="181716"/>
                </a:lnTo>
                <a:lnTo>
                  <a:pt x="156321" y="181152"/>
                </a:lnTo>
                <a:lnTo>
                  <a:pt x="162316" y="180775"/>
                </a:lnTo>
                <a:lnTo>
                  <a:pt x="168218" y="180524"/>
                </a:lnTo>
                <a:lnTo>
                  <a:pt x="182395" y="180246"/>
                </a:lnTo>
                <a:lnTo>
                  <a:pt x="190176" y="180171"/>
                </a:lnTo>
                <a:lnTo>
                  <a:pt x="197269" y="181074"/>
                </a:lnTo>
                <a:lnTo>
                  <a:pt x="203902" y="182629"/>
                </a:lnTo>
                <a:lnTo>
                  <a:pt x="210229" y="184617"/>
                </a:lnTo>
                <a:lnTo>
                  <a:pt x="216353" y="185944"/>
                </a:lnTo>
                <a:lnTo>
                  <a:pt x="222340" y="186827"/>
                </a:lnTo>
                <a:lnTo>
                  <a:pt x="228236" y="187417"/>
                </a:lnTo>
                <a:lnTo>
                  <a:pt x="234072" y="188762"/>
                </a:lnTo>
                <a:lnTo>
                  <a:pt x="239868" y="190611"/>
                </a:lnTo>
                <a:lnTo>
                  <a:pt x="245636" y="192797"/>
                </a:lnTo>
                <a:lnTo>
                  <a:pt x="251387" y="195206"/>
                </a:lnTo>
                <a:lnTo>
                  <a:pt x="257126" y="197765"/>
                </a:lnTo>
                <a:lnTo>
                  <a:pt x="268583" y="203148"/>
                </a:lnTo>
                <a:lnTo>
                  <a:pt x="280025" y="208716"/>
                </a:lnTo>
                <a:lnTo>
                  <a:pt x="288920" y="214365"/>
                </a:lnTo>
                <a:lnTo>
                  <a:pt x="292626" y="217205"/>
                </a:lnTo>
                <a:lnTo>
                  <a:pt x="299283" y="225441"/>
                </a:lnTo>
                <a:lnTo>
                  <a:pt x="305416" y="234499"/>
                </a:lnTo>
                <a:lnTo>
                  <a:pt x="314225" y="245905"/>
                </a:lnTo>
                <a:lnTo>
                  <a:pt x="319995" y="255659"/>
                </a:lnTo>
                <a:lnTo>
                  <a:pt x="323194" y="266344"/>
                </a:lnTo>
                <a:lnTo>
                  <a:pt x="324617" y="276490"/>
                </a:lnTo>
                <a:lnTo>
                  <a:pt x="325248" y="284175"/>
                </a:lnTo>
                <a:lnTo>
                  <a:pt x="322989" y="293305"/>
                </a:lnTo>
                <a:lnTo>
                  <a:pt x="318810" y="303713"/>
                </a:lnTo>
                <a:lnTo>
                  <a:pt x="313778" y="314688"/>
                </a:lnTo>
                <a:lnTo>
                  <a:pt x="305589" y="331578"/>
                </a:lnTo>
                <a:lnTo>
                  <a:pt x="297131" y="344096"/>
                </a:lnTo>
                <a:lnTo>
                  <a:pt x="291443" y="353274"/>
                </a:lnTo>
                <a:lnTo>
                  <a:pt x="288592" y="358389"/>
                </a:lnTo>
                <a:lnTo>
                  <a:pt x="280345" y="366612"/>
                </a:lnTo>
                <a:lnTo>
                  <a:pt x="271282" y="373441"/>
                </a:lnTo>
                <a:lnTo>
                  <a:pt x="264079" y="379651"/>
                </a:lnTo>
                <a:lnTo>
                  <a:pt x="260825" y="381689"/>
                </a:lnTo>
                <a:lnTo>
                  <a:pt x="246218" y="387498"/>
                </a:lnTo>
                <a:lnTo>
                  <a:pt x="236112" y="392249"/>
                </a:lnTo>
                <a:lnTo>
                  <a:pt x="225271" y="397536"/>
                </a:lnTo>
                <a:lnTo>
                  <a:pt x="219713" y="399326"/>
                </a:lnTo>
                <a:lnTo>
                  <a:pt x="214102" y="400520"/>
                </a:lnTo>
                <a:lnTo>
                  <a:pt x="208457" y="401316"/>
                </a:lnTo>
                <a:lnTo>
                  <a:pt x="202788" y="401847"/>
                </a:lnTo>
                <a:lnTo>
                  <a:pt x="197104" y="402200"/>
                </a:lnTo>
                <a:lnTo>
                  <a:pt x="185709" y="402593"/>
                </a:lnTo>
                <a:lnTo>
                  <a:pt x="161709" y="402866"/>
                </a:lnTo>
                <a:lnTo>
                  <a:pt x="147396" y="402895"/>
                </a:lnTo>
                <a:lnTo>
                  <a:pt x="142079" y="401947"/>
                </a:lnTo>
                <a:lnTo>
                  <a:pt x="136629" y="400362"/>
                </a:lnTo>
                <a:lnTo>
                  <a:pt x="131091" y="398353"/>
                </a:lnTo>
                <a:lnTo>
                  <a:pt x="122397" y="396121"/>
                </a:lnTo>
                <a:lnTo>
                  <a:pt x="114405" y="394176"/>
                </a:lnTo>
                <a:lnTo>
                  <a:pt x="104504" y="390137"/>
                </a:lnTo>
                <a:lnTo>
                  <a:pt x="96293" y="387707"/>
                </a:lnTo>
                <a:lnTo>
                  <a:pt x="92770" y="387059"/>
                </a:lnTo>
                <a:lnTo>
                  <a:pt x="86316" y="383799"/>
                </a:lnTo>
                <a:lnTo>
                  <a:pt x="77406" y="377108"/>
                </a:lnTo>
                <a:lnTo>
                  <a:pt x="69929" y="369924"/>
                </a:lnTo>
                <a:lnTo>
                  <a:pt x="68527" y="369489"/>
                </a:lnTo>
                <a:lnTo>
                  <a:pt x="61317" y="368732"/>
                </a:lnTo>
                <a:lnTo>
                  <a:pt x="68579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63"/>
          <p:cNvSpPr/>
          <p:nvPr/>
        </p:nvSpPr>
        <p:spPr>
          <a:xfrm>
            <a:off x="3766194" y="4097656"/>
            <a:ext cx="282884" cy="25717"/>
          </a:xfrm>
          <a:custGeom>
            <a:avLst/>
            <a:gdLst/>
            <a:ahLst/>
            <a:cxnLst/>
            <a:rect l="0" t="0" r="0" b="0"/>
            <a:pathLst>
              <a:path w="282884" h="25717">
                <a:moveTo>
                  <a:pt x="8563" y="25716"/>
                </a:moveTo>
                <a:lnTo>
                  <a:pt x="0" y="25716"/>
                </a:lnTo>
                <a:lnTo>
                  <a:pt x="41724" y="25716"/>
                </a:lnTo>
                <a:lnTo>
                  <a:pt x="47815" y="24764"/>
                </a:lnTo>
                <a:lnTo>
                  <a:pt x="54734" y="23176"/>
                </a:lnTo>
                <a:lnTo>
                  <a:pt x="62203" y="21165"/>
                </a:lnTo>
                <a:lnTo>
                  <a:pt x="69088" y="19825"/>
                </a:lnTo>
                <a:lnTo>
                  <a:pt x="75583" y="18931"/>
                </a:lnTo>
                <a:lnTo>
                  <a:pt x="81818" y="18335"/>
                </a:lnTo>
                <a:lnTo>
                  <a:pt x="87880" y="16985"/>
                </a:lnTo>
                <a:lnTo>
                  <a:pt x="93826" y="15133"/>
                </a:lnTo>
                <a:lnTo>
                  <a:pt x="99695" y="12946"/>
                </a:lnTo>
                <a:lnTo>
                  <a:pt x="106465" y="11488"/>
                </a:lnTo>
                <a:lnTo>
                  <a:pt x="113836" y="10515"/>
                </a:lnTo>
                <a:lnTo>
                  <a:pt x="121608" y="9867"/>
                </a:lnTo>
                <a:lnTo>
                  <a:pt x="129646" y="9435"/>
                </a:lnTo>
                <a:lnTo>
                  <a:pt x="146198" y="8955"/>
                </a:lnTo>
                <a:lnTo>
                  <a:pt x="153659" y="7875"/>
                </a:lnTo>
                <a:lnTo>
                  <a:pt x="160539" y="6202"/>
                </a:lnTo>
                <a:lnTo>
                  <a:pt x="167030" y="4134"/>
                </a:lnTo>
                <a:lnTo>
                  <a:pt x="173263" y="2756"/>
                </a:lnTo>
                <a:lnTo>
                  <a:pt x="179323" y="1837"/>
                </a:lnTo>
                <a:lnTo>
                  <a:pt x="185268" y="1224"/>
                </a:lnTo>
                <a:lnTo>
                  <a:pt x="191136" y="815"/>
                </a:lnTo>
                <a:lnTo>
                  <a:pt x="196954" y="543"/>
                </a:lnTo>
                <a:lnTo>
                  <a:pt x="208497" y="241"/>
                </a:lnTo>
                <a:lnTo>
                  <a:pt x="272997" y="0"/>
                </a:lnTo>
                <a:lnTo>
                  <a:pt x="276292" y="951"/>
                </a:lnTo>
                <a:lnTo>
                  <a:pt x="278490" y="2539"/>
                </a:lnTo>
                <a:lnTo>
                  <a:pt x="282883" y="8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64"/>
          <p:cNvSpPr/>
          <p:nvPr/>
        </p:nvSpPr>
        <p:spPr>
          <a:xfrm>
            <a:off x="4194843" y="3943350"/>
            <a:ext cx="265200" cy="308459"/>
          </a:xfrm>
          <a:custGeom>
            <a:avLst/>
            <a:gdLst/>
            <a:ahLst/>
            <a:cxnLst/>
            <a:rect l="0" t="0" r="0" b="0"/>
            <a:pathLst>
              <a:path w="265200" h="308459">
                <a:moveTo>
                  <a:pt x="205707" y="0"/>
                </a:moveTo>
                <a:lnTo>
                  <a:pt x="213087" y="0"/>
                </a:lnTo>
                <a:lnTo>
                  <a:pt x="209375" y="0"/>
                </a:lnTo>
                <a:lnTo>
                  <a:pt x="208152" y="952"/>
                </a:lnTo>
                <a:lnTo>
                  <a:pt x="207337" y="2540"/>
                </a:lnTo>
                <a:lnTo>
                  <a:pt x="206794" y="4550"/>
                </a:lnTo>
                <a:lnTo>
                  <a:pt x="205479" y="5891"/>
                </a:lnTo>
                <a:lnTo>
                  <a:pt x="203650" y="6785"/>
                </a:lnTo>
                <a:lnTo>
                  <a:pt x="201478" y="7380"/>
                </a:lnTo>
                <a:lnTo>
                  <a:pt x="196525" y="10583"/>
                </a:lnTo>
                <a:lnTo>
                  <a:pt x="193870" y="12770"/>
                </a:lnTo>
                <a:lnTo>
                  <a:pt x="190195" y="14228"/>
                </a:lnTo>
                <a:lnTo>
                  <a:pt x="185841" y="15200"/>
                </a:lnTo>
                <a:lnTo>
                  <a:pt x="181033" y="15849"/>
                </a:lnTo>
                <a:lnTo>
                  <a:pt x="175923" y="17233"/>
                </a:lnTo>
                <a:lnTo>
                  <a:pt x="170611" y="19108"/>
                </a:lnTo>
                <a:lnTo>
                  <a:pt x="165164" y="21311"/>
                </a:lnTo>
                <a:lnTo>
                  <a:pt x="159628" y="22780"/>
                </a:lnTo>
                <a:lnTo>
                  <a:pt x="154033" y="23759"/>
                </a:lnTo>
                <a:lnTo>
                  <a:pt x="148397" y="24412"/>
                </a:lnTo>
                <a:lnTo>
                  <a:pt x="142736" y="24847"/>
                </a:lnTo>
                <a:lnTo>
                  <a:pt x="137056" y="25137"/>
                </a:lnTo>
                <a:lnTo>
                  <a:pt x="125665" y="25460"/>
                </a:lnTo>
                <a:lnTo>
                  <a:pt x="97118" y="25683"/>
                </a:lnTo>
                <a:lnTo>
                  <a:pt x="92356" y="24742"/>
                </a:lnTo>
                <a:lnTo>
                  <a:pt x="84526" y="21156"/>
                </a:lnTo>
                <a:lnTo>
                  <a:pt x="77871" y="16388"/>
                </a:lnTo>
                <a:lnTo>
                  <a:pt x="74763" y="13782"/>
                </a:lnTo>
                <a:lnTo>
                  <a:pt x="71738" y="12046"/>
                </a:lnTo>
                <a:lnTo>
                  <a:pt x="65838" y="10116"/>
                </a:lnTo>
                <a:lnTo>
                  <a:pt x="60040" y="9258"/>
                </a:lnTo>
                <a:lnTo>
                  <a:pt x="57161" y="9029"/>
                </a:lnTo>
                <a:lnTo>
                  <a:pt x="54289" y="7925"/>
                </a:lnTo>
                <a:lnTo>
                  <a:pt x="48557" y="4157"/>
                </a:lnTo>
                <a:lnTo>
                  <a:pt x="42835" y="1847"/>
                </a:lnTo>
                <a:lnTo>
                  <a:pt x="35951" y="365"/>
                </a:lnTo>
                <a:lnTo>
                  <a:pt x="27695" y="48"/>
                </a:lnTo>
                <a:lnTo>
                  <a:pt x="26081" y="9"/>
                </a:lnTo>
                <a:lnTo>
                  <a:pt x="25719" y="7382"/>
                </a:lnTo>
                <a:lnTo>
                  <a:pt x="25685" y="41462"/>
                </a:lnTo>
                <a:lnTo>
                  <a:pt x="24732" y="45739"/>
                </a:lnTo>
                <a:lnTo>
                  <a:pt x="21134" y="53031"/>
                </a:lnTo>
                <a:lnTo>
                  <a:pt x="18899" y="61986"/>
                </a:lnTo>
                <a:lnTo>
                  <a:pt x="18303" y="67042"/>
                </a:lnTo>
                <a:lnTo>
                  <a:pt x="16953" y="71365"/>
                </a:lnTo>
                <a:lnTo>
                  <a:pt x="12914" y="78707"/>
                </a:lnTo>
                <a:lnTo>
                  <a:pt x="10483" y="87686"/>
                </a:lnTo>
                <a:lnTo>
                  <a:pt x="9836" y="92747"/>
                </a:lnTo>
                <a:lnTo>
                  <a:pt x="8451" y="98026"/>
                </a:lnTo>
                <a:lnTo>
                  <a:pt x="6575" y="103451"/>
                </a:lnTo>
                <a:lnTo>
                  <a:pt x="4373" y="108972"/>
                </a:lnTo>
                <a:lnTo>
                  <a:pt x="1925" y="117647"/>
                </a:lnTo>
                <a:lnTo>
                  <a:pt x="353" y="126426"/>
                </a:lnTo>
                <a:lnTo>
                  <a:pt x="0" y="135778"/>
                </a:lnTo>
                <a:lnTo>
                  <a:pt x="2522" y="139086"/>
                </a:lnTo>
                <a:lnTo>
                  <a:pt x="8187" y="145343"/>
                </a:lnTo>
                <a:lnTo>
                  <a:pt x="13462" y="143019"/>
                </a:lnTo>
                <a:lnTo>
                  <a:pt x="29691" y="135134"/>
                </a:lnTo>
                <a:lnTo>
                  <a:pt x="37943" y="130545"/>
                </a:lnTo>
                <a:lnTo>
                  <a:pt x="44785" y="125330"/>
                </a:lnTo>
                <a:lnTo>
                  <a:pt x="48895" y="122606"/>
                </a:lnTo>
                <a:lnTo>
                  <a:pt x="53541" y="119837"/>
                </a:lnTo>
                <a:lnTo>
                  <a:pt x="58543" y="117039"/>
                </a:lnTo>
                <a:lnTo>
                  <a:pt x="69181" y="111390"/>
                </a:lnTo>
                <a:lnTo>
                  <a:pt x="74684" y="108550"/>
                </a:lnTo>
                <a:lnTo>
                  <a:pt x="80258" y="106656"/>
                </a:lnTo>
                <a:lnTo>
                  <a:pt x="85879" y="105394"/>
                </a:lnTo>
                <a:lnTo>
                  <a:pt x="91532" y="104552"/>
                </a:lnTo>
                <a:lnTo>
                  <a:pt x="98157" y="103039"/>
                </a:lnTo>
                <a:lnTo>
                  <a:pt x="105432" y="101077"/>
                </a:lnTo>
                <a:lnTo>
                  <a:pt x="113139" y="98817"/>
                </a:lnTo>
                <a:lnTo>
                  <a:pt x="120182" y="97311"/>
                </a:lnTo>
                <a:lnTo>
                  <a:pt x="126783" y="96306"/>
                </a:lnTo>
                <a:lnTo>
                  <a:pt x="133088" y="95637"/>
                </a:lnTo>
                <a:lnTo>
                  <a:pt x="139197" y="95190"/>
                </a:lnTo>
                <a:lnTo>
                  <a:pt x="145174" y="94893"/>
                </a:lnTo>
                <a:lnTo>
                  <a:pt x="151064" y="94694"/>
                </a:lnTo>
                <a:lnTo>
                  <a:pt x="173006" y="94415"/>
                </a:lnTo>
                <a:lnTo>
                  <a:pt x="180096" y="95328"/>
                </a:lnTo>
                <a:lnTo>
                  <a:pt x="186728" y="96889"/>
                </a:lnTo>
                <a:lnTo>
                  <a:pt x="193055" y="98883"/>
                </a:lnTo>
                <a:lnTo>
                  <a:pt x="199177" y="101164"/>
                </a:lnTo>
                <a:lnTo>
                  <a:pt x="205164" y="103638"/>
                </a:lnTo>
                <a:lnTo>
                  <a:pt x="211060" y="106240"/>
                </a:lnTo>
                <a:lnTo>
                  <a:pt x="222691" y="111670"/>
                </a:lnTo>
                <a:lnTo>
                  <a:pt x="228459" y="114452"/>
                </a:lnTo>
                <a:lnTo>
                  <a:pt x="233258" y="117259"/>
                </a:lnTo>
                <a:lnTo>
                  <a:pt x="241129" y="122917"/>
                </a:lnTo>
                <a:lnTo>
                  <a:pt x="247802" y="131147"/>
                </a:lnTo>
                <a:lnTo>
                  <a:pt x="250915" y="136009"/>
                </a:lnTo>
                <a:lnTo>
                  <a:pt x="253943" y="141155"/>
                </a:lnTo>
                <a:lnTo>
                  <a:pt x="256914" y="146491"/>
                </a:lnTo>
                <a:lnTo>
                  <a:pt x="259848" y="151953"/>
                </a:lnTo>
                <a:lnTo>
                  <a:pt x="261803" y="157499"/>
                </a:lnTo>
                <a:lnTo>
                  <a:pt x="263107" y="163102"/>
                </a:lnTo>
                <a:lnTo>
                  <a:pt x="263976" y="168742"/>
                </a:lnTo>
                <a:lnTo>
                  <a:pt x="264555" y="174407"/>
                </a:lnTo>
                <a:lnTo>
                  <a:pt x="264942" y="180089"/>
                </a:lnTo>
                <a:lnTo>
                  <a:pt x="265199" y="185782"/>
                </a:lnTo>
                <a:lnTo>
                  <a:pt x="264418" y="192434"/>
                </a:lnTo>
                <a:lnTo>
                  <a:pt x="262945" y="199727"/>
                </a:lnTo>
                <a:lnTo>
                  <a:pt x="261011" y="207446"/>
                </a:lnTo>
                <a:lnTo>
                  <a:pt x="258769" y="214497"/>
                </a:lnTo>
                <a:lnTo>
                  <a:pt x="256321" y="221103"/>
                </a:lnTo>
                <a:lnTo>
                  <a:pt x="253737" y="227412"/>
                </a:lnTo>
                <a:lnTo>
                  <a:pt x="251062" y="233523"/>
                </a:lnTo>
                <a:lnTo>
                  <a:pt x="245549" y="245393"/>
                </a:lnTo>
                <a:lnTo>
                  <a:pt x="241793" y="250273"/>
                </a:lnTo>
                <a:lnTo>
                  <a:pt x="237384" y="254478"/>
                </a:lnTo>
                <a:lnTo>
                  <a:pt x="232540" y="258235"/>
                </a:lnTo>
                <a:lnTo>
                  <a:pt x="227406" y="262644"/>
                </a:lnTo>
                <a:lnTo>
                  <a:pt x="222078" y="267488"/>
                </a:lnTo>
                <a:lnTo>
                  <a:pt x="216621" y="272623"/>
                </a:lnTo>
                <a:lnTo>
                  <a:pt x="211077" y="276998"/>
                </a:lnTo>
                <a:lnTo>
                  <a:pt x="205477" y="280868"/>
                </a:lnTo>
                <a:lnTo>
                  <a:pt x="199839" y="284400"/>
                </a:lnTo>
                <a:lnTo>
                  <a:pt x="194175" y="287708"/>
                </a:lnTo>
                <a:lnTo>
                  <a:pt x="188494" y="290865"/>
                </a:lnTo>
                <a:lnTo>
                  <a:pt x="177101" y="296913"/>
                </a:lnTo>
                <a:lnTo>
                  <a:pt x="165688" y="302776"/>
                </a:lnTo>
                <a:lnTo>
                  <a:pt x="159978" y="304721"/>
                </a:lnTo>
                <a:lnTo>
                  <a:pt x="154266" y="306017"/>
                </a:lnTo>
                <a:lnTo>
                  <a:pt x="148553" y="306882"/>
                </a:lnTo>
                <a:lnTo>
                  <a:pt x="142839" y="307457"/>
                </a:lnTo>
                <a:lnTo>
                  <a:pt x="137125" y="307842"/>
                </a:lnTo>
                <a:lnTo>
                  <a:pt x="131410" y="308098"/>
                </a:lnTo>
                <a:lnTo>
                  <a:pt x="119981" y="308382"/>
                </a:lnTo>
                <a:lnTo>
                  <a:pt x="114266" y="308458"/>
                </a:lnTo>
                <a:lnTo>
                  <a:pt x="109504" y="307556"/>
                </a:lnTo>
                <a:lnTo>
                  <a:pt x="101672" y="304014"/>
                </a:lnTo>
                <a:lnTo>
                  <a:pt x="97298" y="302688"/>
                </a:lnTo>
                <a:lnTo>
                  <a:pt x="92477" y="301804"/>
                </a:lnTo>
                <a:lnTo>
                  <a:pt x="87358" y="301215"/>
                </a:lnTo>
                <a:lnTo>
                  <a:pt x="79130" y="300561"/>
                </a:lnTo>
                <a:lnTo>
                  <a:pt x="75602" y="300386"/>
                </a:lnTo>
                <a:lnTo>
                  <a:pt x="72298" y="299317"/>
                </a:lnTo>
                <a:lnTo>
                  <a:pt x="66086" y="295590"/>
                </a:lnTo>
                <a:lnTo>
                  <a:pt x="60151" y="290758"/>
                </a:lnTo>
                <a:lnTo>
                  <a:pt x="53130" y="284446"/>
                </a:lnTo>
                <a:lnTo>
                  <a:pt x="51601" y="283928"/>
                </a:lnTo>
                <a:lnTo>
                  <a:pt x="44899" y="283199"/>
                </a:lnTo>
                <a:lnTo>
                  <a:pt x="35846" y="282932"/>
                </a:lnTo>
                <a:lnTo>
                  <a:pt x="3425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65"/>
          <p:cNvSpPr/>
          <p:nvPr/>
        </p:nvSpPr>
        <p:spPr>
          <a:xfrm>
            <a:off x="4597717" y="4080510"/>
            <a:ext cx="120016" cy="197051"/>
          </a:xfrm>
          <a:custGeom>
            <a:avLst/>
            <a:gdLst/>
            <a:ahLst/>
            <a:cxnLst/>
            <a:rect l="0" t="0" r="0" b="0"/>
            <a:pathLst>
              <a:path w="120016" h="197051">
                <a:moveTo>
                  <a:pt x="0" y="0"/>
                </a:moveTo>
                <a:lnTo>
                  <a:pt x="0" y="127316"/>
                </a:lnTo>
                <a:lnTo>
                  <a:pt x="953" y="131549"/>
                </a:lnTo>
                <a:lnTo>
                  <a:pt x="2540" y="135325"/>
                </a:lnTo>
                <a:lnTo>
                  <a:pt x="4551" y="138794"/>
                </a:lnTo>
                <a:lnTo>
                  <a:pt x="5891" y="142059"/>
                </a:lnTo>
                <a:lnTo>
                  <a:pt x="6785" y="145189"/>
                </a:lnTo>
                <a:lnTo>
                  <a:pt x="7381" y="148227"/>
                </a:lnTo>
                <a:lnTo>
                  <a:pt x="10583" y="154143"/>
                </a:lnTo>
                <a:lnTo>
                  <a:pt x="12770" y="157055"/>
                </a:lnTo>
                <a:lnTo>
                  <a:pt x="15201" y="162829"/>
                </a:lnTo>
                <a:lnTo>
                  <a:pt x="15849" y="165703"/>
                </a:lnTo>
                <a:lnTo>
                  <a:pt x="19109" y="171436"/>
                </a:lnTo>
                <a:lnTo>
                  <a:pt x="21312" y="174298"/>
                </a:lnTo>
                <a:lnTo>
                  <a:pt x="23733" y="177158"/>
                </a:lnTo>
                <a:lnTo>
                  <a:pt x="26299" y="180018"/>
                </a:lnTo>
                <a:lnTo>
                  <a:pt x="28963" y="182877"/>
                </a:lnTo>
                <a:lnTo>
                  <a:pt x="31691" y="184783"/>
                </a:lnTo>
                <a:lnTo>
                  <a:pt x="34463" y="186053"/>
                </a:lnTo>
                <a:lnTo>
                  <a:pt x="37262" y="186900"/>
                </a:lnTo>
                <a:lnTo>
                  <a:pt x="39129" y="188418"/>
                </a:lnTo>
                <a:lnTo>
                  <a:pt x="40373" y="190382"/>
                </a:lnTo>
                <a:lnTo>
                  <a:pt x="41203" y="192643"/>
                </a:lnTo>
                <a:lnTo>
                  <a:pt x="42709" y="194151"/>
                </a:lnTo>
                <a:lnTo>
                  <a:pt x="44665" y="195156"/>
                </a:lnTo>
                <a:lnTo>
                  <a:pt x="50098" y="196770"/>
                </a:lnTo>
                <a:lnTo>
                  <a:pt x="53381" y="196990"/>
                </a:lnTo>
                <a:lnTo>
                  <a:pt x="55590" y="197050"/>
                </a:lnTo>
                <a:lnTo>
                  <a:pt x="58015" y="196136"/>
                </a:lnTo>
                <a:lnTo>
                  <a:pt x="60584" y="194575"/>
                </a:lnTo>
                <a:lnTo>
                  <a:pt x="63250" y="192581"/>
                </a:lnTo>
                <a:lnTo>
                  <a:pt x="65978" y="190300"/>
                </a:lnTo>
                <a:lnTo>
                  <a:pt x="68750" y="187827"/>
                </a:lnTo>
                <a:lnTo>
                  <a:pt x="74371" y="182538"/>
                </a:lnTo>
                <a:lnTo>
                  <a:pt x="91446" y="165705"/>
                </a:lnTo>
                <a:lnTo>
                  <a:pt x="97158" y="160006"/>
                </a:lnTo>
                <a:lnTo>
                  <a:pt x="100015" y="156201"/>
                </a:lnTo>
                <a:lnTo>
                  <a:pt x="102872" y="151759"/>
                </a:lnTo>
                <a:lnTo>
                  <a:pt x="105728" y="146892"/>
                </a:lnTo>
                <a:lnTo>
                  <a:pt x="108586" y="142696"/>
                </a:lnTo>
                <a:lnTo>
                  <a:pt x="111443" y="138946"/>
                </a:lnTo>
                <a:lnTo>
                  <a:pt x="120015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66"/>
          <p:cNvSpPr/>
          <p:nvPr/>
        </p:nvSpPr>
        <p:spPr>
          <a:xfrm>
            <a:off x="4598940" y="3926558"/>
            <a:ext cx="15923" cy="25365"/>
          </a:xfrm>
          <a:custGeom>
            <a:avLst/>
            <a:gdLst/>
            <a:ahLst/>
            <a:cxnLst/>
            <a:rect l="0" t="0" r="0" b="0"/>
            <a:pathLst>
              <a:path w="15923" h="25365">
                <a:moveTo>
                  <a:pt x="15922" y="25364"/>
                </a:moveTo>
                <a:lnTo>
                  <a:pt x="15922" y="17145"/>
                </a:lnTo>
                <a:lnTo>
                  <a:pt x="14970" y="16074"/>
                </a:lnTo>
                <a:lnTo>
                  <a:pt x="7703" y="8581"/>
                </a:lnTo>
                <a:lnTo>
                  <a:pt x="6633" y="8461"/>
                </a:lnTo>
                <a:lnTo>
                  <a:pt x="4967" y="8380"/>
                </a:lnTo>
                <a:lnTo>
                  <a:pt x="0" y="8251"/>
                </a:lnTo>
                <a:lnTo>
                  <a:pt x="544" y="8240"/>
                </a:lnTo>
                <a:lnTo>
                  <a:pt x="6265" y="8222"/>
                </a:lnTo>
                <a:lnTo>
                  <a:pt x="6627" y="7268"/>
                </a:lnTo>
                <a:lnTo>
                  <a:pt x="6868" y="5681"/>
                </a:lnTo>
                <a:lnTo>
                  <a:pt x="7028" y="3669"/>
                </a:lnTo>
                <a:lnTo>
                  <a:pt x="8088" y="2328"/>
                </a:lnTo>
                <a:lnTo>
                  <a:pt x="9747" y="1434"/>
                </a:lnTo>
                <a:lnTo>
                  <a:pt x="14702" y="0"/>
                </a:lnTo>
                <a:lnTo>
                  <a:pt x="15109" y="835"/>
                </a:lnTo>
                <a:lnTo>
                  <a:pt x="15380" y="2344"/>
                </a:lnTo>
                <a:lnTo>
                  <a:pt x="15922" y="8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67"/>
          <p:cNvSpPr/>
          <p:nvPr/>
        </p:nvSpPr>
        <p:spPr>
          <a:xfrm>
            <a:off x="2943225" y="4414847"/>
            <a:ext cx="1731646" cy="111433"/>
          </a:xfrm>
          <a:custGeom>
            <a:avLst/>
            <a:gdLst/>
            <a:ahLst/>
            <a:cxnLst/>
            <a:rect l="0" t="0" r="0" b="0"/>
            <a:pathLst>
              <a:path w="1731646" h="111433">
                <a:moveTo>
                  <a:pt x="0" y="111432"/>
                </a:moveTo>
                <a:lnTo>
                  <a:pt x="11931" y="111432"/>
                </a:lnTo>
                <a:lnTo>
                  <a:pt x="14621" y="110480"/>
                </a:lnTo>
                <a:lnTo>
                  <a:pt x="17368" y="108893"/>
                </a:lnTo>
                <a:lnTo>
                  <a:pt x="20151" y="106882"/>
                </a:lnTo>
                <a:lnTo>
                  <a:pt x="28323" y="104648"/>
                </a:lnTo>
                <a:lnTo>
                  <a:pt x="48744" y="102143"/>
                </a:lnTo>
                <a:lnTo>
                  <a:pt x="53451" y="100477"/>
                </a:lnTo>
                <a:lnTo>
                  <a:pt x="63761" y="97039"/>
                </a:lnTo>
                <a:lnTo>
                  <a:pt x="81228" y="94150"/>
                </a:lnTo>
                <a:lnTo>
                  <a:pt x="88442" y="92291"/>
                </a:lnTo>
                <a:lnTo>
                  <a:pt x="96108" y="90099"/>
                </a:lnTo>
                <a:lnTo>
                  <a:pt x="116001" y="87014"/>
                </a:lnTo>
                <a:lnTo>
                  <a:pt x="146632" y="85019"/>
                </a:lnTo>
                <a:lnTo>
                  <a:pt x="154905" y="83346"/>
                </a:lnTo>
                <a:lnTo>
                  <a:pt x="172669" y="79899"/>
                </a:lnTo>
                <a:lnTo>
                  <a:pt x="202185" y="77007"/>
                </a:lnTo>
                <a:lnTo>
                  <a:pt x="210037" y="75147"/>
                </a:lnTo>
                <a:lnTo>
                  <a:pt x="217177" y="72955"/>
                </a:lnTo>
                <a:lnTo>
                  <a:pt x="245429" y="69869"/>
                </a:lnTo>
                <a:lnTo>
                  <a:pt x="266877" y="66608"/>
                </a:lnTo>
                <a:lnTo>
                  <a:pt x="277930" y="64404"/>
                </a:lnTo>
                <a:lnTo>
                  <a:pt x="307139" y="61303"/>
                </a:lnTo>
                <a:lnTo>
                  <a:pt x="355344" y="59303"/>
                </a:lnTo>
                <a:lnTo>
                  <a:pt x="367389" y="57630"/>
                </a:lnTo>
                <a:lnTo>
                  <a:pt x="390931" y="54183"/>
                </a:lnTo>
                <a:lnTo>
                  <a:pt x="425605" y="51290"/>
                </a:lnTo>
                <a:lnTo>
                  <a:pt x="437089" y="49430"/>
                </a:lnTo>
                <a:lnTo>
                  <a:pt x="448555" y="47238"/>
                </a:lnTo>
                <a:lnTo>
                  <a:pt x="500224" y="42766"/>
                </a:lnTo>
                <a:lnTo>
                  <a:pt x="512553" y="40890"/>
                </a:lnTo>
                <a:lnTo>
                  <a:pt x="524581" y="38687"/>
                </a:lnTo>
                <a:lnTo>
                  <a:pt x="577154" y="34198"/>
                </a:lnTo>
                <a:lnTo>
                  <a:pt x="589557" y="32321"/>
                </a:lnTo>
                <a:lnTo>
                  <a:pt x="641389" y="22463"/>
                </a:lnTo>
                <a:lnTo>
                  <a:pt x="669236" y="19503"/>
                </a:lnTo>
                <a:lnTo>
                  <a:pt x="696536" y="17235"/>
                </a:lnTo>
                <a:lnTo>
                  <a:pt x="709149" y="15296"/>
                </a:lnTo>
                <a:lnTo>
                  <a:pt x="721369" y="13052"/>
                </a:lnTo>
                <a:lnTo>
                  <a:pt x="761320" y="9892"/>
                </a:lnTo>
                <a:lnTo>
                  <a:pt x="807871" y="8957"/>
                </a:lnTo>
                <a:lnTo>
                  <a:pt x="896934" y="8597"/>
                </a:lnTo>
                <a:lnTo>
                  <a:pt x="925687" y="6038"/>
                </a:lnTo>
                <a:lnTo>
                  <a:pt x="955294" y="2678"/>
                </a:lnTo>
                <a:lnTo>
                  <a:pt x="1004092" y="786"/>
                </a:lnTo>
                <a:lnTo>
                  <a:pt x="1099106" y="60"/>
                </a:lnTo>
                <a:lnTo>
                  <a:pt x="1175990" y="0"/>
                </a:lnTo>
                <a:lnTo>
                  <a:pt x="1206874" y="2534"/>
                </a:lnTo>
                <a:lnTo>
                  <a:pt x="1237428" y="5883"/>
                </a:lnTo>
                <a:lnTo>
                  <a:pt x="1285807" y="7769"/>
                </a:lnTo>
                <a:lnTo>
                  <a:pt x="1359785" y="8458"/>
                </a:lnTo>
                <a:lnTo>
                  <a:pt x="1388573" y="11056"/>
                </a:lnTo>
                <a:lnTo>
                  <a:pt x="1417244" y="14434"/>
                </a:lnTo>
                <a:lnTo>
                  <a:pt x="1459207" y="16335"/>
                </a:lnTo>
                <a:lnTo>
                  <a:pt x="1508002" y="19517"/>
                </a:lnTo>
                <a:lnTo>
                  <a:pt x="1531283" y="22956"/>
                </a:lnTo>
                <a:lnTo>
                  <a:pt x="1584175" y="25345"/>
                </a:lnTo>
                <a:lnTo>
                  <a:pt x="1602285" y="23007"/>
                </a:lnTo>
                <a:lnTo>
                  <a:pt x="1619859" y="19744"/>
                </a:lnTo>
                <a:lnTo>
                  <a:pt x="1670864" y="17288"/>
                </a:lnTo>
                <a:lnTo>
                  <a:pt x="1731645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68"/>
          <p:cNvSpPr/>
          <p:nvPr/>
        </p:nvSpPr>
        <p:spPr>
          <a:xfrm>
            <a:off x="3517582" y="4534852"/>
            <a:ext cx="42864" cy="360046"/>
          </a:xfrm>
          <a:custGeom>
            <a:avLst/>
            <a:gdLst/>
            <a:ahLst/>
            <a:cxnLst/>
            <a:rect l="0" t="0" r="0" b="0"/>
            <a:pathLst>
              <a:path w="42864" h="360046">
                <a:moveTo>
                  <a:pt x="42863" y="0"/>
                </a:moveTo>
                <a:lnTo>
                  <a:pt x="26940" y="0"/>
                </a:lnTo>
                <a:lnTo>
                  <a:pt x="26533" y="953"/>
                </a:lnTo>
                <a:lnTo>
                  <a:pt x="25825" y="7381"/>
                </a:lnTo>
                <a:lnTo>
                  <a:pt x="25727" y="27781"/>
                </a:lnTo>
                <a:lnTo>
                  <a:pt x="24771" y="31856"/>
                </a:lnTo>
                <a:lnTo>
                  <a:pt x="23182" y="36477"/>
                </a:lnTo>
                <a:lnTo>
                  <a:pt x="21170" y="41463"/>
                </a:lnTo>
                <a:lnTo>
                  <a:pt x="19828" y="46692"/>
                </a:lnTo>
                <a:lnTo>
                  <a:pt x="18934" y="52083"/>
                </a:lnTo>
                <a:lnTo>
                  <a:pt x="18337" y="57582"/>
                </a:lnTo>
                <a:lnTo>
                  <a:pt x="17940" y="64106"/>
                </a:lnTo>
                <a:lnTo>
                  <a:pt x="17499" y="78974"/>
                </a:lnTo>
                <a:lnTo>
                  <a:pt x="17176" y="128748"/>
                </a:lnTo>
                <a:lnTo>
                  <a:pt x="16213" y="137267"/>
                </a:lnTo>
                <a:lnTo>
                  <a:pt x="14619" y="145804"/>
                </a:lnTo>
                <a:lnTo>
                  <a:pt x="12603" y="154353"/>
                </a:lnTo>
                <a:lnTo>
                  <a:pt x="11260" y="162910"/>
                </a:lnTo>
                <a:lnTo>
                  <a:pt x="10364" y="171471"/>
                </a:lnTo>
                <a:lnTo>
                  <a:pt x="9767" y="180037"/>
                </a:lnTo>
                <a:lnTo>
                  <a:pt x="8416" y="188605"/>
                </a:lnTo>
                <a:lnTo>
                  <a:pt x="6563" y="197174"/>
                </a:lnTo>
                <a:lnTo>
                  <a:pt x="4376" y="205744"/>
                </a:lnTo>
                <a:lnTo>
                  <a:pt x="2917" y="214315"/>
                </a:lnTo>
                <a:lnTo>
                  <a:pt x="1945" y="222887"/>
                </a:lnTo>
                <a:lnTo>
                  <a:pt x="1297" y="231459"/>
                </a:lnTo>
                <a:lnTo>
                  <a:pt x="864" y="240031"/>
                </a:lnTo>
                <a:lnTo>
                  <a:pt x="384" y="257176"/>
                </a:lnTo>
                <a:lnTo>
                  <a:pt x="34" y="296679"/>
                </a:lnTo>
                <a:lnTo>
                  <a:pt x="0" y="346444"/>
                </a:lnTo>
                <a:lnTo>
                  <a:pt x="953" y="349073"/>
                </a:lnTo>
                <a:lnTo>
                  <a:pt x="2540" y="351778"/>
                </a:lnTo>
                <a:lnTo>
                  <a:pt x="8219" y="359561"/>
                </a:lnTo>
                <a:lnTo>
                  <a:pt x="9290" y="359722"/>
                </a:lnTo>
                <a:lnTo>
                  <a:pt x="10956" y="359830"/>
                </a:lnTo>
                <a:lnTo>
                  <a:pt x="17145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69"/>
          <p:cNvSpPr/>
          <p:nvPr/>
        </p:nvSpPr>
        <p:spPr>
          <a:xfrm>
            <a:off x="3637715" y="4509151"/>
            <a:ext cx="299885" cy="342736"/>
          </a:xfrm>
          <a:custGeom>
            <a:avLst/>
            <a:gdLst/>
            <a:ahLst/>
            <a:cxnLst/>
            <a:rect l="0" t="0" r="0" b="0"/>
            <a:pathLst>
              <a:path w="299885" h="342736">
                <a:moveTo>
                  <a:pt x="77035" y="77136"/>
                </a:moveTo>
                <a:lnTo>
                  <a:pt x="77035" y="68917"/>
                </a:lnTo>
                <a:lnTo>
                  <a:pt x="68304" y="68585"/>
                </a:lnTo>
                <a:lnTo>
                  <a:pt x="52893" y="68565"/>
                </a:lnTo>
                <a:lnTo>
                  <a:pt x="49477" y="71104"/>
                </a:lnTo>
                <a:lnTo>
                  <a:pt x="47233" y="73115"/>
                </a:lnTo>
                <a:lnTo>
                  <a:pt x="45737" y="75408"/>
                </a:lnTo>
                <a:lnTo>
                  <a:pt x="42678" y="83186"/>
                </a:lnTo>
                <a:lnTo>
                  <a:pt x="36163" y="92475"/>
                </a:lnTo>
                <a:lnTo>
                  <a:pt x="30930" y="101733"/>
                </a:lnTo>
                <a:lnTo>
                  <a:pt x="25428" y="112198"/>
                </a:lnTo>
                <a:lnTo>
                  <a:pt x="14136" y="134439"/>
                </a:lnTo>
                <a:lnTo>
                  <a:pt x="12242" y="140103"/>
                </a:lnTo>
                <a:lnTo>
                  <a:pt x="10980" y="145784"/>
                </a:lnTo>
                <a:lnTo>
                  <a:pt x="10138" y="151476"/>
                </a:lnTo>
                <a:lnTo>
                  <a:pt x="8624" y="157176"/>
                </a:lnTo>
                <a:lnTo>
                  <a:pt x="6662" y="162882"/>
                </a:lnTo>
                <a:lnTo>
                  <a:pt x="4402" y="168589"/>
                </a:lnTo>
                <a:lnTo>
                  <a:pt x="2896" y="175252"/>
                </a:lnTo>
                <a:lnTo>
                  <a:pt x="1891" y="182552"/>
                </a:lnTo>
                <a:lnTo>
                  <a:pt x="1221" y="190276"/>
                </a:lnTo>
                <a:lnTo>
                  <a:pt x="775" y="197330"/>
                </a:lnTo>
                <a:lnTo>
                  <a:pt x="279" y="210248"/>
                </a:lnTo>
                <a:lnTo>
                  <a:pt x="0" y="228231"/>
                </a:lnTo>
                <a:lnTo>
                  <a:pt x="913" y="234064"/>
                </a:lnTo>
                <a:lnTo>
                  <a:pt x="2474" y="239857"/>
                </a:lnTo>
                <a:lnTo>
                  <a:pt x="4468" y="245624"/>
                </a:lnTo>
                <a:lnTo>
                  <a:pt x="5797" y="251374"/>
                </a:lnTo>
                <a:lnTo>
                  <a:pt x="6683" y="257112"/>
                </a:lnTo>
                <a:lnTo>
                  <a:pt x="7273" y="262842"/>
                </a:lnTo>
                <a:lnTo>
                  <a:pt x="9572" y="267615"/>
                </a:lnTo>
                <a:lnTo>
                  <a:pt x="13010" y="271750"/>
                </a:lnTo>
                <a:lnTo>
                  <a:pt x="20957" y="279836"/>
                </a:lnTo>
                <a:lnTo>
                  <a:pt x="27663" y="289780"/>
                </a:lnTo>
                <a:lnTo>
                  <a:pt x="31280" y="298009"/>
                </a:lnTo>
                <a:lnTo>
                  <a:pt x="32244" y="301537"/>
                </a:lnTo>
                <a:lnTo>
                  <a:pt x="34791" y="304842"/>
                </a:lnTo>
                <a:lnTo>
                  <a:pt x="42702" y="311054"/>
                </a:lnTo>
                <a:lnTo>
                  <a:pt x="50028" y="316990"/>
                </a:lnTo>
                <a:lnTo>
                  <a:pt x="57411" y="322803"/>
                </a:lnTo>
                <a:lnTo>
                  <a:pt x="62048" y="325686"/>
                </a:lnTo>
                <a:lnTo>
                  <a:pt x="67043" y="328561"/>
                </a:lnTo>
                <a:lnTo>
                  <a:pt x="77674" y="334296"/>
                </a:lnTo>
                <a:lnTo>
                  <a:pt x="83176" y="337159"/>
                </a:lnTo>
                <a:lnTo>
                  <a:pt x="88749" y="339067"/>
                </a:lnTo>
                <a:lnTo>
                  <a:pt x="94369" y="340339"/>
                </a:lnTo>
                <a:lnTo>
                  <a:pt x="100021" y="341187"/>
                </a:lnTo>
                <a:lnTo>
                  <a:pt x="105694" y="341753"/>
                </a:lnTo>
                <a:lnTo>
                  <a:pt x="111380" y="342130"/>
                </a:lnTo>
                <a:lnTo>
                  <a:pt x="117077" y="342381"/>
                </a:lnTo>
                <a:lnTo>
                  <a:pt x="131027" y="342660"/>
                </a:lnTo>
                <a:lnTo>
                  <a:pt x="138747" y="342735"/>
                </a:lnTo>
                <a:lnTo>
                  <a:pt x="144846" y="341832"/>
                </a:lnTo>
                <a:lnTo>
                  <a:pt x="154163" y="338289"/>
                </a:lnTo>
                <a:lnTo>
                  <a:pt x="169314" y="330939"/>
                </a:lnTo>
                <a:lnTo>
                  <a:pt x="175702" y="328253"/>
                </a:lnTo>
                <a:lnTo>
                  <a:pt x="182818" y="325510"/>
                </a:lnTo>
                <a:lnTo>
                  <a:pt x="190419" y="322728"/>
                </a:lnTo>
                <a:lnTo>
                  <a:pt x="196439" y="319922"/>
                </a:lnTo>
                <a:lnTo>
                  <a:pt x="205668" y="314263"/>
                </a:lnTo>
                <a:lnTo>
                  <a:pt x="210415" y="310468"/>
                </a:lnTo>
                <a:lnTo>
                  <a:pt x="215485" y="306033"/>
                </a:lnTo>
                <a:lnTo>
                  <a:pt x="220770" y="301172"/>
                </a:lnTo>
                <a:lnTo>
                  <a:pt x="226198" y="296978"/>
                </a:lnTo>
                <a:lnTo>
                  <a:pt x="231722" y="293230"/>
                </a:lnTo>
                <a:lnTo>
                  <a:pt x="237310" y="289778"/>
                </a:lnTo>
                <a:lnTo>
                  <a:pt x="246058" y="280864"/>
                </a:lnTo>
                <a:lnTo>
                  <a:pt x="254074" y="270552"/>
                </a:lnTo>
                <a:lnTo>
                  <a:pt x="258878" y="265135"/>
                </a:lnTo>
                <a:lnTo>
                  <a:pt x="263986" y="259619"/>
                </a:lnTo>
                <a:lnTo>
                  <a:pt x="268344" y="254036"/>
                </a:lnTo>
                <a:lnTo>
                  <a:pt x="272202" y="248409"/>
                </a:lnTo>
                <a:lnTo>
                  <a:pt x="275726" y="242753"/>
                </a:lnTo>
                <a:lnTo>
                  <a:pt x="279028" y="236125"/>
                </a:lnTo>
                <a:lnTo>
                  <a:pt x="282182" y="228849"/>
                </a:lnTo>
                <a:lnTo>
                  <a:pt x="285237" y="221140"/>
                </a:lnTo>
                <a:lnTo>
                  <a:pt x="287274" y="213144"/>
                </a:lnTo>
                <a:lnTo>
                  <a:pt x="288631" y="204955"/>
                </a:lnTo>
                <a:lnTo>
                  <a:pt x="289537" y="196640"/>
                </a:lnTo>
                <a:lnTo>
                  <a:pt x="291093" y="189190"/>
                </a:lnTo>
                <a:lnTo>
                  <a:pt x="293083" y="182319"/>
                </a:lnTo>
                <a:lnTo>
                  <a:pt x="295361" y="175833"/>
                </a:lnTo>
                <a:lnTo>
                  <a:pt x="296880" y="168652"/>
                </a:lnTo>
                <a:lnTo>
                  <a:pt x="297893" y="161006"/>
                </a:lnTo>
                <a:lnTo>
                  <a:pt x="298569" y="153052"/>
                </a:lnTo>
                <a:lnTo>
                  <a:pt x="299019" y="144892"/>
                </a:lnTo>
                <a:lnTo>
                  <a:pt x="299519" y="128205"/>
                </a:lnTo>
                <a:lnTo>
                  <a:pt x="299840" y="100100"/>
                </a:lnTo>
                <a:lnTo>
                  <a:pt x="299884" y="84485"/>
                </a:lnTo>
                <a:lnTo>
                  <a:pt x="298944" y="77273"/>
                </a:lnTo>
                <a:lnTo>
                  <a:pt x="297364" y="70560"/>
                </a:lnTo>
                <a:lnTo>
                  <a:pt x="295358" y="64179"/>
                </a:lnTo>
                <a:lnTo>
                  <a:pt x="294021" y="58021"/>
                </a:lnTo>
                <a:lnTo>
                  <a:pt x="293129" y="52010"/>
                </a:lnTo>
                <a:lnTo>
                  <a:pt x="292535" y="46098"/>
                </a:lnTo>
                <a:lnTo>
                  <a:pt x="289335" y="36989"/>
                </a:lnTo>
                <a:lnTo>
                  <a:pt x="283785" y="28813"/>
                </a:lnTo>
                <a:lnTo>
                  <a:pt x="274969" y="18829"/>
                </a:lnTo>
                <a:lnTo>
                  <a:pt x="269951" y="14452"/>
                </a:lnTo>
                <a:lnTo>
                  <a:pt x="264700" y="10582"/>
                </a:lnTo>
                <a:lnTo>
                  <a:pt x="259295" y="7049"/>
                </a:lnTo>
                <a:lnTo>
                  <a:pt x="250749" y="3124"/>
                </a:lnTo>
                <a:lnTo>
                  <a:pt x="242824" y="1379"/>
                </a:lnTo>
                <a:lnTo>
                  <a:pt x="238043" y="914"/>
                </a:lnTo>
                <a:lnTo>
                  <a:pt x="232951" y="604"/>
                </a:lnTo>
                <a:lnTo>
                  <a:pt x="219673" y="259"/>
                </a:lnTo>
                <a:lnTo>
                  <a:pt x="167129" y="0"/>
                </a:lnTo>
                <a:lnTo>
                  <a:pt x="159958" y="947"/>
                </a:lnTo>
                <a:lnTo>
                  <a:pt x="152319" y="2530"/>
                </a:lnTo>
                <a:lnTo>
                  <a:pt x="144369" y="4539"/>
                </a:lnTo>
                <a:lnTo>
                  <a:pt x="137165" y="5878"/>
                </a:lnTo>
                <a:lnTo>
                  <a:pt x="130456" y="6771"/>
                </a:lnTo>
                <a:lnTo>
                  <a:pt x="124079" y="7366"/>
                </a:lnTo>
                <a:lnTo>
                  <a:pt x="118875" y="8715"/>
                </a:lnTo>
                <a:lnTo>
                  <a:pt x="107000" y="14213"/>
                </a:lnTo>
                <a:lnTo>
                  <a:pt x="103679" y="15184"/>
                </a:lnTo>
                <a:lnTo>
                  <a:pt x="94180" y="171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70"/>
          <p:cNvSpPr/>
          <p:nvPr/>
        </p:nvSpPr>
        <p:spPr>
          <a:xfrm>
            <a:off x="5223509" y="4311967"/>
            <a:ext cx="360046" cy="17039"/>
          </a:xfrm>
          <a:custGeom>
            <a:avLst/>
            <a:gdLst/>
            <a:ahLst/>
            <a:cxnLst/>
            <a:rect l="0" t="0" r="0" b="0"/>
            <a:pathLst>
              <a:path w="360046" h="1703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6844" y="7778"/>
                </a:lnTo>
                <a:lnTo>
                  <a:pt x="11932" y="8220"/>
                </a:lnTo>
                <a:lnTo>
                  <a:pt x="14622" y="9290"/>
                </a:lnTo>
                <a:lnTo>
                  <a:pt x="17368" y="10955"/>
                </a:lnTo>
                <a:lnTo>
                  <a:pt x="20152" y="13019"/>
                </a:lnTo>
                <a:lnTo>
                  <a:pt x="23912" y="14394"/>
                </a:lnTo>
                <a:lnTo>
                  <a:pt x="28324" y="15311"/>
                </a:lnTo>
                <a:lnTo>
                  <a:pt x="33171" y="15923"/>
                </a:lnTo>
                <a:lnTo>
                  <a:pt x="38306" y="16330"/>
                </a:lnTo>
                <a:lnTo>
                  <a:pt x="49093" y="16783"/>
                </a:lnTo>
                <a:lnTo>
                  <a:pt x="70426" y="17038"/>
                </a:lnTo>
                <a:lnTo>
                  <a:pt x="78384" y="16121"/>
                </a:lnTo>
                <a:lnTo>
                  <a:pt x="86546" y="14558"/>
                </a:lnTo>
                <a:lnTo>
                  <a:pt x="94845" y="12562"/>
                </a:lnTo>
                <a:lnTo>
                  <a:pt x="102283" y="11233"/>
                </a:lnTo>
                <a:lnTo>
                  <a:pt x="109146" y="10346"/>
                </a:lnTo>
                <a:lnTo>
                  <a:pt x="115627" y="9755"/>
                </a:lnTo>
                <a:lnTo>
                  <a:pt x="123757" y="9361"/>
                </a:lnTo>
                <a:lnTo>
                  <a:pt x="142951" y="8923"/>
                </a:lnTo>
                <a:lnTo>
                  <a:pt x="36004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71"/>
          <p:cNvSpPr/>
          <p:nvPr/>
        </p:nvSpPr>
        <p:spPr>
          <a:xfrm>
            <a:off x="5266372" y="4418492"/>
            <a:ext cx="351474" cy="20872"/>
          </a:xfrm>
          <a:custGeom>
            <a:avLst/>
            <a:gdLst/>
            <a:ahLst/>
            <a:cxnLst/>
            <a:rect l="0" t="0" r="0" b="0"/>
            <a:pathLst>
              <a:path w="351474" h="20872">
                <a:moveTo>
                  <a:pt x="0" y="13490"/>
                </a:moveTo>
                <a:lnTo>
                  <a:pt x="4551" y="13490"/>
                </a:lnTo>
                <a:lnTo>
                  <a:pt x="7797" y="14443"/>
                </a:lnTo>
                <a:lnTo>
                  <a:pt x="11865" y="16030"/>
                </a:lnTo>
                <a:lnTo>
                  <a:pt x="16483" y="18041"/>
                </a:lnTo>
                <a:lnTo>
                  <a:pt x="20513" y="19382"/>
                </a:lnTo>
                <a:lnTo>
                  <a:pt x="24153" y="20275"/>
                </a:lnTo>
                <a:lnTo>
                  <a:pt x="27533" y="20871"/>
                </a:lnTo>
                <a:lnTo>
                  <a:pt x="31690" y="20316"/>
                </a:lnTo>
                <a:lnTo>
                  <a:pt x="36367" y="18993"/>
                </a:lnTo>
                <a:lnTo>
                  <a:pt x="41390" y="17159"/>
                </a:lnTo>
                <a:lnTo>
                  <a:pt x="47595" y="15936"/>
                </a:lnTo>
                <a:lnTo>
                  <a:pt x="54591" y="15121"/>
                </a:lnTo>
                <a:lnTo>
                  <a:pt x="62111" y="14577"/>
                </a:lnTo>
                <a:lnTo>
                  <a:pt x="69030" y="14215"/>
                </a:lnTo>
                <a:lnTo>
                  <a:pt x="81798" y="13813"/>
                </a:lnTo>
                <a:lnTo>
                  <a:pt x="88822" y="12753"/>
                </a:lnTo>
                <a:lnTo>
                  <a:pt x="96362" y="11093"/>
                </a:lnTo>
                <a:lnTo>
                  <a:pt x="104247" y="9035"/>
                </a:lnTo>
                <a:lnTo>
                  <a:pt x="112360" y="7663"/>
                </a:lnTo>
                <a:lnTo>
                  <a:pt x="120627" y="6747"/>
                </a:lnTo>
                <a:lnTo>
                  <a:pt x="128995" y="6138"/>
                </a:lnTo>
                <a:lnTo>
                  <a:pt x="137432" y="5731"/>
                </a:lnTo>
                <a:lnTo>
                  <a:pt x="154426" y="5279"/>
                </a:lnTo>
                <a:lnTo>
                  <a:pt x="180059" y="5025"/>
                </a:lnTo>
                <a:lnTo>
                  <a:pt x="188619" y="4036"/>
                </a:lnTo>
                <a:lnTo>
                  <a:pt x="197184" y="2426"/>
                </a:lnTo>
                <a:lnTo>
                  <a:pt x="205750" y="399"/>
                </a:lnTo>
                <a:lnTo>
                  <a:pt x="214320" y="0"/>
                </a:lnTo>
                <a:lnTo>
                  <a:pt x="222890" y="687"/>
                </a:lnTo>
                <a:lnTo>
                  <a:pt x="231461" y="2097"/>
                </a:lnTo>
                <a:lnTo>
                  <a:pt x="239080" y="3037"/>
                </a:lnTo>
                <a:lnTo>
                  <a:pt x="246064" y="3664"/>
                </a:lnTo>
                <a:lnTo>
                  <a:pt x="252625" y="4082"/>
                </a:lnTo>
                <a:lnTo>
                  <a:pt x="259857" y="4360"/>
                </a:lnTo>
                <a:lnTo>
                  <a:pt x="282735" y="4753"/>
                </a:lnTo>
                <a:lnTo>
                  <a:pt x="351473" y="49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72"/>
          <p:cNvSpPr/>
          <p:nvPr/>
        </p:nvSpPr>
        <p:spPr>
          <a:xfrm>
            <a:off x="6397942" y="3917632"/>
            <a:ext cx="17146" cy="462916"/>
          </a:xfrm>
          <a:custGeom>
            <a:avLst/>
            <a:gdLst/>
            <a:ahLst/>
            <a:cxnLst/>
            <a:rect l="0" t="0" r="0" b="0"/>
            <a:pathLst>
              <a:path w="17146" h="462916">
                <a:moveTo>
                  <a:pt x="0" y="0"/>
                </a:moveTo>
                <a:lnTo>
                  <a:pt x="0" y="218836"/>
                </a:lnTo>
                <a:lnTo>
                  <a:pt x="953" y="225901"/>
                </a:lnTo>
                <a:lnTo>
                  <a:pt x="2540" y="233468"/>
                </a:lnTo>
                <a:lnTo>
                  <a:pt x="4551" y="241371"/>
                </a:lnTo>
                <a:lnTo>
                  <a:pt x="5891" y="249496"/>
                </a:lnTo>
                <a:lnTo>
                  <a:pt x="6785" y="257771"/>
                </a:lnTo>
                <a:lnTo>
                  <a:pt x="7381" y="266145"/>
                </a:lnTo>
                <a:lnTo>
                  <a:pt x="8730" y="273632"/>
                </a:lnTo>
                <a:lnTo>
                  <a:pt x="10583" y="280529"/>
                </a:lnTo>
                <a:lnTo>
                  <a:pt x="12770" y="287032"/>
                </a:lnTo>
                <a:lnTo>
                  <a:pt x="14229" y="294224"/>
                </a:lnTo>
                <a:lnTo>
                  <a:pt x="15201" y="301877"/>
                </a:lnTo>
                <a:lnTo>
                  <a:pt x="15849" y="309837"/>
                </a:lnTo>
                <a:lnTo>
                  <a:pt x="16281" y="317048"/>
                </a:lnTo>
                <a:lnTo>
                  <a:pt x="16761" y="330140"/>
                </a:lnTo>
                <a:lnTo>
                  <a:pt x="17031" y="348221"/>
                </a:lnTo>
                <a:lnTo>
                  <a:pt x="17145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73"/>
          <p:cNvSpPr/>
          <p:nvPr/>
        </p:nvSpPr>
        <p:spPr>
          <a:xfrm>
            <a:off x="6560819" y="4200525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0"/>
                </a:moveTo>
                <a:lnTo>
                  <a:pt x="70173" y="0"/>
                </a:lnTo>
                <a:lnTo>
                  <a:pt x="74405" y="952"/>
                </a:lnTo>
                <a:lnTo>
                  <a:pt x="79131" y="2540"/>
                </a:lnTo>
                <a:lnTo>
                  <a:pt x="84187" y="4550"/>
                </a:lnTo>
                <a:lnTo>
                  <a:pt x="89462" y="5891"/>
                </a:lnTo>
                <a:lnTo>
                  <a:pt x="94884" y="6785"/>
                </a:lnTo>
                <a:lnTo>
                  <a:pt x="100403" y="7380"/>
                </a:lnTo>
                <a:lnTo>
                  <a:pt x="105988" y="7778"/>
                </a:lnTo>
                <a:lnTo>
                  <a:pt x="111617" y="8042"/>
                </a:lnTo>
                <a:lnTo>
                  <a:pt x="122950" y="8337"/>
                </a:lnTo>
                <a:lnTo>
                  <a:pt x="185739" y="8569"/>
                </a:lnTo>
                <a:lnTo>
                  <a:pt x="191454" y="9523"/>
                </a:lnTo>
                <a:lnTo>
                  <a:pt x="197169" y="11111"/>
                </a:lnTo>
                <a:lnTo>
                  <a:pt x="202883" y="13122"/>
                </a:lnTo>
                <a:lnTo>
                  <a:pt x="208598" y="14463"/>
                </a:lnTo>
                <a:lnTo>
                  <a:pt x="214313" y="15357"/>
                </a:lnTo>
                <a:lnTo>
                  <a:pt x="220028" y="15953"/>
                </a:lnTo>
                <a:lnTo>
                  <a:pt x="228918" y="16615"/>
                </a:lnTo>
                <a:lnTo>
                  <a:pt x="236997" y="16909"/>
                </a:lnTo>
                <a:lnTo>
                  <a:pt x="265152" y="17131"/>
                </a:lnTo>
                <a:lnTo>
                  <a:pt x="268208" y="17135"/>
                </a:lnTo>
                <a:lnTo>
                  <a:pt x="271198" y="18091"/>
                </a:lnTo>
                <a:lnTo>
                  <a:pt x="274144" y="19680"/>
                </a:lnTo>
                <a:lnTo>
                  <a:pt x="282381" y="25364"/>
                </a:lnTo>
                <a:lnTo>
                  <a:pt x="29146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74"/>
          <p:cNvSpPr/>
          <p:nvPr/>
        </p:nvSpPr>
        <p:spPr>
          <a:xfrm>
            <a:off x="7049816" y="4114800"/>
            <a:ext cx="119652" cy="248593"/>
          </a:xfrm>
          <a:custGeom>
            <a:avLst/>
            <a:gdLst/>
            <a:ahLst/>
            <a:cxnLst/>
            <a:rect l="0" t="0" r="0" b="0"/>
            <a:pathLst>
              <a:path w="119652" h="248593">
                <a:moveTo>
                  <a:pt x="25353" y="0"/>
                </a:moveTo>
                <a:lnTo>
                  <a:pt x="25353" y="28692"/>
                </a:lnTo>
                <a:lnTo>
                  <a:pt x="24401" y="30558"/>
                </a:lnTo>
                <a:lnTo>
                  <a:pt x="22814" y="31802"/>
                </a:lnTo>
                <a:lnTo>
                  <a:pt x="20802" y="32631"/>
                </a:lnTo>
                <a:lnTo>
                  <a:pt x="19462" y="34137"/>
                </a:lnTo>
                <a:lnTo>
                  <a:pt x="18568" y="36093"/>
                </a:lnTo>
                <a:lnTo>
                  <a:pt x="17973" y="38349"/>
                </a:lnTo>
                <a:lnTo>
                  <a:pt x="14771" y="43396"/>
                </a:lnTo>
                <a:lnTo>
                  <a:pt x="12583" y="46076"/>
                </a:lnTo>
                <a:lnTo>
                  <a:pt x="11125" y="49767"/>
                </a:lnTo>
                <a:lnTo>
                  <a:pt x="10153" y="54133"/>
                </a:lnTo>
                <a:lnTo>
                  <a:pt x="9505" y="58949"/>
                </a:lnTo>
                <a:lnTo>
                  <a:pt x="9072" y="63112"/>
                </a:lnTo>
                <a:lnTo>
                  <a:pt x="8592" y="70277"/>
                </a:lnTo>
                <a:lnTo>
                  <a:pt x="7512" y="73521"/>
                </a:lnTo>
                <a:lnTo>
                  <a:pt x="5840" y="76636"/>
                </a:lnTo>
                <a:lnTo>
                  <a:pt x="3772" y="79666"/>
                </a:lnTo>
                <a:lnTo>
                  <a:pt x="1474" y="85572"/>
                </a:lnTo>
                <a:lnTo>
                  <a:pt x="0" y="92574"/>
                </a:lnTo>
                <a:lnTo>
                  <a:pt x="831" y="94101"/>
                </a:lnTo>
                <a:lnTo>
                  <a:pt x="4294" y="98337"/>
                </a:lnTo>
                <a:lnTo>
                  <a:pt x="5599" y="100800"/>
                </a:lnTo>
                <a:lnTo>
                  <a:pt x="7049" y="106078"/>
                </a:lnTo>
                <a:lnTo>
                  <a:pt x="7693" y="111598"/>
                </a:lnTo>
                <a:lnTo>
                  <a:pt x="7865" y="114403"/>
                </a:lnTo>
                <a:lnTo>
                  <a:pt x="8932" y="118179"/>
                </a:lnTo>
                <a:lnTo>
                  <a:pt x="10596" y="122601"/>
                </a:lnTo>
                <a:lnTo>
                  <a:pt x="12658" y="127454"/>
                </a:lnTo>
                <a:lnTo>
                  <a:pt x="14032" y="131641"/>
                </a:lnTo>
                <a:lnTo>
                  <a:pt x="15559" y="138834"/>
                </a:lnTo>
                <a:lnTo>
                  <a:pt x="16238" y="145207"/>
                </a:lnTo>
                <a:lnTo>
                  <a:pt x="16540" y="151214"/>
                </a:lnTo>
                <a:lnTo>
                  <a:pt x="16674" y="157058"/>
                </a:lnTo>
                <a:lnTo>
                  <a:pt x="16750" y="170255"/>
                </a:lnTo>
                <a:lnTo>
                  <a:pt x="17713" y="174463"/>
                </a:lnTo>
                <a:lnTo>
                  <a:pt x="22667" y="184936"/>
                </a:lnTo>
                <a:lnTo>
                  <a:pt x="24159" y="191096"/>
                </a:lnTo>
                <a:lnTo>
                  <a:pt x="27362" y="197009"/>
                </a:lnTo>
                <a:lnTo>
                  <a:pt x="29551" y="199919"/>
                </a:lnTo>
                <a:lnTo>
                  <a:pt x="31981" y="205693"/>
                </a:lnTo>
                <a:lnTo>
                  <a:pt x="32629" y="208566"/>
                </a:lnTo>
                <a:lnTo>
                  <a:pt x="35890" y="214298"/>
                </a:lnTo>
                <a:lnTo>
                  <a:pt x="38093" y="217160"/>
                </a:lnTo>
                <a:lnTo>
                  <a:pt x="40541" y="222880"/>
                </a:lnTo>
                <a:lnTo>
                  <a:pt x="41193" y="225739"/>
                </a:lnTo>
                <a:lnTo>
                  <a:pt x="44458" y="231456"/>
                </a:lnTo>
                <a:lnTo>
                  <a:pt x="46663" y="234313"/>
                </a:lnTo>
                <a:lnTo>
                  <a:pt x="49085" y="236219"/>
                </a:lnTo>
                <a:lnTo>
                  <a:pt x="51652" y="237489"/>
                </a:lnTo>
                <a:lnTo>
                  <a:pt x="58065" y="239528"/>
                </a:lnTo>
                <a:lnTo>
                  <a:pt x="61482" y="242347"/>
                </a:lnTo>
                <a:lnTo>
                  <a:pt x="67823" y="248236"/>
                </a:lnTo>
                <a:lnTo>
                  <a:pt x="70581" y="248439"/>
                </a:lnTo>
                <a:lnTo>
                  <a:pt x="75563" y="248570"/>
                </a:lnTo>
                <a:lnTo>
                  <a:pt x="80976" y="248592"/>
                </a:lnTo>
                <a:lnTo>
                  <a:pt x="82438" y="247643"/>
                </a:lnTo>
                <a:lnTo>
                  <a:pt x="83412" y="246058"/>
                </a:lnTo>
                <a:lnTo>
                  <a:pt x="84062" y="244049"/>
                </a:lnTo>
                <a:lnTo>
                  <a:pt x="85447" y="242709"/>
                </a:lnTo>
                <a:lnTo>
                  <a:pt x="87324" y="241816"/>
                </a:lnTo>
                <a:lnTo>
                  <a:pt x="92628" y="240383"/>
                </a:lnTo>
                <a:lnTo>
                  <a:pt x="93063" y="239312"/>
                </a:lnTo>
                <a:lnTo>
                  <a:pt x="93547" y="235584"/>
                </a:lnTo>
                <a:lnTo>
                  <a:pt x="94628" y="233255"/>
                </a:lnTo>
                <a:lnTo>
                  <a:pt x="96302" y="230751"/>
                </a:lnTo>
                <a:lnTo>
                  <a:pt x="98370" y="228129"/>
                </a:lnTo>
                <a:lnTo>
                  <a:pt x="100701" y="225428"/>
                </a:lnTo>
                <a:lnTo>
                  <a:pt x="103207" y="222675"/>
                </a:lnTo>
                <a:lnTo>
                  <a:pt x="108533" y="217077"/>
                </a:lnTo>
                <a:lnTo>
                  <a:pt x="114074" y="211413"/>
                </a:lnTo>
                <a:lnTo>
                  <a:pt x="115934" y="208570"/>
                </a:lnTo>
                <a:lnTo>
                  <a:pt x="117172" y="205721"/>
                </a:lnTo>
                <a:lnTo>
                  <a:pt x="119651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75"/>
          <p:cNvSpPr/>
          <p:nvPr/>
        </p:nvSpPr>
        <p:spPr>
          <a:xfrm>
            <a:off x="7092315" y="3960495"/>
            <a:ext cx="8573" cy="42863"/>
          </a:xfrm>
          <a:custGeom>
            <a:avLst/>
            <a:gdLst/>
            <a:ahLst/>
            <a:cxnLst/>
            <a:rect l="0" t="0" r="0" b="0"/>
            <a:pathLst>
              <a:path w="8573" h="42863">
                <a:moveTo>
                  <a:pt x="8572" y="42862"/>
                </a:moveTo>
                <a:lnTo>
                  <a:pt x="8572" y="38311"/>
                </a:lnTo>
                <a:lnTo>
                  <a:pt x="7620" y="36971"/>
                </a:lnTo>
                <a:lnTo>
                  <a:pt x="6033" y="36077"/>
                </a:lnTo>
                <a:lnTo>
                  <a:pt x="353" y="34394"/>
                </a:lnTo>
                <a:lnTo>
                  <a:pt x="235" y="33407"/>
                </a:lnTo>
                <a:lnTo>
                  <a:pt x="156" y="31796"/>
                </a:lnTo>
                <a:lnTo>
                  <a:pt x="69" y="27467"/>
                </a:lnTo>
                <a:lnTo>
                  <a:pt x="0" y="1308"/>
                </a:lnTo>
                <a:lnTo>
                  <a:pt x="952" y="872"/>
                </a:lnTo>
                <a:lnTo>
                  <a:pt x="2540" y="581"/>
                </a:lnTo>
                <a:lnTo>
                  <a:pt x="8552" y="2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76"/>
          <p:cNvSpPr/>
          <p:nvPr/>
        </p:nvSpPr>
        <p:spPr>
          <a:xfrm>
            <a:off x="6080759" y="4449490"/>
            <a:ext cx="1234417" cy="85363"/>
          </a:xfrm>
          <a:custGeom>
            <a:avLst/>
            <a:gdLst/>
            <a:ahLst/>
            <a:cxnLst/>
            <a:rect l="0" t="0" r="0" b="0"/>
            <a:pathLst>
              <a:path w="1234417" h="85363">
                <a:moveTo>
                  <a:pt x="0" y="85362"/>
                </a:moveTo>
                <a:lnTo>
                  <a:pt x="4552" y="85362"/>
                </a:lnTo>
                <a:lnTo>
                  <a:pt x="5892" y="84410"/>
                </a:lnTo>
                <a:lnTo>
                  <a:pt x="6786" y="82822"/>
                </a:lnTo>
                <a:lnTo>
                  <a:pt x="7382" y="80812"/>
                </a:lnTo>
                <a:lnTo>
                  <a:pt x="8731" y="79471"/>
                </a:lnTo>
                <a:lnTo>
                  <a:pt x="10584" y="78577"/>
                </a:lnTo>
                <a:lnTo>
                  <a:pt x="15182" y="77584"/>
                </a:lnTo>
                <a:lnTo>
                  <a:pt x="20401" y="77143"/>
                </a:lnTo>
                <a:lnTo>
                  <a:pt x="23125" y="76073"/>
                </a:lnTo>
                <a:lnTo>
                  <a:pt x="25895" y="74407"/>
                </a:lnTo>
                <a:lnTo>
                  <a:pt x="28694" y="72343"/>
                </a:lnTo>
                <a:lnTo>
                  <a:pt x="36883" y="70051"/>
                </a:lnTo>
                <a:lnTo>
                  <a:pt x="74447" y="68324"/>
                </a:lnTo>
                <a:lnTo>
                  <a:pt x="85793" y="65725"/>
                </a:lnTo>
                <a:lnTo>
                  <a:pt x="91486" y="63698"/>
                </a:lnTo>
                <a:lnTo>
                  <a:pt x="105431" y="61446"/>
                </a:lnTo>
                <a:lnTo>
                  <a:pt x="137666" y="60001"/>
                </a:lnTo>
                <a:lnTo>
                  <a:pt x="145118" y="58929"/>
                </a:lnTo>
                <a:lnTo>
                  <a:pt x="151990" y="57263"/>
                </a:lnTo>
                <a:lnTo>
                  <a:pt x="158477" y="55199"/>
                </a:lnTo>
                <a:lnTo>
                  <a:pt x="175845" y="52906"/>
                </a:lnTo>
                <a:lnTo>
                  <a:pt x="213488" y="51435"/>
                </a:lnTo>
                <a:lnTo>
                  <a:pt x="223288" y="50361"/>
                </a:lnTo>
                <a:lnTo>
                  <a:pt x="233631" y="48693"/>
                </a:lnTo>
                <a:lnTo>
                  <a:pt x="244337" y="46629"/>
                </a:lnTo>
                <a:lnTo>
                  <a:pt x="268932" y="44334"/>
                </a:lnTo>
                <a:lnTo>
                  <a:pt x="294786" y="42363"/>
                </a:lnTo>
                <a:lnTo>
                  <a:pt x="307014" y="40504"/>
                </a:lnTo>
                <a:lnTo>
                  <a:pt x="318976" y="38311"/>
                </a:lnTo>
                <a:lnTo>
                  <a:pt x="347507" y="35876"/>
                </a:lnTo>
                <a:lnTo>
                  <a:pt x="378286" y="34793"/>
                </a:lnTo>
                <a:lnTo>
                  <a:pt x="407840" y="34312"/>
                </a:lnTo>
                <a:lnTo>
                  <a:pt x="423341" y="33231"/>
                </a:lnTo>
                <a:lnTo>
                  <a:pt x="439390" y="31558"/>
                </a:lnTo>
                <a:lnTo>
                  <a:pt x="455804" y="29491"/>
                </a:lnTo>
                <a:lnTo>
                  <a:pt x="491822" y="27193"/>
                </a:lnTo>
                <a:lnTo>
                  <a:pt x="529104" y="25219"/>
                </a:lnTo>
                <a:lnTo>
                  <a:pt x="547046" y="23359"/>
                </a:lnTo>
                <a:lnTo>
                  <a:pt x="564722" y="21167"/>
                </a:lnTo>
                <a:lnTo>
                  <a:pt x="599603" y="18731"/>
                </a:lnTo>
                <a:lnTo>
                  <a:pt x="634155" y="16696"/>
                </a:lnTo>
                <a:lnTo>
                  <a:pt x="651371" y="14820"/>
                </a:lnTo>
                <a:lnTo>
                  <a:pt x="668563" y="12616"/>
                </a:lnTo>
                <a:lnTo>
                  <a:pt x="705444" y="10168"/>
                </a:lnTo>
                <a:lnTo>
                  <a:pt x="744061" y="9080"/>
                </a:lnTo>
                <a:lnTo>
                  <a:pt x="783449" y="8597"/>
                </a:lnTo>
                <a:lnTo>
                  <a:pt x="802334" y="7515"/>
                </a:lnTo>
                <a:lnTo>
                  <a:pt x="820640" y="5841"/>
                </a:lnTo>
                <a:lnTo>
                  <a:pt x="838558" y="3774"/>
                </a:lnTo>
                <a:lnTo>
                  <a:pt x="876248" y="1476"/>
                </a:lnTo>
                <a:lnTo>
                  <a:pt x="914271" y="455"/>
                </a:lnTo>
                <a:lnTo>
                  <a:pt x="950221" y="0"/>
                </a:lnTo>
                <a:lnTo>
                  <a:pt x="985248" y="2339"/>
                </a:lnTo>
                <a:lnTo>
                  <a:pt x="1002590" y="4295"/>
                </a:lnTo>
                <a:lnTo>
                  <a:pt x="1034559" y="6470"/>
                </a:lnTo>
                <a:lnTo>
                  <a:pt x="1063689" y="7437"/>
                </a:lnTo>
                <a:lnTo>
                  <a:pt x="1115975" y="8057"/>
                </a:lnTo>
                <a:lnTo>
                  <a:pt x="1162780" y="8180"/>
                </a:lnTo>
                <a:lnTo>
                  <a:pt x="1181636" y="10736"/>
                </a:lnTo>
                <a:lnTo>
                  <a:pt x="1190666" y="12752"/>
                </a:lnTo>
                <a:lnTo>
                  <a:pt x="1203238" y="14991"/>
                </a:lnTo>
                <a:lnTo>
                  <a:pt x="1234416" y="16781"/>
                </a:lnTo>
                <a:lnTo>
                  <a:pt x="1208723" y="16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77"/>
          <p:cNvSpPr/>
          <p:nvPr/>
        </p:nvSpPr>
        <p:spPr>
          <a:xfrm>
            <a:off x="6304067" y="4621915"/>
            <a:ext cx="359624" cy="375840"/>
          </a:xfrm>
          <a:custGeom>
            <a:avLst/>
            <a:gdLst/>
            <a:ahLst/>
            <a:cxnLst/>
            <a:rect l="0" t="0" r="0" b="0"/>
            <a:pathLst>
              <a:path w="359624" h="375840">
                <a:moveTo>
                  <a:pt x="119592" y="75814"/>
                </a:moveTo>
                <a:lnTo>
                  <a:pt x="119592" y="68433"/>
                </a:lnTo>
                <a:lnTo>
                  <a:pt x="118640" y="68036"/>
                </a:lnTo>
                <a:lnTo>
                  <a:pt x="115042" y="67595"/>
                </a:lnTo>
                <a:lnTo>
                  <a:pt x="113701" y="66525"/>
                </a:lnTo>
                <a:lnTo>
                  <a:pt x="112807" y="64859"/>
                </a:lnTo>
                <a:lnTo>
                  <a:pt x="111814" y="60468"/>
                </a:lnTo>
                <a:lnTo>
                  <a:pt x="111177" y="49888"/>
                </a:lnTo>
                <a:lnTo>
                  <a:pt x="111125" y="47100"/>
                </a:lnTo>
                <a:lnTo>
                  <a:pt x="112042" y="44289"/>
                </a:lnTo>
                <a:lnTo>
                  <a:pt x="115602" y="38626"/>
                </a:lnTo>
                <a:lnTo>
                  <a:pt x="117885" y="36735"/>
                </a:lnTo>
                <a:lnTo>
                  <a:pt x="120359" y="35474"/>
                </a:lnTo>
                <a:lnTo>
                  <a:pt x="122961" y="34633"/>
                </a:lnTo>
                <a:lnTo>
                  <a:pt x="128392" y="31159"/>
                </a:lnTo>
                <a:lnTo>
                  <a:pt x="136805" y="23849"/>
                </a:lnTo>
                <a:lnTo>
                  <a:pt x="143435" y="18428"/>
                </a:lnTo>
                <a:lnTo>
                  <a:pt x="152731" y="12845"/>
                </a:lnTo>
                <a:lnTo>
                  <a:pt x="160674" y="9728"/>
                </a:lnTo>
                <a:lnTo>
                  <a:pt x="168331" y="7391"/>
                </a:lnTo>
                <a:lnTo>
                  <a:pt x="178084" y="3177"/>
                </a:lnTo>
                <a:lnTo>
                  <a:pt x="188769" y="669"/>
                </a:lnTo>
                <a:lnTo>
                  <a:pt x="194285" y="0"/>
                </a:lnTo>
                <a:lnTo>
                  <a:pt x="198915" y="507"/>
                </a:lnTo>
                <a:lnTo>
                  <a:pt x="202954" y="1797"/>
                </a:lnTo>
                <a:lnTo>
                  <a:pt x="220832" y="10711"/>
                </a:lnTo>
                <a:lnTo>
                  <a:pt x="231580" y="13543"/>
                </a:lnTo>
                <a:lnTo>
                  <a:pt x="237113" y="14297"/>
                </a:lnTo>
                <a:lnTo>
                  <a:pt x="241755" y="16706"/>
                </a:lnTo>
                <a:lnTo>
                  <a:pt x="249452" y="24462"/>
                </a:lnTo>
                <a:lnTo>
                  <a:pt x="256048" y="34258"/>
                </a:lnTo>
                <a:lnTo>
                  <a:pt x="262154" y="44963"/>
                </a:lnTo>
                <a:lnTo>
                  <a:pt x="268043" y="56070"/>
                </a:lnTo>
                <a:lnTo>
                  <a:pt x="270947" y="62652"/>
                </a:lnTo>
                <a:lnTo>
                  <a:pt x="273836" y="69897"/>
                </a:lnTo>
                <a:lnTo>
                  <a:pt x="276714" y="77584"/>
                </a:lnTo>
                <a:lnTo>
                  <a:pt x="277680" y="85567"/>
                </a:lnTo>
                <a:lnTo>
                  <a:pt x="277372" y="93746"/>
                </a:lnTo>
                <a:lnTo>
                  <a:pt x="276214" y="102056"/>
                </a:lnTo>
                <a:lnTo>
                  <a:pt x="274489" y="110454"/>
                </a:lnTo>
                <a:lnTo>
                  <a:pt x="272387" y="118911"/>
                </a:lnTo>
                <a:lnTo>
                  <a:pt x="270033" y="127405"/>
                </a:lnTo>
                <a:lnTo>
                  <a:pt x="268464" y="135926"/>
                </a:lnTo>
                <a:lnTo>
                  <a:pt x="267417" y="144464"/>
                </a:lnTo>
                <a:lnTo>
                  <a:pt x="266720" y="153013"/>
                </a:lnTo>
                <a:lnTo>
                  <a:pt x="264350" y="161570"/>
                </a:lnTo>
                <a:lnTo>
                  <a:pt x="260865" y="170132"/>
                </a:lnTo>
                <a:lnTo>
                  <a:pt x="256637" y="178698"/>
                </a:lnTo>
                <a:lnTo>
                  <a:pt x="252866" y="188219"/>
                </a:lnTo>
                <a:lnTo>
                  <a:pt x="249398" y="198376"/>
                </a:lnTo>
                <a:lnTo>
                  <a:pt x="239969" y="228334"/>
                </a:lnTo>
                <a:lnTo>
                  <a:pt x="236991" y="237502"/>
                </a:lnTo>
                <a:lnTo>
                  <a:pt x="232148" y="245518"/>
                </a:lnTo>
                <a:lnTo>
                  <a:pt x="226063" y="252768"/>
                </a:lnTo>
                <a:lnTo>
                  <a:pt x="219148" y="259506"/>
                </a:lnTo>
                <a:lnTo>
                  <a:pt x="213585" y="266855"/>
                </a:lnTo>
                <a:lnTo>
                  <a:pt x="208924" y="274613"/>
                </a:lnTo>
                <a:lnTo>
                  <a:pt x="204865" y="282642"/>
                </a:lnTo>
                <a:lnTo>
                  <a:pt x="199301" y="289899"/>
                </a:lnTo>
                <a:lnTo>
                  <a:pt x="192734" y="296643"/>
                </a:lnTo>
                <a:lnTo>
                  <a:pt x="185498" y="303044"/>
                </a:lnTo>
                <a:lnTo>
                  <a:pt x="172379" y="315235"/>
                </a:lnTo>
                <a:lnTo>
                  <a:pt x="148435" y="338584"/>
                </a:lnTo>
                <a:lnTo>
                  <a:pt x="142630" y="343387"/>
                </a:lnTo>
                <a:lnTo>
                  <a:pt x="136856" y="347541"/>
                </a:lnTo>
                <a:lnTo>
                  <a:pt x="131102" y="351263"/>
                </a:lnTo>
                <a:lnTo>
                  <a:pt x="125361" y="354697"/>
                </a:lnTo>
                <a:lnTo>
                  <a:pt x="119628" y="357939"/>
                </a:lnTo>
                <a:lnTo>
                  <a:pt x="108178" y="364081"/>
                </a:lnTo>
                <a:lnTo>
                  <a:pt x="96739" y="369986"/>
                </a:lnTo>
                <a:lnTo>
                  <a:pt x="91022" y="371941"/>
                </a:lnTo>
                <a:lnTo>
                  <a:pt x="85306" y="373245"/>
                </a:lnTo>
                <a:lnTo>
                  <a:pt x="79590" y="374114"/>
                </a:lnTo>
                <a:lnTo>
                  <a:pt x="73874" y="374693"/>
                </a:lnTo>
                <a:lnTo>
                  <a:pt x="68159" y="375080"/>
                </a:lnTo>
                <a:lnTo>
                  <a:pt x="57681" y="375509"/>
                </a:lnTo>
                <a:lnTo>
                  <a:pt x="49849" y="375700"/>
                </a:lnTo>
                <a:lnTo>
                  <a:pt x="28329" y="375839"/>
                </a:lnTo>
                <a:lnTo>
                  <a:pt x="17092" y="371298"/>
                </a:lnTo>
                <a:lnTo>
                  <a:pt x="10800" y="368470"/>
                </a:lnTo>
                <a:lnTo>
                  <a:pt x="0" y="359091"/>
                </a:lnTo>
                <a:lnTo>
                  <a:pt x="6996" y="358741"/>
                </a:lnTo>
                <a:lnTo>
                  <a:pt x="16910" y="358717"/>
                </a:lnTo>
                <a:lnTo>
                  <a:pt x="19705" y="357761"/>
                </a:lnTo>
                <a:lnTo>
                  <a:pt x="21568" y="356172"/>
                </a:lnTo>
                <a:lnTo>
                  <a:pt x="22811" y="354159"/>
                </a:lnTo>
                <a:lnTo>
                  <a:pt x="25543" y="352818"/>
                </a:lnTo>
                <a:lnTo>
                  <a:pt x="33661" y="351327"/>
                </a:lnTo>
                <a:lnTo>
                  <a:pt x="43618" y="350665"/>
                </a:lnTo>
                <a:lnTo>
                  <a:pt x="48940" y="350488"/>
                </a:lnTo>
                <a:lnTo>
                  <a:pt x="78014" y="350205"/>
                </a:lnTo>
                <a:lnTo>
                  <a:pt x="246532" y="350135"/>
                </a:lnTo>
                <a:lnTo>
                  <a:pt x="255654" y="349182"/>
                </a:lnTo>
                <a:lnTo>
                  <a:pt x="264593" y="347595"/>
                </a:lnTo>
                <a:lnTo>
                  <a:pt x="273409" y="345584"/>
                </a:lnTo>
                <a:lnTo>
                  <a:pt x="281192" y="344243"/>
                </a:lnTo>
                <a:lnTo>
                  <a:pt x="288286" y="343349"/>
                </a:lnTo>
                <a:lnTo>
                  <a:pt x="294920" y="342754"/>
                </a:lnTo>
                <a:lnTo>
                  <a:pt x="301247" y="343309"/>
                </a:lnTo>
                <a:lnTo>
                  <a:pt x="307371" y="344632"/>
                </a:lnTo>
                <a:lnTo>
                  <a:pt x="313358" y="346466"/>
                </a:lnTo>
                <a:lnTo>
                  <a:pt x="319255" y="347689"/>
                </a:lnTo>
                <a:lnTo>
                  <a:pt x="325091" y="348504"/>
                </a:lnTo>
                <a:lnTo>
                  <a:pt x="335703" y="349410"/>
                </a:lnTo>
                <a:lnTo>
                  <a:pt x="343594" y="349812"/>
                </a:lnTo>
                <a:lnTo>
                  <a:pt x="353391" y="350040"/>
                </a:lnTo>
                <a:lnTo>
                  <a:pt x="359623" y="350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Solving quadratics with imaginary solutions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</a:t>
            </a:r>
            <a:r>
              <a:rPr lang="en-US" sz="2800" baseline="30000"/>
              <a:t>2</a:t>
            </a:r>
            <a:r>
              <a:rPr lang="en-US" sz="2800"/>
              <a:t>+2x+10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/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 =</a:t>
            </a:r>
            <a:r>
              <a:rPr lang="en-US" sz="2800" u="sng"/>
              <a:t> -2 </a:t>
            </a:r>
            <a:r>
              <a:rPr lang="en-US" sz="2800" u="sng">
                <a:cs typeface="Arial" charset="0"/>
              </a:rPr>
              <a:t>± √(2</a:t>
            </a:r>
            <a:r>
              <a:rPr lang="en-US" sz="2800" u="sng" baseline="30000">
                <a:cs typeface="Arial" charset="0"/>
              </a:rPr>
              <a:t>2</a:t>
            </a:r>
            <a:r>
              <a:rPr lang="en-US" sz="2800" u="sng">
                <a:cs typeface="Arial" charset="0"/>
              </a:rPr>
              <a:t>-4(1)(10)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√(4-40)</a:t>
            </a:r>
            <a:r>
              <a:rPr lang="en-US" sz="2800">
                <a:cs typeface="Arial" charset="0"/>
              </a:rPr>
              <a:t>		=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√-36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					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6i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= -1 ± 3i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</p:txBody>
      </p:sp>
      <p:sp>
        <p:nvSpPr>
          <p:cNvPr id="4" name="SMARTPenAnnotation1176"/>
          <p:cNvSpPr/>
          <p:nvPr/>
        </p:nvSpPr>
        <p:spPr>
          <a:xfrm>
            <a:off x="7006590" y="1543050"/>
            <a:ext cx="1320166" cy="462878"/>
          </a:xfrm>
          <a:custGeom>
            <a:avLst/>
            <a:gdLst/>
            <a:ahLst/>
            <a:cxnLst/>
            <a:rect l="0" t="0" r="0" b="0"/>
            <a:pathLst>
              <a:path w="1320166" h="462878">
                <a:moveTo>
                  <a:pt x="0" y="265747"/>
                </a:moveTo>
                <a:lnTo>
                  <a:pt x="0" y="278517"/>
                </a:lnTo>
                <a:lnTo>
                  <a:pt x="952" y="280928"/>
                </a:lnTo>
                <a:lnTo>
                  <a:pt x="5891" y="288872"/>
                </a:lnTo>
                <a:lnTo>
                  <a:pt x="7381" y="294440"/>
                </a:lnTo>
                <a:lnTo>
                  <a:pt x="9683" y="297258"/>
                </a:lnTo>
                <a:lnTo>
                  <a:pt x="21072" y="306728"/>
                </a:lnTo>
                <a:lnTo>
                  <a:pt x="30902" y="320223"/>
                </a:lnTo>
                <a:lnTo>
                  <a:pt x="39848" y="331630"/>
                </a:lnTo>
                <a:lnTo>
                  <a:pt x="48531" y="345699"/>
                </a:lnTo>
                <a:lnTo>
                  <a:pt x="58088" y="357276"/>
                </a:lnTo>
                <a:lnTo>
                  <a:pt x="71609" y="371395"/>
                </a:lnTo>
                <a:lnTo>
                  <a:pt x="82072" y="382987"/>
                </a:lnTo>
                <a:lnTo>
                  <a:pt x="88228" y="392784"/>
                </a:lnTo>
                <a:lnTo>
                  <a:pt x="96680" y="403488"/>
                </a:lnTo>
                <a:lnTo>
                  <a:pt x="109608" y="417684"/>
                </a:lnTo>
                <a:lnTo>
                  <a:pt x="122510" y="431014"/>
                </a:lnTo>
                <a:lnTo>
                  <a:pt x="131337" y="444467"/>
                </a:lnTo>
                <a:lnTo>
                  <a:pt x="134230" y="447759"/>
                </a:lnTo>
                <a:lnTo>
                  <a:pt x="137112" y="449953"/>
                </a:lnTo>
                <a:lnTo>
                  <a:pt x="139986" y="451416"/>
                </a:lnTo>
                <a:lnTo>
                  <a:pt x="141901" y="453344"/>
                </a:lnTo>
                <a:lnTo>
                  <a:pt x="143179" y="455582"/>
                </a:lnTo>
                <a:lnTo>
                  <a:pt x="144030" y="458026"/>
                </a:lnTo>
                <a:lnTo>
                  <a:pt x="145550" y="459655"/>
                </a:lnTo>
                <a:lnTo>
                  <a:pt x="147515" y="460742"/>
                </a:lnTo>
                <a:lnTo>
                  <a:pt x="154187" y="462877"/>
                </a:lnTo>
                <a:lnTo>
                  <a:pt x="154294" y="450979"/>
                </a:lnTo>
                <a:lnTo>
                  <a:pt x="154304" y="429744"/>
                </a:lnTo>
                <a:lnTo>
                  <a:pt x="151764" y="419280"/>
                </a:lnTo>
                <a:lnTo>
                  <a:pt x="148413" y="408279"/>
                </a:lnTo>
                <a:lnTo>
                  <a:pt x="146924" y="397039"/>
                </a:lnTo>
                <a:lnTo>
                  <a:pt x="143722" y="383154"/>
                </a:lnTo>
                <a:lnTo>
                  <a:pt x="141534" y="375451"/>
                </a:lnTo>
                <a:lnTo>
                  <a:pt x="139104" y="361812"/>
                </a:lnTo>
                <a:lnTo>
                  <a:pt x="138023" y="348448"/>
                </a:lnTo>
                <a:lnTo>
                  <a:pt x="137543" y="332983"/>
                </a:lnTo>
                <a:lnTo>
                  <a:pt x="137193" y="282774"/>
                </a:lnTo>
                <a:lnTo>
                  <a:pt x="137163" y="235997"/>
                </a:lnTo>
                <a:lnTo>
                  <a:pt x="136209" y="228769"/>
                </a:lnTo>
                <a:lnTo>
                  <a:pt x="134621" y="221093"/>
                </a:lnTo>
                <a:lnTo>
                  <a:pt x="132609" y="213117"/>
                </a:lnTo>
                <a:lnTo>
                  <a:pt x="130317" y="204943"/>
                </a:lnTo>
                <a:lnTo>
                  <a:pt x="125228" y="188241"/>
                </a:lnTo>
                <a:lnTo>
                  <a:pt x="122332" y="173832"/>
                </a:lnTo>
                <a:lnTo>
                  <a:pt x="120092" y="160126"/>
                </a:lnTo>
                <a:lnTo>
                  <a:pt x="118161" y="152470"/>
                </a:lnTo>
                <a:lnTo>
                  <a:pt x="115921" y="144509"/>
                </a:lnTo>
                <a:lnTo>
                  <a:pt x="113433" y="130584"/>
                </a:lnTo>
                <a:lnTo>
                  <a:pt x="112327" y="118044"/>
                </a:lnTo>
                <a:lnTo>
                  <a:pt x="111835" y="106122"/>
                </a:lnTo>
                <a:lnTo>
                  <a:pt x="109077" y="94472"/>
                </a:lnTo>
                <a:lnTo>
                  <a:pt x="105628" y="83897"/>
                </a:lnTo>
                <a:lnTo>
                  <a:pt x="103687" y="72589"/>
                </a:lnTo>
                <a:lnTo>
                  <a:pt x="103233" y="66234"/>
                </a:lnTo>
                <a:lnTo>
                  <a:pt x="104065" y="63206"/>
                </a:lnTo>
                <a:lnTo>
                  <a:pt x="108833" y="54393"/>
                </a:lnTo>
                <a:lnTo>
                  <a:pt x="111622" y="45750"/>
                </a:lnTo>
                <a:lnTo>
                  <a:pt x="118057" y="37156"/>
                </a:lnTo>
                <a:lnTo>
                  <a:pt x="123272" y="31436"/>
                </a:lnTo>
                <a:lnTo>
                  <a:pt x="125996" y="29530"/>
                </a:lnTo>
                <a:lnTo>
                  <a:pt x="131563" y="27412"/>
                </a:lnTo>
                <a:lnTo>
                  <a:pt x="149742" y="25099"/>
                </a:lnTo>
                <a:lnTo>
                  <a:pt x="167029" y="19925"/>
                </a:lnTo>
                <a:lnTo>
                  <a:pt x="206286" y="17511"/>
                </a:lnTo>
                <a:lnTo>
                  <a:pt x="287457" y="17154"/>
                </a:lnTo>
                <a:lnTo>
                  <a:pt x="320546" y="17147"/>
                </a:lnTo>
                <a:lnTo>
                  <a:pt x="354480" y="12595"/>
                </a:lnTo>
                <a:lnTo>
                  <a:pt x="388664" y="9764"/>
                </a:lnTo>
                <a:lnTo>
                  <a:pt x="427474" y="8925"/>
                </a:lnTo>
                <a:lnTo>
                  <a:pt x="516192" y="8603"/>
                </a:lnTo>
                <a:lnTo>
                  <a:pt x="546919" y="6046"/>
                </a:lnTo>
                <a:lnTo>
                  <a:pt x="577402" y="2687"/>
                </a:lnTo>
                <a:lnTo>
                  <a:pt x="610000" y="1194"/>
                </a:lnTo>
                <a:lnTo>
                  <a:pt x="665034" y="353"/>
                </a:lnTo>
                <a:lnTo>
                  <a:pt x="998500" y="0"/>
                </a:lnTo>
                <a:lnTo>
                  <a:pt x="1032740" y="2540"/>
                </a:lnTo>
                <a:lnTo>
                  <a:pt x="1063833" y="5891"/>
                </a:lnTo>
                <a:lnTo>
                  <a:pt x="1093527" y="7381"/>
                </a:lnTo>
                <a:lnTo>
                  <a:pt x="1122599" y="8043"/>
                </a:lnTo>
                <a:lnTo>
                  <a:pt x="1163202" y="10955"/>
                </a:lnTo>
                <a:lnTo>
                  <a:pt x="1199363" y="15311"/>
                </a:lnTo>
                <a:lnTo>
                  <a:pt x="1234206" y="16601"/>
                </a:lnTo>
                <a:lnTo>
                  <a:pt x="1255291" y="17856"/>
                </a:lnTo>
                <a:lnTo>
                  <a:pt x="1290573" y="24494"/>
                </a:lnTo>
                <a:lnTo>
                  <a:pt x="1320165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77"/>
          <p:cNvSpPr/>
          <p:nvPr/>
        </p:nvSpPr>
        <p:spPr>
          <a:xfrm>
            <a:off x="7306627" y="1757363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11932" y="42862"/>
                </a:lnTo>
                <a:lnTo>
                  <a:pt x="15574" y="41909"/>
                </a:lnTo>
                <a:lnTo>
                  <a:pt x="19908" y="40322"/>
                </a:lnTo>
                <a:lnTo>
                  <a:pt x="24702" y="38311"/>
                </a:lnTo>
                <a:lnTo>
                  <a:pt x="29803" y="36970"/>
                </a:lnTo>
                <a:lnTo>
                  <a:pt x="35109" y="36076"/>
                </a:lnTo>
                <a:lnTo>
                  <a:pt x="40551" y="35481"/>
                </a:lnTo>
                <a:lnTo>
                  <a:pt x="46084" y="35083"/>
                </a:lnTo>
                <a:lnTo>
                  <a:pt x="51678" y="34819"/>
                </a:lnTo>
                <a:lnTo>
                  <a:pt x="57312" y="34642"/>
                </a:lnTo>
                <a:lnTo>
                  <a:pt x="62973" y="33572"/>
                </a:lnTo>
                <a:lnTo>
                  <a:pt x="68653" y="31906"/>
                </a:lnTo>
                <a:lnTo>
                  <a:pt x="74343" y="29843"/>
                </a:lnTo>
                <a:lnTo>
                  <a:pt x="80994" y="28467"/>
                </a:lnTo>
                <a:lnTo>
                  <a:pt x="88286" y="27550"/>
                </a:lnTo>
                <a:lnTo>
                  <a:pt x="96005" y="26939"/>
                </a:lnTo>
                <a:lnTo>
                  <a:pt x="103057" y="25579"/>
                </a:lnTo>
                <a:lnTo>
                  <a:pt x="109662" y="23720"/>
                </a:lnTo>
                <a:lnTo>
                  <a:pt x="115970" y="21528"/>
                </a:lnTo>
                <a:lnTo>
                  <a:pt x="122081" y="20067"/>
                </a:lnTo>
                <a:lnTo>
                  <a:pt x="128060" y="19093"/>
                </a:lnTo>
                <a:lnTo>
                  <a:pt x="133951" y="18443"/>
                </a:lnTo>
                <a:lnTo>
                  <a:pt x="139783" y="18010"/>
                </a:lnTo>
                <a:lnTo>
                  <a:pt x="145577" y="17721"/>
                </a:lnTo>
                <a:lnTo>
                  <a:pt x="151344" y="17529"/>
                </a:lnTo>
                <a:lnTo>
                  <a:pt x="157094" y="16448"/>
                </a:lnTo>
                <a:lnTo>
                  <a:pt x="162831" y="14775"/>
                </a:lnTo>
                <a:lnTo>
                  <a:pt x="168562" y="12707"/>
                </a:lnTo>
                <a:lnTo>
                  <a:pt x="174287" y="10376"/>
                </a:lnTo>
                <a:lnTo>
                  <a:pt x="180009" y="7870"/>
                </a:lnTo>
                <a:lnTo>
                  <a:pt x="185728" y="5246"/>
                </a:lnTo>
                <a:lnTo>
                  <a:pt x="190494" y="3497"/>
                </a:lnTo>
                <a:lnTo>
                  <a:pt x="194624" y="2331"/>
                </a:lnTo>
                <a:lnTo>
                  <a:pt x="201752" y="1036"/>
                </a:lnTo>
                <a:lnTo>
                  <a:pt x="208095" y="460"/>
                </a:lnTo>
                <a:lnTo>
                  <a:pt x="214089" y="204"/>
                </a:lnTo>
                <a:lnTo>
                  <a:pt x="221147" y="40"/>
                </a:lnTo>
                <a:lnTo>
                  <a:pt x="231060" y="0"/>
                </a:lnTo>
                <a:lnTo>
                  <a:pt x="231192" y="952"/>
                </a:lnTo>
                <a:lnTo>
                  <a:pt x="231281" y="2540"/>
                </a:lnTo>
                <a:lnTo>
                  <a:pt x="231423" y="7380"/>
                </a:lnTo>
                <a:lnTo>
                  <a:pt x="232387" y="7777"/>
                </a:lnTo>
                <a:lnTo>
                  <a:pt x="233982" y="8042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78"/>
          <p:cNvSpPr/>
          <p:nvPr/>
        </p:nvSpPr>
        <p:spPr>
          <a:xfrm>
            <a:off x="7615237" y="1663067"/>
            <a:ext cx="204283" cy="257047"/>
          </a:xfrm>
          <a:custGeom>
            <a:avLst/>
            <a:gdLst/>
            <a:ahLst/>
            <a:cxnLst/>
            <a:rect l="0" t="0" r="0" b="0"/>
            <a:pathLst>
              <a:path w="204283" h="257047">
                <a:moveTo>
                  <a:pt x="0" y="25715"/>
                </a:moveTo>
                <a:lnTo>
                  <a:pt x="0" y="12945"/>
                </a:lnTo>
                <a:lnTo>
                  <a:pt x="1905" y="11487"/>
                </a:lnTo>
                <a:lnTo>
                  <a:pt x="5080" y="10514"/>
                </a:lnTo>
                <a:lnTo>
                  <a:pt x="9102" y="9866"/>
                </a:lnTo>
                <a:lnTo>
                  <a:pt x="12736" y="9434"/>
                </a:lnTo>
                <a:lnTo>
                  <a:pt x="16110" y="9146"/>
                </a:lnTo>
                <a:lnTo>
                  <a:pt x="19312" y="8954"/>
                </a:lnTo>
                <a:lnTo>
                  <a:pt x="23353" y="7874"/>
                </a:lnTo>
                <a:lnTo>
                  <a:pt x="27951" y="6201"/>
                </a:lnTo>
                <a:lnTo>
                  <a:pt x="32921" y="4133"/>
                </a:lnTo>
                <a:lnTo>
                  <a:pt x="38140" y="2754"/>
                </a:lnTo>
                <a:lnTo>
                  <a:pt x="43524" y="1836"/>
                </a:lnTo>
                <a:lnTo>
                  <a:pt x="49018" y="1223"/>
                </a:lnTo>
                <a:lnTo>
                  <a:pt x="54587" y="814"/>
                </a:lnTo>
                <a:lnTo>
                  <a:pt x="60204" y="542"/>
                </a:lnTo>
                <a:lnTo>
                  <a:pt x="72478" y="240"/>
                </a:lnTo>
                <a:lnTo>
                  <a:pt x="135391" y="0"/>
                </a:lnTo>
                <a:lnTo>
                  <a:pt x="139791" y="952"/>
                </a:lnTo>
                <a:lnTo>
                  <a:pt x="143677" y="2539"/>
                </a:lnTo>
                <a:lnTo>
                  <a:pt x="147219" y="4549"/>
                </a:lnTo>
                <a:lnTo>
                  <a:pt x="150533" y="6842"/>
                </a:lnTo>
                <a:lnTo>
                  <a:pt x="156756" y="11929"/>
                </a:lnTo>
                <a:lnTo>
                  <a:pt x="162697" y="17366"/>
                </a:lnTo>
                <a:lnTo>
                  <a:pt x="165615" y="20149"/>
                </a:lnTo>
                <a:lnTo>
                  <a:pt x="166608" y="22957"/>
                </a:lnTo>
                <a:lnTo>
                  <a:pt x="166317" y="25781"/>
                </a:lnTo>
                <a:lnTo>
                  <a:pt x="165171" y="28617"/>
                </a:lnTo>
                <a:lnTo>
                  <a:pt x="161357" y="34307"/>
                </a:lnTo>
                <a:lnTo>
                  <a:pt x="155534" y="40964"/>
                </a:lnTo>
                <a:lnTo>
                  <a:pt x="146596" y="50272"/>
                </a:lnTo>
                <a:lnTo>
                  <a:pt x="140594" y="55422"/>
                </a:lnTo>
                <a:lnTo>
                  <a:pt x="133734" y="60759"/>
                </a:lnTo>
                <a:lnTo>
                  <a:pt x="126304" y="66223"/>
                </a:lnTo>
                <a:lnTo>
                  <a:pt x="119445" y="70818"/>
                </a:lnTo>
                <a:lnTo>
                  <a:pt x="112968" y="74834"/>
                </a:lnTo>
                <a:lnTo>
                  <a:pt x="106744" y="78463"/>
                </a:lnTo>
                <a:lnTo>
                  <a:pt x="99737" y="81835"/>
                </a:lnTo>
                <a:lnTo>
                  <a:pt x="92209" y="85036"/>
                </a:lnTo>
                <a:lnTo>
                  <a:pt x="84333" y="88123"/>
                </a:lnTo>
                <a:lnTo>
                  <a:pt x="78129" y="91133"/>
                </a:lnTo>
                <a:lnTo>
                  <a:pt x="73041" y="94092"/>
                </a:lnTo>
                <a:lnTo>
                  <a:pt x="68697" y="97017"/>
                </a:lnTo>
                <a:lnTo>
                  <a:pt x="63895" y="99920"/>
                </a:lnTo>
                <a:lnTo>
                  <a:pt x="58789" y="102807"/>
                </a:lnTo>
                <a:lnTo>
                  <a:pt x="46009" y="109735"/>
                </a:lnTo>
                <a:lnTo>
                  <a:pt x="44959" y="111256"/>
                </a:lnTo>
                <a:lnTo>
                  <a:pt x="43794" y="115486"/>
                </a:lnTo>
                <a:lnTo>
                  <a:pt x="42532" y="116995"/>
                </a:lnTo>
                <a:lnTo>
                  <a:pt x="40737" y="118001"/>
                </a:lnTo>
                <a:lnTo>
                  <a:pt x="38588" y="118671"/>
                </a:lnTo>
                <a:lnTo>
                  <a:pt x="38108" y="119118"/>
                </a:lnTo>
                <a:lnTo>
                  <a:pt x="38740" y="119417"/>
                </a:lnTo>
                <a:lnTo>
                  <a:pt x="42049" y="119895"/>
                </a:lnTo>
                <a:lnTo>
                  <a:pt x="47581" y="117420"/>
                </a:lnTo>
                <a:lnTo>
                  <a:pt x="51722" y="115427"/>
                </a:lnTo>
                <a:lnTo>
                  <a:pt x="55437" y="114098"/>
                </a:lnTo>
                <a:lnTo>
                  <a:pt x="58865" y="113212"/>
                </a:lnTo>
                <a:lnTo>
                  <a:pt x="62103" y="112621"/>
                </a:lnTo>
                <a:lnTo>
                  <a:pt x="67120" y="111275"/>
                </a:lnTo>
                <a:lnTo>
                  <a:pt x="80314" y="107239"/>
                </a:lnTo>
                <a:lnTo>
                  <a:pt x="86880" y="105782"/>
                </a:lnTo>
                <a:lnTo>
                  <a:pt x="93163" y="104810"/>
                </a:lnTo>
                <a:lnTo>
                  <a:pt x="99256" y="104163"/>
                </a:lnTo>
                <a:lnTo>
                  <a:pt x="106176" y="103731"/>
                </a:lnTo>
                <a:lnTo>
                  <a:pt x="121484" y="103251"/>
                </a:lnTo>
                <a:lnTo>
                  <a:pt x="128614" y="104076"/>
                </a:lnTo>
                <a:lnTo>
                  <a:pt x="135273" y="105578"/>
                </a:lnTo>
                <a:lnTo>
                  <a:pt x="141617" y="107532"/>
                </a:lnTo>
                <a:lnTo>
                  <a:pt x="147751" y="108835"/>
                </a:lnTo>
                <a:lnTo>
                  <a:pt x="153746" y="109703"/>
                </a:lnTo>
                <a:lnTo>
                  <a:pt x="159647" y="110282"/>
                </a:lnTo>
                <a:lnTo>
                  <a:pt x="164534" y="111620"/>
                </a:lnTo>
                <a:lnTo>
                  <a:pt x="168745" y="113465"/>
                </a:lnTo>
                <a:lnTo>
                  <a:pt x="172503" y="115648"/>
                </a:lnTo>
                <a:lnTo>
                  <a:pt x="181761" y="120613"/>
                </a:lnTo>
                <a:lnTo>
                  <a:pt x="186896" y="123270"/>
                </a:lnTo>
                <a:lnTo>
                  <a:pt x="190320" y="125994"/>
                </a:lnTo>
                <a:lnTo>
                  <a:pt x="192603" y="128763"/>
                </a:lnTo>
                <a:lnTo>
                  <a:pt x="196091" y="135332"/>
                </a:lnTo>
                <a:lnTo>
                  <a:pt x="200817" y="144601"/>
                </a:lnTo>
                <a:lnTo>
                  <a:pt x="203552" y="152531"/>
                </a:lnTo>
                <a:lnTo>
                  <a:pt x="204282" y="155979"/>
                </a:lnTo>
                <a:lnTo>
                  <a:pt x="203815" y="160183"/>
                </a:lnTo>
                <a:lnTo>
                  <a:pt x="202552" y="164890"/>
                </a:lnTo>
                <a:lnTo>
                  <a:pt x="200758" y="169933"/>
                </a:lnTo>
                <a:lnTo>
                  <a:pt x="197655" y="174248"/>
                </a:lnTo>
                <a:lnTo>
                  <a:pt x="193684" y="178077"/>
                </a:lnTo>
                <a:lnTo>
                  <a:pt x="189130" y="181582"/>
                </a:lnTo>
                <a:lnTo>
                  <a:pt x="185141" y="185824"/>
                </a:lnTo>
                <a:lnTo>
                  <a:pt x="181531" y="190557"/>
                </a:lnTo>
                <a:lnTo>
                  <a:pt x="178171" y="195617"/>
                </a:lnTo>
                <a:lnTo>
                  <a:pt x="174025" y="199943"/>
                </a:lnTo>
                <a:lnTo>
                  <a:pt x="169357" y="203780"/>
                </a:lnTo>
                <a:lnTo>
                  <a:pt x="164340" y="207290"/>
                </a:lnTo>
                <a:lnTo>
                  <a:pt x="159090" y="210582"/>
                </a:lnTo>
                <a:lnTo>
                  <a:pt x="153685" y="213730"/>
                </a:lnTo>
                <a:lnTo>
                  <a:pt x="148176" y="216781"/>
                </a:lnTo>
                <a:lnTo>
                  <a:pt x="136976" y="222711"/>
                </a:lnTo>
                <a:lnTo>
                  <a:pt x="131322" y="225626"/>
                </a:lnTo>
                <a:lnTo>
                  <a:pt x="125648" y="229474"/>
                </a:lnTo>
                <a:lnTo>
                  <a:pt x="119961" y="233944"/>
                </a:lnTo>
                <a:lnTo>
                  <a:pt x="114264" y="238829"/>
                </a:lnTo>
                <a:lnTo>
                  <a:pt x="108561" y="242086"/>
                </a:lnTo>
                <a:lnTo>
                  <a:pt x="102854" y="244258"/>
                </a:lnTo>
                <a:lnTo>
                  <a:pt x="97144" y="245705"/>
                </a:lnTo>
                <a:lnTo>
                  <a:pt x="92386" y="247623"/>
                </a:lnTo>
                <a:lnTo>
                  <a:pt x="88261" y="249853"/>
                </a:lnTo>
                <a:lnTo>
                  <a:pt x="84558" y="252293"/>
                </a:lnTo>
                <a:lnTo>
                  <a:pt x="81137" y="253920"/>
                </a:lnTo>
                <a:lnTo>
                  <a:pt x="74796" y="255727"/>
                </a:lnTo>
                <a:lnTo>
                  <a:pt x="68803" y="256530"/>
                </a:lnTo>
                <a:lnTo>
                  <a:pt x="61745" y="257046"/>
                </a:lnTo>
                <a:lnTo>
                  <a:pt x="61166" y="256136"/>
                </a:lnTo>
                <a:lnTo>
                  <a:pt x="60523" y="252584"/>
                </a:lnTo>
                <a:lnTo>
                  <a:pt x="59398" y="251256"/>
                </a:lnTo>
                <a:lnTo>
                  <a:pt x="57696" y="250371"/>
                </a:lnTo>
                <a:lnTo>
                  <a:pt x="51435" y="24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79"/>
          <p:cNvSpPr/>
          <p:nvPr/>
        </p:nvSpPr>
        <p:spPr>
          <a:xfrm>
            <a:off x="7898164" y="1663064"/>
            <a:ext cx="230996" cy="291467"/>
          </a:xfrm>
          <a:custGeom>
            <a:avLst/>
            <a:gdLst/>
            <a:ahLst/>
            <a:cxnLst/>
            <a:rect l="0" t="0" r="0" b="0"/>
            <a:pathLst>
              <a:path w="230996" h="291467">
                <a:moveTo>
                  <a:pt x="102836" y="0"/>
                </a:moveTo>
                <a:lnTo>
                  <a:pt x="98285" y="4551"/>
                </a:lnTo>
                <a:lnTo>
                  <a:pt x="96944" y="6844"/>
                </a:lnTo>
                <a:lnTo>
                  <a:pt x="95455" y="11932"/>
                </a:lnTo>
                <a:lnTo>
                  <a:pt x="93152" y="14623"/>
                </a:lnTo>
                <a:lnTo>
                  <a:pt x="89713" y="17369"/>
                </a:lnTo>
                <a:lnTo>
                  <a:pt x="85515" y="20152"/>
                </a:lnTo>
                <a:lnTo>
                  <a:pt x="78310" y="25784"/>
                </a:lnTo>
                <a:lnTo>
                  <a:pt x="75056" y="28620"/>
                </a:lnTo>
                <a:lnTo>
                  <a:pt x="70981" y="32415"/>
                </a:lnTo>
                <a:lnTo>
                  <a:pt x="61373" y="41712"/>
                </a:lnTo>
                <a:lnTo>
                  <a:pt x="56144" y="45906"/>
                </a:lnTo>
                <a:lnTo>
                  <a:pt x="50753" y="49654"/>
                </a:lnTo>
                <a:lnTo>
                  <a:pt x="45254" y="53105"/>
                </a:lnTo>
                <a:lnTo>
                  <a:pt x="40635" y="56359"/>
                </a:lnTo>
                <a:lnTo>
                  <a:pt x="36604" y="59480"/>
                </a:lnTo>
                <a:lnTo>
                  <a:pt x="32963" y="62514"/>
                </a:lnTo>
                <a:lnTo>
                  <a:pt x="26379" y="70964"/>
                </a:lnTo>
                <a:lnTo>
                  <a:pt x="23290" y="75885"/>
                </a:lnTo>
                <a:lnTo>
                  <a:pt x="17317" y="83892"/>
                </a:lnTo>
                <a:lnTo>
                  <a:pt x="14391" y="87361"/>
                </a:lnTo>
                <a:lnTo>
                  <a:pt x="12440" y="91578"/>
                </a:lnTo>
                <a:lnTo>
                  <a:pt x="11140" y="96295"/>
                </a:lnTo>
                <a:lnTo>
                  <a:pt x="10273" y="101344"/>
                </a:lnTo>
                <a:lnTo>
                  <a:pt x="6769" y="109495"/>
                </a:lnTo>
                <a:lnTo>
                  <a:pt x="4501" y="113002"/>
                </a:lnTo>
                <a:lnTo>
                  <a:pt x="1981" y="121978"/>
                </a:lnTo>
                <a:lnTo>
                  <a:pt x="1309" y="127039"/>
                </a:lnTo>
                <a:lnTo>
                  <a:pt x="563" y="135202"/>
                </a:lnTo>
                <a:lnTo>
                  <a:pt x="232" y="142958"/>
                </a:lnTo>
                <a:lnTo>
                  <a:pt x="0" y="164429"/>
                </a:lnTo>
                <a:lnTo>
                  <a:pt x="941" y="167722"/>
                </a:lnTo>
                <a:lnTo>
                  <a:pt x="4527" y="173921"/>
                </a:lnTo>
                <a:lnTo>
                  <a:pt x="6755" y="182391"/>
                </a:lnTo>
                <a:lnTo>
                  <a:pt x="7349" y="187317"/>
                </a:lnTo>
                <a:lnTo>
                  <a:pt x="8698" y="191553"/>
                </a:lnTo>
                <a:lnTo>
                  <a:pt x="12737" y="198800"/>
                </a:lnTo>
                <a:lnTo>
                  <a:pt x="16100" y="202066"/>
                </a:lnTo>
                <a:lnTo>
                  <a:pt x="20247" y="205196"/>
                </a:lnTo>
                <a:lnTo>
                  <a:pt x="24917" y="208235"/>
                </a:lnTo>
                <a:lnTo>
                  <a:pt x="28983" y="211214"/>
                </a:lnTo>
                <a:lnTo>
                  <a:pt x="36040" y="217063"/>
                </a:lnTo>
                <a:lnTo>
                  <a:pt x="40208" y="219956"/>
                </a:lnTo>
                <a:lnTo>
                  <a:pt x="44890" y="222838"/>
                </a:lnTo>
                <a:lnTo>
                  <a:pt x="49919" y="225711"/>
                </a:lnTo>
                <a:lnTo>
                  <a:pt x="54223" y="228579"/>
                </a:lnTo>
                <a:lnTo>
                  <a:pt x="58044" y="231444"/>
                </a:lnTo>
                <a:lnTo>
                  <a:pt x="61545" y="234306"/>
                </a:lnTo>
                <a:lnTo>
                  <a:pt x="65784" y="237167"/>
                </a:lnTo>
                <a:lnTo>
                  <a:pt x="70514" y="240026"/>
                </a:lnTo>
                <a:lnTo>
                  <a:pt x="75574" y="242885"/>
                </a:lnTo>
                <a:lnTo>
                  <a:pt x="80851" y="244791"/>
                </a:lnTo>
                <a:lnTo>
                  <a:pt x="86274" y="246062"/>
                </a:lnTo>
                <a:lnTo>
                  <a:pt x="91794" y="246909"/>
                </a:lnTo>
                <a:lnTo>
                  <a:pt x="97379" y="247474"/>
                </a:lnTo>
                <a:lnTo>
                  <a:pt x="103008" y="247850"/>
                </a:lnTo>
                <a:lnTo>
                  <a:pt x="108666" y="248101"/>
                </a:lnTo>
                <a:lnTo>
                  <a:pt x="113390" y="249221"/>
                </a:lnTo>
                <a:lnTo>
                  <a:pt x="117492" y="250920"/>
                </a:lnTo>
                <a:lnTo>
                  <a:pt x="121180" y="253005"/>
                </a:lnTo>
                <a:lnTo>
                  <a:pt x="125543" y="254395"/>
                </a:lnTo>
                <a:lnTo>
                  <a:pt x="130356" y="255322"/>
                </a:lnTo>
                <a:lnTo>
                  <a:pt x="135470" y="255940"/>
                </a:lnTo>
                <a:lnTo>
                  <a:pt x="140784" y="256352"/>
                </a:lnTo>
                <a:lnTo>
                  <a:pt x="146233" y="256626"/>
                </a:lnTo>
                <a:lnTo>
                  <a:pt x="151770" y="256809"/>
                </a:lnTo>
                <a:lnTo>
                  <a:pt x="157365" y="255979"/>
                </a:lnTo>
                <a:lnTo>
                  <a:pt x="163001" y="254473"/>
                </a:lnTo>
                <a:lnTo>
                  <a:pt x="168663" y="252516"/>
                </a:lnTo>
                <a:lnTo>
                  <a:pt x="173391" y="251212"/>
                </a:lnTo>
                <a:lnTo>
                  <a:pt x="177495" y="250342"/>
                </a:lnTo>
                <a:lnTo>
                  <a:pt x="181184" y="249763"/>
                </a:lnTo>
                <a:lnTo>
                  <a:pt x="187822" y="246578"/>
                </a:lnTo>
                <a:lnTo>
                  <a:pt x="193948" y="241988"/>
                </a:lnTo>
                <a:lnTo>
                  <a:pt x="199844" y="236773"/>
                </a:lnTo>
                <a:lnTo>
                  <a:pt x="203704" y="234049"/>
                </a:lnTo>
                <a:lnTo>
                  <a:pt x="208180" y="231280"/>
                </a:lnTo>
                <a:lnTo>
                  <a:pt x="219953" y="224544"/>
                </a:lnTo>
                <a:lnTo>
                  <a:pt x="226543" y="218826"/>
                </a:lnTo>
                <a:lnTo>
                  <a:pt x="228170" y="216369"/>
                </a:lnTo>
                <a:lnTo>
                  <a:pt x="229977" y="211099"/>
                </a:lnTo>
                <a:lnTo>
                  <a:pt x="230995" y="202777"/>
                </a:lnTo>
                <a:lnTo>
                  <a:pt x="230185" y="199955"/>
                </a:lnTo>
                <a:lnTo>
                  <a:pt x="225447" y="191432"/>
                </a:lnTo>
                <a:lnTo>
                  <a:pt x="224005" y="185729"/>
                </a:lnTo>
                <a:lnTo>
                  <a:pt x="221715" y="183827"/>
                </a:lnTo>
                <a:lnTo>
                  <a:pt x="218283" y="182559"/>
                </a:lnTo>
                <a:lnTo>
                  <a:pt x="214091" y="181714"/>
                </a:lnTo>
                <a:lnTo>
                  <a:pt x="206892" y="180774"/>
                </a:lnTo>
                <a:lnTo>
                  <a:pt x="200518" y="180357"/>
                </a:lnTo>
                <a:lnTo>
                  <a:pt x="194510" y="180171"/>
                </a:lnTo>
                <a:lnTo>
                  <a:pt x="181221" y="180067"/>
                </a:lnTo>
                <a:lnTo>
                  <a:pt x="176048" y="181005"/>
                </a:lnTo>
                <a:lnTo>
                  <a:pt x="170693" y="182583"/>
                </a:lnTo>
                <a:lnTo>
                  <a:pt x="165219" y="184587"/>
                </a:lnTo>
                <a:lnTo>
                  <a:pt x="159665" y="186876"/>
                </a:lnTo>
                <a:lnTo>
                  <a:pt x="154057" y="189354"/>
                </a:lnTo>
                <a:lnTo>
                  <a:pt x="142746" y="194648"/>
                </a:lnTo>
                <a:lnTo>
                  <a:pt x="114253" y="208642"/>
                </a:lnTo>
                <a:lnTo>
                  <a:pt x="109495" y="212438"/>
                </a:lnTo>
                <a:lnTo>
                  <a:pt x="105370" y="216873"/>
                </a:lnTo>
                <a:lnTo>
                  <a:pt x="101667" y="221735"/>
                </a:lnTo>
                <a:lnTo>
                  <a:pt x="97295" y="225928"/>
                </a:lnTo>
                <a:lnTo>
                  <a:pt x="92475" y="229676"/>
                </a:lnTo>
                <a:lnTo>
                  <a:pt x="87355" y="233128"/>
                </a:lnTo>
                <a:lnTo>
                  <a:pt x="82991" y="236381"/>
                </a:lnTo>
                <a:lnTo>
                  <a:pt x="79128" y="239503"/>
                </a:lnTo>
                <a:lnTo>
                  <a:pt x="72296" y="245511"/>
                </a:lnTo>
                <a:lnTo>
                  <a:pt x="66085" y="251356"/>
                </a:lnTo>
                <a:lnTo>
                  <a:pt x="64048" y="254249"/>
                </a:lnTo>
                <a:lnTo>
                  <a:pt x="61784" y="260002"/>
                </a:lnTo>
                <a:lnTo>
                  <a:pt x="60510" y="268596"/>
                </a:lnTo>
                <a:lnTo>
                  <a:pt x="60132" y="277175"/>
                </a:lnTo>
                <a:lnTo>
                  <a:pt x="59994" y="284680"/>
                </a:lnTo>
                <a:lnTo>
                  <a:pt x="59973" y="291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80"/>
          <p:cNvSpPr/>
          <p:nvPr/>
        </p:nvSpPr>
        <p:spPr>
          <a:xfrm>
            <a:off x="7298055" y="2031787"/>
            <a:ext cx="274321" cy="377086"/>
          </a:xfrm>
          <a:custGeom>
            <a:avLst/>
            <a:gdLst/>
            <a:ahLst/>
            <a:cxnLst/>
            <a:rect l="0" t="0" r="0" b="0"/>
            <a:pathLst>
              <a:path w="274321" h="377086">
                <a:moveTo>
                  <a:pt x="274320" y="8468"/>
                </a:moveTo>
                <a:lnTo>
                  <a:pt x="269769" y="8468"/>
                </a:lnTo>
                <a:lnTo>
                  <a:pt x="268428" y="7515"/>
                </a:lnTo>
                <a:lnTo>
                  <a:pt x="267535" y="5927"/>
                </a:lnTo>
                <a:lnTo>
                  <a:pt x="265852" y="248"/>
                </a:lnTo>
                <a:lnTo>
                  <a:pt x="261227" y="0"/>
                </a:lnTo>
                <a:lnTo>
                  <a:pt x="259876" y="917"/>
                </a:lnTo>
                <a:lnTo>
                  <a:pt x="258976" y="2482"/>
                </a:lnTo>
                <a:lnTo>
                  <a:pt x="257531" y="7285"/>
                </a:lnTo>
                <a:lnTo>
                  <a:pt x="250401" y="15078"/>
                </a:lnTo>
                <a:lnTo>
                  <a:pt x="228558" y="37077"/>
                </a:lnTo>
                <a:lnTo>
                  <a:pt x="222866" y="45313"/>
                </a:lnTo>
                <a:lnTo>
                  <a:pt x="217162" y="55323"/>
                </a:lnTo>
                <a:lnTo>
                  <a:pt x="211451" y="66122"/>
                </a:lnTo>
                <a:lnTo>
                  <a:pt x="203198" y="77272"/>
                </a:lnTo>
                <a:lnTo>
                  <a:pt x="198330" y="82912"/>
                </a:lnTo>
                <a:lnTo>
                  <a:pt x="190382" y="94259"/>
                </a:lnTo>
                <a:lnTo>
                  <a:pt x="186929" y="99952"/>
                </a:lnTo>
                <a:lnTo>
                  <a:pt x="178011" y="113897"/>
                </a:lnTo>
                <a:lnTo>
                  <a:pt x="172967" y="121616"/>
                </a:lnTo>
                <a:lnTo>
                  <a:pt x="167699" y="128668"/>
                </a:lnTo>
                <a:lnTo>
                  <a:pt x="162281" y="135273"/>
                </a:lnTo>
                <a:lnTo>
                  <a:pt x="156765" y="141582"/>
                </a:lnTo>
                <a:lnTo>
                  <a:pt x="151183" y="148646"/>
                </a:lnTo>
                <a:lnTo>
                  <a:pt x="145556" y="156212"/>
                </a:lnTo>
                <a:lnTo>
                  <a:pt x="139899" y="164114"/>
                </a:lnTo>
                <a:lnTo>
                  <a:pt x="134223" y="171287"/>
                </a:lnTo>
                <a:lnTo>
                  <a:pt x="128535" y="177974"/>
                </a:lnTo>
                <a:lnTo>
                  <a:pt x="122837" y="184337"/>
                </a:lnTo>
                <a:lnTo>
                  <a:pt x="117135" y="191436"/>
                </a:lnTo>
                <a:lnTo>
                  <a:pt x="111427" y="199027"/>
                </a:lnTo>
                <a:lnTo>
                  <a:pt x="100005" y="215081"/>
                </a:lnTo>
                <a:lnTo>
                  <a:pt x="88579" y="231740"/>
                </a:lnTo>
                <a:lnTo>
                  <a:pt x="82865" y="239231"/>
                </a:lnTo>
                <a:lnTo>
                  <a:pt x="77151" y="246130"/>
                </a:lnTo>
                <a:lnTo>
                  <a:pt x="71437" y="252634"/>
                </a:lnTo>
                <a:lnTo>
                  <a:pt x="66674" y="258875"/>
                </a:lnTo>
                <a:lnTo>
                  <a:pt x="62546" y="264941"/>
                </a:lnTo>
                <a:lnTo>
                  <a:pt x="54468" y="277713"/>
                </a:lnTo>
                <a:lnTo>
                  <a:pt x="44528" y="292915"/>
                </a:lnTo>
                <a:lnTo>
                  <a:pt x="40162" y="300016"/>
                </a:lnTo>
                <a:lnTo>
                  <a:pt x="36300" y="306656"/>
                </a:lnTo>
                <a:lnTo>
                  <a:pt x="29468" y="318161"/>
                </a:lnTo>
                <a:lnTo>
                  <a:pt x="23257" y="326449"/>
                </a:lnTo>
                <a:lnTo>
                  <a:pt x="17321" y="335848"/>
                </a:lnTo>
                <a:lnTo>
                  <a:pt x="11508" y="345422"/>
                </a:lnTo>
                <a:lnTo>
                  <a:pt x="3833" y="356168"/>
                </a:lnTo>
                <a:lnTo>
                  <a:pt x="504" y="366699"/>
                </a:lnTo>
                <a:lnTo>
                  <a:pt x="0" y="3770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1"/>
          <p:cNvSpPr/>
          <p:nvPr/>
        </p:nvSpPr>
        <p:spPr>
          <a:xfrm>
            <a:off x="6526530" y="2486025"/>
            <a:ext cx="840105" cy="333931"/>
          </a:xfrm>
          <a:custGeom>
            <a:avLst/>
            <a:gdLst/>
            <a:ahLst/>
            <a:cxnLst/>
            <a:rect l="0" t="0" r="0" b="0"/>
            <a:pathLst>
              <a:path w="840105" h="333931">
                <a:moveTo>
                  <a:pt x="0" y="145732"/>
                </a:moveTo>
                <a:lnTo>
                  <a:pt x="0" y="150283"/>
                </a:lnTo>
                <a:lnTo>
                  <a:pt x="952" y="151624"/>
                </a:lnTo>
                <a:lnTo>
                  <a:pt x="2540" y="152517"/>
                </a:lnTo>
                <a:lnTo>
                  <a:pt x="4551" y="153113"/>
                </a:lnTo>
                <a:lnTo>
                  <a:pt x="5891" y="154463"/>
                </a:lnTo>
                <a:lnTo>
                  <a:pt x="6785" y="156315"/>
                </a:lnTo>
                <a:lnTo>
                  <a:pt x="8730" y="161866"/>
                </a:lnTo>
                <a:lnTo>
                  <a:pt x="12770" y="170682"/>
                </a:lnTo>
                <a:lnTo>
                  <a:pt x="15200" y="178411"/>
                </a:lnTo>
                <a:lnTo>
                  <a:pt x="15848" y="181806"/>
                </a:lnTo>
                <a:lnTo>
                  <a:pt x="21648" y="190657"/>
                </a:lnTo>
                <a:lnTo>
                  <a:pt x="29624" y="199989"/>
                </a:lnTo>
                <a:lnTo>
                  <a:pt x="36343" y="207311"/>
                </a:lnTo>
                <a:lnTo>
                  <a:pt x="45482" y="216789"/>
                </a:lnTo>
                <a:lnTo>
                  <a:pt x="51328" y="225255"/>
                </a:lnTo>
                <a:lnTo>
                  <a:pt x="57103" y="235368"/>
                </a:lnTo>
                <a:lnTo>
                  <a:pt x="62844" y="246213"/>
                </a:lnTo>
                <a:lnTo>
                  <a:pt x="68571" y="254843"/>
                </a:lnTo>
                <a:lnTo>
                  <a:pt x="75243" y="262806"/>
                </a:lnTo>
                <a:lnTo>
                  <a:pt x="84559" y="272695"/>
                </a:lnTo>
                <a:lnTo>
                  <a:pt x="102340" y="290874"/>
                </a:lnTo>
                <a:lnTo>
                  <a:pt x="109302" y="296917"/>
                </a:lnTo>
                <a:lnTo>
                  <a:pt x="122978" y="305674"/>
                </a:lnTo>
                <a:lnTo>
                  <a:pt x="133487" y="314301"/>
                </a:lnTo>
                <a:lnTo>
                  <a:pt x="139655" y="320029"/>
                </a:lnTo>
                <a:lnTo>
                  <a:pt x="142633" y="321938"/>
                </a:lnTo>
                <a:lnTo>
                  <a:pt x="151376" y="325576"/>
                </a:lnTo>
                <a:lnTo>
                  <a:pt x="162373" y="333930"/>
                </a:lnTo>
                <a:lnTo>
                  <a:pt x="170213" y="326911"/>
                </a:lnTo>
                <a:lnTo>
                  <a:pt x="170625" y="325573"/>
                </a:lnTo>
                <a:lnTo>
                  <a:pt x="171287" y="316582"/>
                </a:lnTo>
                <a:lnTo>
                  <a:pt x="171341" y="313925"/>
                </a:lnTo>
                <a:lnTo>
                  <a:pt x="168862" y="305892"/>
                </a:lnTo>
                <a:lnTo>
                  <a:pt x="165536" y="296924"/>
                </a:lnTo>
                <a:lnTo>
                  <a:pt x="164060" y="289764"/>
                </a:lnTo>
                <a:lnTo>
                  <a:pt x="163665" y="284615"/>
                </a:lnTo>
                <a:lnTo>
                  <a:pt x="163402" y="278326"/>
                </a:lnTo>
                <a:lnTo>
                  <a:pt x="163033" y="258362"/>
                </a:lnTo>
                <a:lnTo>
                  <a:pt x="162880" y="192664"/>
                </a:lnTo>
                <a:lnTo>
                  <a:pt x="161926" y="186545"/>
                </a:lnTo>
                <a:lnTo>
                  <a:pt x="160338" y="180561"/>
                </a:lnTo>
                <a:lnTo>
                  <a:pt x="158327" y="174666"/>
                </a:lnTo>
                <a:lnTo>
                  <a:pt x="156986" y="167879"/>
                </a:lnTo>
                <a:lnTo>
                  <a:pt x="156093" y="160497"/>
                </a:lnTo>
                <a:lnTo>
                  <a:pt x="155497" y="152718"/>
                </a:lnTo>
                <a:lnTo>
                  <a:pt x="155100" y="145627"/>
                </a:lnTo>
                <a:lnTo>
                  <a:pt x="154658" y="132668"/>
                </a:lnTo>
                <a:lnTo>
                  <a:pt x="153587" y="125593"/>
                </a:lnTo>
                <a:lnTo>
                  <a:pt x="151922" y="118018"/>
                </a:lnTo>
                <a:lnTo>
                  <a:pt x="149858" y="110111"/>
                </a:lnTo>
                <a:lnTo>
                  <a:pt x="148483" y="102935"/>
                </a:lnTo>
                <a:lnTo>
                  <a:pt x="147566" y="96246"/>
                </a:lnTo>
                <a:lnTo>
                  <a:pt x="146954" y="89881"/>
                </a:lnTo>
                <a:lnTo>
                  <a:pt x="146547" y="83733"/>
                </a:lnTo>
                <a:lnTo>
                  <a:pt x="146275" y="77729"/>
                </a:lnTo>
                <a:lnTo>
                  <a:pt x="146094" y="71822"/>
                </a:lnTo>
                <a:lnTo>
                  <a:pt x="145021" y="66931"/>
                </a:lnTo>
                <a:lnTo>
                  <a:pt x="141289" y="58957"/>
                </a:lnTo>
                <a:lnTo>
                  <a:pt x="138995" y="49698"/>
                </a:lnTo>
                <a:lnTo>
                  <a:pt x="137975" y="40185"/>
                </a:lnTo>
                <a:lnTo>
                  <a:pt x="137522" y="32782"/>
                </a:lnTo>
                <a:lnTo>
                  <a:pt x="137267" y="23260"/>
                </a:lnTo>
                <a:lnTo>
                  <a:pt x="137162" y="9084"/>
                </a:lnTo>
                <a:lnTo>
                  <a:pt x="144541" y="1236"/>
                </a:lnTo>
                <a:lnTo>
                  <a:pt x="154481" y="366"/>
                </a:lnTo>
                <a:lnTo>
                  <a:pt x="177881" y="48"/>
                </a:lnTo>
                <a:lnTo>
                  <a:pt x="627072" y="0"/>
                </a:lnTo>
                <a:lnTo>
                  <a:pt x="639980" y="952"/>
                </a:lnTo>
                <a:lnTo>
                  <a:pt x="653348" y="2539"/>
                </a:lnTo>
                <a:lnTo>
                  <a:pt x="678997" y="5891"/>
                </a:lnTo>
                <a:lnTo>
                  <a:pt x="699921" y="7380"/>
                </a:lnTo>
                <a:lnTo>
                  <a:pt x="721286" y="8043"/>
                </a:lnTo>
                <a:lnTo>
                  <a:pt x="761495" y="8467"/>
                </a:lnTo>
                <a:lnTo>
                  <a:pt x="776910" y="11065"/>
                </a:lnTo>
                <a:lnTo>
                  <a:pt x="796298" y="15343"/>
                </a:lnTo>
                <a:lnTo>
                  <a:pt x="808252" y="17297"/>
                </a:lnTo>
                <a:lnTo>
                  <a:pt x="830190" y="24852"/>
                </a:lnTo>
                <a:lnTo>
                  <a:pt x="840104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82"/>
          <p:cNvSpPr/>
          <p:nvPr/>
        </p:nvSpPr>
        <p:spPr>
          <a:xfrm>
            <a:off x="6757987" y="2709014"/>
            <a:ext cx="240031" cy="8469"/>
          </a:xfrm>
          <a:custGeom>
            <a:avLst/>
            <a:gdLst/>
            <a:ahLst/>
            <a:cxnLst/>
            <a:rect l="0" t="0" r="0" b="0"/>
            <a:pathLst>
              <a:path w="240031" h="8469">
                <a:moveTo>
                  <a:pt x="0" y="8468"/>
                </a:moveTo>
                <a:lnTo>
                  <a:pt x="20400" y="8468"/>
                </a:lnTo>
                <a:lnTo>
                  <a:pt x="24077" y="7515"/>
                </a:lnTo>
                <a:lnTo>
                  <a:pt x="28434" y="5928"/>
                </a:lnTo>
                <a:lnTo>
                  <a:pt x="33244" y="3917"/>
                </a:lnTo>
                <a:lnTo>
                  <a:pt x="37402" y="2577"/>
                </a:lnTo>
                <a:lnTo>
                  <a:pt x="41128" y="1683"/>
                </a:lnTo>
                <a:lnTo>
                  <a:pt x="44563" y="1087"/>
                </a:lnTo>
                <a:lnTo>
                  <a:pt x="48759" y="690"/>
                </a:lnTo>
                <a:lnTo>
                  <a:pt x="53461" y="425"/>
                </a:lnTo>
                <a:lnTo>
                  <a:pt x="63765" y="131"/>
                </a:lnTo>
                <a:lnTo>
                  <a:pt x="74695" y="0"/>
                </a:lnTo>
                <a:lnTo>
                  <a:pt x="80276" y="918"/>
                </a:lnTo>
                <a:lnTo>
                  <a:pt x="85903" y="2482"/>
                </a:lnTo>
                <a:lnTo>
                  <a:pt x="91559" y="4477"/>
                </a:lnTo>
                <a:lnTo>
                  <a:pt x="97234" y="5808"/>
                </a:lnTo>
                <a:lnTo>
                  <a:pt x="102923" y="6695"/>
                </a:lnTo>
                <a:lnTo>
                  <a:pt x="108621" y="7286"/>
                </a:lnTo>
                <a:lnTo>
                  <a:pt x="113371" y="7680"/>
                </a:lnTo>
                <a:lnTo>
                  <a:pt x="117491" y="7943"/>
                </a:lnTo>
                <a:lnTo>
                  <a:pt x="121190" y="8118"/>
                </a:lnTo>
                <a:lnTo>
                  <a:pt x="130380" y="8312"/>
                </a:lnTo>
                <a:lnTo>
                  <a:pt x="240030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83"/>
          <p:cNvSpPr/>
          <p:nvPr/>
        </p:nvSpPr>
        <p:spPr>
          <a:xfrm>
            <a:off x="7040880" y="2597467"/>
            <a:ext cx="77153" cy="222886"/>
          </a:xfrm>
          <a:custGeom>
            <a:avLst/>
            <a:gdLst/>
            <a:ahLst/>
            <a:cxnLst/>
            <a:rect l="0" t="0" r="0" b="0"/>
            <a:pathLst>
              <a:path w="77153" h="22288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848" y="28619"/>
                </a:lnTo>
                <a:lnTo>
                  <a:pt x="17233" y="32414"/>
                </a:lnTo>
                <a:lnTo>
                  <a:pt x="19109" y="36850"/>
                </a:lnTo>
                <a:lnTo>
                  <a:pt x="21311" y="41712"/>
                </a:lnTo>
                <a:lnTo>
                  <a:pt x="28962" y="57656"/>
                </a:lnTo>
                <a:lnTo>
                  <a:pt x="45754" y="91484"/>
                </a:lnTo>
                <a:lnTo>
                  <a:pt x="47647" y="97185"/>
                </a:lnTo>
                <a:lnTo>
                  <a:pt x="48910" y="102890"/>
                </a:lnTo>
                <a:lnTo>
                  <a:pt x="49752" y="108598"/>
                </a:lnTo>
                <a:lnTo>
                  <a:pt x="51265" y="114309"/>
                </a:lnTo>
                <a:lnTo>
                  <a:pt x="53227" y="120021"/>
                </a:lnTo>
                <a:lnTo>
                  <a:pt x="55487" y="125734"/>
                </a:lnTo>
                <a:lnTo>
                  <a:pt x="56994" y="131448"/>
                </a:lnTo>
                <a:lnTo>
                  <a:pt x="57999" y="137162"/>
                </a:lnTo>
                <a:lnTo>
                  <a:pt x="58668" y="142876"/>
                </a:lnTo>
                <a:lnTo>
                  <a:pt x="59114" y="148591"/>
                </a:lnTo>
                <a:lnTo>
                  <a:pt x="59412" y="154306"/>
                </a:lnTo>
                <a:lnTo>
                  <a:pt x="59831" y="168910"/>
                </a:lnTo>
                <a:lnTo>
                  <a:pt x="59889" y="172614"/>
                </a:lnTo>
                <a:lnTo>
                  <a:pt x="60881" y="176036"/>
                </a:lnTo>
                <a:lnTo>
                  <a:pt x="62495" y="179270"/>
                </a:lnTo>
                <a:lnTo>
                  <a:pt x="64523" y="182378"/>
                </a:lnTo>
                <a:lnTo>
                  <a:pt x="66776" y="188372"/>
                </a:lnTo>
                <a:lnTo>
                  <a:pt x="67779" y="195163"/>
                </a:lnTo>
                <a:lnTo>
                  <a:pt x="68045" y="199642"/>
                </a:lnTo>
                <a:lnTo>
                  <a:pt x="68224" y="204532"/>
                </a:lnTo>
                <a:lnTo>
                  <a:pt x="69295" y="207792"/>
                </a:lnTo>
                <a:lnTo>
                  <a:pt x="70961" y="209966"/>
                </a:lnTo>
                <a:lnTo>
                  <a:pt x="73026" y="211415"/>
                </a:lnTo>
                <a:lnTo>
                  <a:pt x="74401" y="213333"/>
                </a:lnTo>
                <a:lnTo>
                  <a:pt x="76337" y="219632"/>
                </a:lnTo>
                <a:lnTo>
                  <a:pt x="7715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4"/>
          <p:cNvSpPr/>
          <p:nvPr/>
        </p:nvSpPr>
        <p:spPr>
          <a:xfrm>
            <a:off x="7855267" y="2074545"/>
            <a:ext cx="334328" cy="325756"/>
          </a:xfrm>
          <a:custGeom>
            <a:avLst/>
            <a:gdLst/>
            <a:ahLst/>
            <a:cxnLst/>
            <a:rect l="0" t="0" r="0" b="0"/>
            <a:pathLst>
              <a:path w="334328" h="325756">
                <a:moveTo>
                  <a:pt x="0" y="0"/>
                </a:moveTo>
                <a:lnTo>
                  <a:pt x="13019" y="13018"/>
                </a:lnTo>
                <a:lnTo>
                  <a:pt x="14394" y="15346"/>
                </a:lnTo>
                <a:lnTo>
                  <a:pt x="17283" y="23173"/>
                </a:lnTo>
                <a:lnTo>
                  <a:pt x="23748" y="31525"/>
                </a:lnTo>
                <a:lnTo>
                  <a:pt x="31696" y="40985"/>
                </a:lnTo>
                <a:lnTo>
                  <a:pt x="37265" y="50283"/>
                </a:lnTo>
                <a:lnTo>
                  <a:pt x="41036" y="55429"/>
                </a:lnTo>
                <a:lnTo>
                  <a:pt x="45455" y="60765"/>
                </a:lnTo>
                <a:lnTo>
                  <a:pt x="55445" y="70821"/>
                </a:lnTo>
                <a:lnTo>
                  <a:pt x="60776" y="74837"/>
                </a:lnTo>
                <a:lnTo>
                  <a:pt x="66235" y="78466"/>
                </a:lnTo>
                <a:lnTo>
                  <a:pt x="71779" y="82790"/>
                </a:lnTo>
                <a:lnTo>
                  <a:pt x="77381" y="87579"/>
                </a:lnTo>
                <a:lnTo>
                  <a:pt x="83020" y="92676"/>
                </a:lnTo>
                <a:lnTo>
                  <a:pt x="89637" y="97978"/>
                </a:lnTo>
                <a:lnTo>
                  <a:pt x="96905" y="103419"/>
                </a:lnTo>
                <a:lnTo>
                  <a:pt x="104608" y="108951"/>
                </a:lnTo>
                <a:lnTo>
                  <a:pt x="111649" y="114544"/>
                </a:lnTo>
                <a:lnTo>
                  <a:pt x="118247" y="120177"/>
                </a:lnTo>
                <a:lnTo>
                  <a:pt x="124552" y="125838"/>
                </a:lnTo>
                <a:lnTo>
                  <a:pt x="136637" y="137208"/>
                </a:lnTo>
                <a:lnTo>
                  <a:pt x="142526" y="142907"/>
                </a:lnTo>
                <a:lnTo>
                  <a:pt x="149311" y="148611"/>
                </a:lnTo>
                <a:lnTo>
                  <a:pt x="156690" y="154319"/>
                </a:lnTo>
                <a:lnTo>
                  <a:pt x="164467" y="160029"/>
                </a:lnTo>
                <a:lnTo>
                  <a:pt x="171558" y="165741"/>
                </a:lnTo>
                <a:lnTo>
                  <a:pt x="178189" y="171454"/>
                </a:lnTo>
                <a:lnTo>
                  <a:pt x="184515" y="177167"/>
                </a:lnTo>
                <a:lnTo>
                  <a:pt x="196625" y="188596"/>
                </a:lnTo>
                <a:lnTo>
                  <a:pt x="202520" y="194310"/>
                </a:lnTo>
                <a:lnTo>
                  <a:pt x="208356" y="199073"/>
                </a:lnTo>
                <a:lnTo>
                  <a:pt x="214152" y="203200"/>
                </a:lnTo>
                <a:lnTo>
                  <a:pt x="241692" y="221219"/>
                </a:lnTo>
                <a:lnTo>
                  <a:pt x="247805" y="226537"/>
                </a:lnTo>
                <a:lnTo>
                  <a:pt x="252833" y="231987"/>
                </a:lnTo>
                <a:lnTo>
                  <a:pt x="257138" y="237525"/>
                </a:lnTo>
                <a:lnTo>
                  <a:pt x="261913" y="243123"/>
                </a:lnTo>
                <a:lnTo>
                  <a:pt x="267001" y="248759"/>
                </a:lnTo>
                <a:lnTo>
                  <a:pt x="277735" y="260102"/>
                </a:lnTo>
                <a:lnTo>
                  <a:pt x="322803" y="305654"/>
                </a:lnTo>
                <a:lnTo>
                  <a:pt x="328570" y="311423"/>
                </a:lnTo>
                <a:lnTo>
                  <a:pt x="330489" y="314296"/>
                </a:lnTo>
                <a:lnTo>
                  <a:pt x="333822" y="324058"/>
                </a:lnTo>
                <a:lnTo>
                  <a:pt x="334327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5"/>
          <p:cNvSpPr/>
          <p:nvPr/>
        </p:nvSpPr>
        <p:spPr>
          <a:xfrm>
            <a:off x="7932419" y="2460307"/>
            <a:ext cx="788672" cy="342762"/>
          </a:xfrm>
          <a:custGeom>
            <a:avLst/>
            <a:gdLst/>
            <a:ahLst/>
            <a:cxnLst/>
            <a:rect l="0" t="0" r="0" b="0"/>
            <a:pathLst>
              <a:path w="788672" h="342762">
                <a:moveTo>
                  <a:pt x="0" y="180023"/>
                </a:moveTo>
                <a:lnTo>
                  <a:pt x="20152" y="200174"/>
                </a:lnTo>
                <a:lnTo>
                  <a:pt x="25784" y="208346"/>
                </a:lnTo>
                <a:lnTo>
                  <a:pt x="31462" y="217376"/>
                </a:lnTo>
                <a:lnTo>
                  <a:pt x="37161" y="224564"/>
                </a:lnTo>
                <a:lnTo>
                  <a:pt x="45409" y="233474"/>
                </a:lnTo>
                <a:lnTo>
                  <a:pt x="65881" y="254407"/>
                </a:lnTo>
                <a:lnTo>
                  <a:pt x="87287" y="275872"/>
                </a:lnTo>
                <a:lnTo>
                  <a:pt x="93722" y="284852"/>
                </a:lnTo>
                <a:lnTo>
                  <a:pt x="99758" y="294241"/>
                </a:lnTo>
                <a:lnTo>
                  <a:pt x="105615" y="301589"/>
                </a:lnTo>
                <a:lnTo>
                  <a:pt x="113933" y="308030"/>
                </a:lnTo>
                <a:lnTo>
                  <a:pt x="126786" y="317011"/>
                </a:lnTo>
                <a:lnTo>
                  <a:pt x="130244" y="319926"/>
                </a:lnTo>
                <a:lnTo>
                  <a:pt x="136627" y="323164"/>
                </a:lnTo>
                <a:lnTo>
                  <a:pt x="139662" y="324028"/>
                </a:lnTo>
                <a:lnTo>
                  <a:pt x="145575" y="327528"/>
                </a:lnTo>
                <a:lnTo>
                  <a:pt x="148485" y="329794"/>
                </a:lnTo>
                <a:lnTo>
                  <a:pt x="150425" y="332258"/>
                </a:lnTo>
                <a:lnTo>
                  <a:pt x="151719" y="334853"/>
                </a:lnTo>
                <a:lnTo>
                  <a:pt x="152581" y="337535"/>
                </a:lnTo>
                <a:lnTo>
                  <a:pt x="154109" y="339324"/>
                </a:lnTo>
                <a:lnTo>
                  <a:pt x="156079" y="340516"/>
                </a:lnTo>
                <a:lnTo>
                  <a:pt x="162480" y="342761"/>
                </a:lnTo>
                <a:lnTo>
                  <a:pt x="162826" y="333557"/>
                </a:lnTo>
                <a:lnTo>
                  <a:pt x="162868" y="322745"/>
                </a:lnTo>
                <a:lnTo>
                  <a:pt x="161918" y="319939"/>
                </a:lnTo>
                <a:lnTo>
                  <a:pt x="158324" y="314280"/>
                </a:lnTo>
                <a:lnTo>
                  <a:pt x="156091" y="306050"/>
                </a:lnTo>
                <a:lnTo>
                  <a:pt x="155100" y="296042"/>
                </a:lnTo>
                <a:lnTo>
                  <a:pt x="154835" y="290707"/>
                </a:lnTo>
                <a:lnTo>
                  <a:pt x="154541" y="279698"/>
                </a:lnTo>
                <a:lnTo>
                  <a:pt x="154410" y="268455"/>
                </a:lnTo>
                <a:lnTo>
                  <a:pt x="153423" y="262790"/>
                </a:lnTo>
                <a:lnTo>
                  <a:pt x="151812" y="257109"/>
                </a:lnTo>
                <a:lnTo>
                  <a:pt x="149786" y="251416"/>
                </a:lnTo>
                <a:lnTo>
                  <a:pt x="148435" y="244763"/>
                </a:lnTo>
                <a:lnTo>
                  <a:pt x="147534" y="237470"/>
                </a:lnTo>
                <a:lnTo>
                  <a:pt x="146933" y="229751"/>
                </a:lnTo>
                <a:lnTo>
                  <a:pt x="145581" y="222700"/>
                </a:lnTo>
                <a:lnTo>
                  <a:pt x="143727" y="216094"/>
                </a:lnTo>
                <a:lnTo>
                  <a:pt x="141538" y="209785"/>
                </a:lnTo>
                <a:lnTo>
                  <a:pt x="140079" y="202722"/>
                </a:lnTo>
                <a:lnTo>
                  <a:pt x="139106" y="195155"/>
                </a:lnTo>
                <a:lnTo>
                  <a:pt x="138458" y="187254"/>
                </a:lnTo>
                <a:lnTo>
                  <a:pt x="138026" y="180081"/>
                </a:lnTo>
                <a:lnTo>
                  <a:pt x="137545" y="167031"/>
                </a:lnTo>
                <a:lnTo>
                  <a:pt x="137237" y="137240"/>
                </a:lnTo>
                <a:lnTo>
                  <a:pt x="137195" y="124178"/>
                </a:lnTo>
                <a:lnTo>
                  <a:pt x="138136" y="117075"/>
                </a:lnTo>
                <a:lnTo>
                  <a:pt x="139716" y="109483"/>
                </a:lnTo>
                <a:lnTo>
                  <a:pt x="141722" y="101564"/>
                </a:lnTo>
                <a:lnTo>
                  <a:pt x="144012" y="94379"/>
                </a:lnTo>
                <a:lnTo>
                  <a:pt x="146490" y="87684"/>
                </a:lnTo>
                <a:lnTo>
                  <a:pt x="149095" y="81316"/>
                </a:lnTo>
                <a:lnTo>
                  <a:pt x="150832" y="75166"/>
                </a:lnTo>
                <a:lnTo>
                  <a:pt x="151989" y="69161"/>
                </a:lnTo>
                <a:lnTo>
                  <a:pt x="152762" y="63252"/>
                </a:lnTo>
                <a:lnTo>
                  <a:pt x="154229" y="57408"/>
                </a:lnTo>
                <a:lnTo>
                  <a:pt x="156160" y="51607"/>
                </a:lnTo>
                <a:lnTo>
                  <a:pt x="160845" y="41034"/>
                </a:lnTo>
                <a:lnTo>
                  <a:pt x="166102" y="33160"/>
                </a:lnTo>
                <a:lnTo>
                  <a:pt x="174416" y="23372"/>
                </a:lnTo>
                <a:lnTo>
                  <a:pt x="187464" y="14439"/>
                </a:lnTo>
                <a:lnTo>
                  <a:pt x="198843" y="5760"/>
                </a:lnTo>
                <a:lnTo>
                  <a:pt x="203048" y="3840"/>
                </a:lnTo>
                <a:lnTo>
                  <a:pt x="212799" y="1707"/>
                </a:lnTo>
                <a:lnTo>
                  <a:pt x="234580" y="337"/>
                </a:lnTo>
                <a:lnTo>
                  <a:pt x="252492" y="100"/>
                </a:lnTo>
                <a:lnTo>
                  <a:pt x="567421" y="0"/>
                </a:lnTo>
                <a:lnTo>
                  <a:pt x="590960" y="2540"/>
                </a:lnTo>
                <a:lnTo>
                  <a:pt x="614122" y="5892"/>
                </a:lnTo>
                <a:lnTo>
                  <a:pt x="637116" y="7381"/>
                </a:lnTo>
                <a:lnTo>
                  <a:pt x="660036" y="8043"/>
                </a:lnTo>
                <a:lnTo>
                  <a:pt x="728159" y="8542"/>
                </a:lnTo>
                <a:lnTo>
                  <a:pt x="740504" y="11099"/>
                </a:lnTo>
                <a:lnTo>
                  <a:pt x="745130" y="13114"/>
                </a:lnTo>
                <a:lnTo>
                  <a:pt x="755349" y="15354"/>
                </a:lnTo>
                <a:lnTo>
                  <a:pt x="760741" y="15951"/>
                </a:lnTo>
                <a:lnTo>
                  <a:pt x="769273" y="19154"/>
                </a:lnTo>
                <a:lnTo>
                  <a:pt x="779430" y="26313"/>
                </a:lnTo>
                <a:lnTo>
                  <a:pt x="788671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86"/>
          <p:cNvSpPr/>
          <p:nvPr/>
        </p:nvSpPr>
        <p:spPr>
          <a:xfrm>
            <a:off x="8198167" y="2580437"/>
            <a:ext cx="253170" cy="213801"/>
          </a:xfrm>
          <a:custGeom>
            <a:avLst/>
            <a:gdLst/>
            <a:ahLst/>
            <a:cxnLst/>
            <a:rect l="0" t="0" r="0" b="0"/>
            <a:pathLst>
              <a:path w="253170" h="213801">
                <a:moveTo>
                  <a:pt x="0" y="34175"/>
                </a:moveTo>
                <a:lnTo>
                  <a:pt x="0" y="25956"/>
                </a:lnTo>
                <a:lnTo>
                  <a:pt x="4551" y="21156"/>
                </a:lnTo>
                <a:lnTo>
                  <a:pt x="6844" y="19781"/>
                </a:lnTo>
                <a:lnTo>
                  <a:pt x="15575" y="16893"/>
                </a:lnTo>
                <a:lnTo>
                  <a:pt x="19908" y="15033"/>
                </a:lnTo>
                <a:lnTo>
                  <a:pt x="24701" y="12841"/>
                </a:lnTo>
                <a:lnTo>
                  <a:pt x="29803" y="11380"/>
                </a:lnTo>
                <a:lnTo>
                  <a:pt x="35108" y="10406"/>
                </a:lnTo>
                <a:lnTo>
                  <a:pt x="40551" y="9757"/>
                </a:lnTo>
                <a:lnTo>
                  <a:pt x="47037" y="8371"/>
                </a:lnTo>
                <a:lnTo>
                  <a:pt x="54217" y="6495"/>
                </a:lnTo>
                <a:lnTo>
                  <a:pt x="61863" y="4292"/>
                </a:lnTo>
                <a:lnTo>
                  <a:pt x="70769" y="2823"/>
                </a:lnTo>
                <a:lnTo>
                  <a:pt x="80517" y="1843"/>
                </a:lnTo>
                <a:lnTo>
                  <a:pt x="90826" y="1191"/>
                </a:lnTo>
                <a:lnTo>
                  <a:pt x="109899" y="465"/>
                </a:lnTo>
                <a:lnTo>
                  <a:pt x="136703" y="57"/>
                </a:lnTo>
                <a:lnTo>
                  <a:pt x="145428" y="0"/>
                </a:lnTo>
                <a:lnTo>
                  <a:pt x="153150" y="914"/>
                </a:lnTo>
                <a:lnTo>
                  <a:pt x="160203" y="2476"/>
                </a:lnTo>
                <a:lnTo>
                  <a:pt x="166809" y="4470"/>
                </a:lnTo>
                <a:lnTo>
                  <a:pt x="172166" y="5799"/>
                </a:lnTo>
                <a:lnTo>
                  <a:pt x="176690" y="6685"/>
                </a:lnTo>
                <a:lnTo>
                  <a:pt x="180658" y="7276"/>
                </a:lnTo>
                <a:lnTo>
                  <a:pt x="183304" y="8622"/>
                </a:lnTo>
                <a:lnTo>
                  <a:pt x="185067" y="10473"/>
                </a:lnTo>
                <a:lnTo>
                  <a:pt x="186244" y="12658"/>
                </a:lnTo>
                <a:lnTo>
                  <a:pt x="187549" y="17627"/>
                </a:lnTo>
                <a:lnTo>
                  <a:pt x="188131" y="23011"/>
                </a:lnTo>
                <a:lnTo>
                  <a:pt x="188389" y="28578"/>
                </a:lnTo>
                <a:lnTo>
                  <a:pt x="186552" y="32349"/>
                </a:lnTo>
                <a:lnTo>
                  <a:pt x="183423" y="36768"/>
                </a:lnTo>
                <a:lnTo>
                  <a:pt x="179432" y="41618"/>
                </a:lnTo>
                <a:lnTo>
                  <a:pt x="174866" y="45805"/>
                </a:lnTo>
                <a:lnTo>
                  <a:pt x="169918" y="49548"/>
                </a:lnTo>
                <a:lnTo>
                  <a:pt x="164714" y="52997"/>
                </a:lnTo>
                <a:lnTo>
                  <a:pt x="159339" y="56247"/>
                </a:lnTo>
                <a:lnTo>
                  <a:pt x="153851" y="59368"/>
                </a:lnTo>
                <a:lnTo>
                  <a:pt x="148288" y="62400"/>
                </a:lnTo>
                <a:lnTo>
                  <a:pt x="141720" y="66327"/>
                </a:lnTo>
                <a:lnTo>
                  <a:pt x="126804" y="75770"/>
                </a:lnTo>
                <a:lnTo>
                  <a:pt x="119778" y="80002"/>
                </a:lnTo>
                <a:lnTo>
                  <a:pt x="113190" y="83777"/>
                </a:lnTo>
                <a:lnTo>
                  <a:pt x="100790" y="90510"/>
                </a:lnTo>
                <a:lnTo>
                  <a:pt x="88928" y="96678"/>
                </a:lnTo>
                <a:lnTo>
                  <a:pt x="84051" y="99656"/>
                </a:lnTo>
                <a:lnTo>
                  <a:pt x="79846" y="102594"/>
                </a:lnTo>
                <a:lnTo>
                  <a:pt x="76092" y="105505"/>
                </a:lnTo>
                <a:lnTo>
                  <a:pt x="69378" y="108740"/>
                </a:lnTo>
                <a:lnTo>
                  <a:pt x="63220" y="110178"/>
                </a:lnTo>
                <a:lnTo>
                  <a:pt x="55350" y="110987"/>
                </a:lnTo>
                <a:lnTo>
                  <a:pt x="51951" y="111283"/>
                </a:lnTo>
                <a:lnTo>
                  <a:pt x="56139" y="111314"/>
                </a:lnTo>
                <a:lnTo>
                  <a:pt x="58380" y="110366"/>
                </a:lnTo>
                <a:lnTo>
                  <a:pt x="63412" y="106773"/>
                </a:lnTo>
                <a:lnTo>
                  <a:pt x="67040" y="105433"/>
                </a:lnTo>
                <a:lnTo>
                  <a:pt x="71363" y="104541"/>
                </a:lnTo>
                <a:lnTo>
                  <a:pt x="76150" y="103946"/>
                </a:lnTo>
                <a:lnTo>
                  <a:pt x="82199" y="102596"/>
                </a:lnTo>
                <a:lnTo>
                  <a:pt x="89089" y="100744"/>
                </a:lnTo>
                <a:lnTo>
                  <a:pt x="96540" y="98557"/>
                </a:lnTo>
                <a:lnTo>
                  <a:pt x="104365" y="97099"/>
                </a:lnTo>
                <a:lnTo>
                  <a:pt x="112440" y="96127"/>
                </a:lnTo>
                <a:lnTo>
                  <a:pt x="120680" y="95479"/>
                </a:lnTo>
                <a:lnTo>
                  <a:pt x="129031" y="95047"/>
                </a:lnTo>
                <a:lnTo>
                  <a:pt x="145930" y="94567"/>
                </a:lnTo>
                <a:lnTo>
                  <a:pt x="154437" y="95391"/>
                </a:lnTo>
                <a:lnTo>
                  <a:pt x="162966" y="96893"/>
                </a:lnTo>
                <a:lnTo>
                  <a:pt x="171508" y="98847"/>
                </a:lnTo>
                <a:lnTo>
                  <a:pt x="180061" y="101103"/>
                </a:lnTo>
                <a:lnTo>
                  <a:pt x="188621" y="103558"/>
                </a:lnTo>
                <a:lnTo>
                  <a:pt x="197185" y="106148"/>
                </a:lnTo>
                <a:lnTo>
                  <a:pt x="204799" y="108827"/>
                </a:lnTo>
                <a:lnTo>
                  <a:pt x="211780" y="111566"/>
                </a:lnTo>
                <a:lnTo>
                  <a:pt x="218339" y="114344"/>
                </a:lnTo>
                <a:lnTo>
                  <a:pt x="223665" y="117148"/>
                </a:lnTo>
                <a:lnTo>
                  <a:pt x="228168" y="119971"/>
                </a:lnTo>
                <a:lnTo>
                  <a:pt x="235710" y="124694"/>
                </a:lnTo>
                <a:lnTo>
                  <a:pt x="242238" y="126793"/>
                </a:lnTo>
                <a:lnTo>
                  <a:pt x="244359" y="128305"/>
                </a:lnTo>
                <a:lnTo>
                  <a:pt x="245774" y="130266"/>
                </a:lnTo>
                <a:lnTo>
                  <a:pt x="248298" y="135937"/>
                </a:lnTo>
                <a:lnTo>
                  <a:pt x="252595" y="144808"/>
                </a:lnTo>
                <a:lnTo>
                  <a:pt x="253169" y="148888"/>
                </a:lnTo>
                <a:lnTo>
                  <a:pt x="252600" y="152560"/>
                </a:lnTo>
                <a:lnTo>
                  <a:pt x="249426" y="159181"/>
                </a:lnTo>
                <a:lnTo>
                  <a:pt x="244842" y="165298"/>
                </a:lnTo>
                <a:lnTo>
                  <a:pt x="239628" y="171192"/>
                </a:lnTo>
                <a:lnTo>
                  <a:pt x="236904" y="174097"/>
                </a:lnTo>
                <a:lnTo>
                  <a:pt x="233185" y="176986"/>
                </a:lnTo>
                <a:lnTo>
                  <a:pt x="228799" y="179865"/>
                </a:lnTo>
                <a:lnTo>
                  <a:pt x="223970" y="182737"/>
                </a:lnTo>
                <a:lnTo>
                  <a:pt x="218846" y="185604"/>
                </a:lnTo>
                <a:lnTo>
                  <a:pt x="208073" y="191329"/>
                </a:lnTo>
                <a:lnTo>
                  <a:pt x="191297" y="199908"/>
                </a:lnTo>
                <a:lnTo>
                  <a:pt x="184681" y="201813"/>
                </a:lnTo>
                <a:lnTo>
                  <a:pt x="177414" y="203084"/>
                </a:lnTo>
                <a:lnTo>
                  <a:pt x="169711" y="203931"/>
                </a:lnTo>
                <a:lnTo>
                  <a:pt x="162670" y="205448"/>
                </a:lnTo>
                <a:lnTo>
                  <a:pt x="156072" y="207412"/>
                </a:lnTo>
                <a:lnTo>
                  <a:pt x="149769" y="209674"/>
                </a:lnTo>
                <a:lnTo>
                  <a:pt x="143661" y="211182"/>
                </a:lnTo>
                <a:lnTo>
                  <a:pt x="137684" y="212187"/>
                </a:lnTo>
                <a:lnTo>
                  <a:pt x="131794" y="212857"/>
                </a:lnTo>
                <a:lnTo>
                  <a:pt x="126915" y="213304"/>
                </a:lnTo>
                <a:lnTo>
                  <a:pt x="122711" y="213602"/>
                </a:lnTo>
                <a:lnTo>
                  <a:pt x="118955" y="213800"/>
                </a:lnTo>
                <a:lnTo>
                  <a:pt x="115499" y="212980"/>
                </a:lnTo>
                <a:lnTo>
                  <a:pt x="109118" y="209529"/>
                </a:lnTo>
                <a:lnTo>
                  <a:pt x="103106" y="207360"/>
                </a:lnTo>
                <a:lnTo>
                  <a:pt x="96038" y="205968"/>
                </a:lnTo>
                <a:lnTo>
                  <a:pt x="95458" y="204901"/>
                </a:lnTo>
                <a:lnTo>
                  <a:pt x="94526" y="198885"/>
                </a:lnTo>
                <a:lnTo>
                  <a:pt x="94298" y="197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87"/>
          <p:cNvSpPr/>
          <p:nvPr/>
        </p:nvSpPr>
        <p:spPr>
          <a:xfrm>
            <a:off x="8524068" y="2563177"/>
            <a:ext cx="178149" cy="222886"/>
          </a:xfrm>
          <a:custGeom>
            <a:avLst/>
            <a:gdLst/>
            <a:ahLst/>
            <a:cxnLst/>
            <a:rect l="0" t="0" r="0" b="0"/>
            <a:pathLst>
              <a:path w="178149" h="222886">
                <a:moveTo>
                  <a:pt x="42716" y="0"/>
                </a:moveTo>
                <a:lnTo>
                  <a:pt x="42716" y="12770"/>
                </a:lnTo>
                <a:lnTo>
                  <a:pt x="41764" y="15181"/>
                </a:lnTo>
                <a:lnTo>
                  <a:pt x="38165" y="20400"/>
                </a:lnTo>
                <a:lnTo>
                  <a:pt x="36825" y="24077"/>
                </a:lnTo>
                <a:lnTo>
                  <a:pt x="35931" y="28434"/>
                </a:lnTo>
                <a:lnTo>
                  <a:pt x="35336" y="33244"/>
                </a:lnTo>
                <a:lnTo>
                  <a:pt x="33986" y="38355"/>
                </a:lnTo>
                <a:lnTo>
                  <a:pt x="32134" y="43667"/>
                </a:lnTo>
                <a:lnTo>
                  <a:pt x="29947" y="49114"/>
                </a:lnTo>
                <a:lnTo>
                  <a:pt x="28488" y="53698"/>
                </a:lnTo>
                <a:lnTo>
                  <a:pt x="27516" y="57706"/>
                </a:lnTo>
                <a:lnTo>
                  <a:pt x="26868" y="61331"/>
                </a:lnTo>
                <a:lnTo>
                  <a:pt x="25483" y="65652"/>
                </a:lnTo>
                <a:lnTo>
                  <a:pt x="23607" y="70438"/>
                </a:lnTo>
                <a:lnTo>
                  <a:pt x="21404" y="75534"/>
                </a:lnTo>
                <a:lnTo>
                  <a:pt x="16417" y="86276"/>
                </a:lnTo>
                <a:lnTo>
                  <a:pt x="5454" y="108694"/>
                </a:lnTo>
                <a:lnTo>
                  <a:pt x="3588" y="114373"/>
                </a:lnTo>
                <a:lnTo>
                  <a:pt x="2344" y="120063"/>
                </a:lnTo>
                <a:lnTo>
                  <a:pt x="1513" y="125762"/>
                </a:lnTo>
                <a:lnTo>
                  <a:pt x="960" y="131467"/>
                </a:lnTo>
                <a:lnTo>
                  <a:pt x="592" y="137174"/>
                </a:lnTo>
                <a:lnTo>
                  <a:pt x="182" y="147644"/>
                </a:lnTo>
                <a:lnTo>
                  <a:pt x="0" y="155472"/>
                </a:lnTo>
                <a:lnTo>
                  <a:pt x="903" y="159846"/>
                </a:lnTo>
                <a:lnTo>
                  <a:pt x="2458" y="164666"/>
                </a:lnTo>
                <a:lnTo>
                  <a:pt x="4448" y="169785"/>
                </a:lnTo>
                <a:lnTo>
                  <a:pt x="6727" y="174150"/>
                </a:lnTo>
                <a:lnTo>
                  <a:pt x="9199" y="178013"/>
                </a:lnTo>
                <a:lnTo>
                  <a:pt x="14485" y="184844"/>
                </a:lnTo>
                <a:lnTo>
                  <a:pt x="20010" y="191056"/>
                </a:lnTo>
                <a:lnTo>
                  <a:pt x="25640" y="196991"/>
                </a:lnTo>
                <a:lnTo>
                  <a:pt x="28475" y="199907"/>
                </a:lnTo>
                <a:lnTo>
                  <a:pt x="31316" y="201852"/>
                </a:lnTo>
                <a:lnTo>
                  <a:pt x="34164" y="203148"/>
                </a:lnTo>
                <a:lnTo>
                  <a:pt x="37015" y="204012"/>
                </a:lnTo>
                <a:lnTo>
                  <a:pt x="40820" y="204588"/>
                </a:lnTo>
                <a:lnTo>
                  <a:pt x="45263" y="204972"/>
                </a:lnTo>
                <a:lnTo>
                  <a:pt x="50128" y="205228"/>
                </a:lnTo>
                <a:lnTo>
                  <a:pt x="60616" y="205512"/>
                </a:lnTo>
                <a:lnTo>
                  <a:pt x="66079" y="205588"/>
                </a:lnTo>
                <a:lnTo>
                  <a:pt x="70674" y="204686"/>
                </a:lnTo>
                <a:lnTo>
                  <a:pt x="74690" y="203133"/>
                </a:lnTo>
                <a:lnTo>
                  <a:pt x="78320" y="201144"/>
                </a:lnTo>
                <a:lnTo>
                  <a:pt x="83597" y="199819"/>
                </a:lnTo>
                <a:lnTo>
                  <a:pt x="89973" y="198935"/>
                </a:lnTo>
                <a:lnTo>
                  <a:pt x="97080" y="198346"/>
                </a:lnTo>
                <a:lnTo>
                  <a:pt x="103724" y="197001"/>
                </a:lnTo>
                <a:lnTo>
                  <a:pt x="110059" y="195151"/>
                </a:lnTo>
                <a:lnTo>
                  <a:pt x="116186" y="192966"/>
                </a:lnTo>
                <a:lnTo>
                  <a:pt x="121224" y="190556"/>
                </a:lnTo>
                <a:lnTo>
                  <a:pt x="125535" y="187998"/>
                </a:lnTo>
                <a:lnTo>
                  <a:pt x="129361" y="185339"/>
                </a:lnTo>
                <a:lnTo>
                  <a:pt x="133817" y="182615"/>
                </a:lnTo>
                <a:lnTo>
                  <a:pt x="138693" y="179846"/>
                </a:lnTo>
                <a:lnTo>
                  <a:pt x="143848" y="177047"/>
                </a:lnTo>
                <a:lnTo>
                  <a:pt x="148239" y="173276"/>
                </a:lnTo>
                <a:lnTo>
                  <a:pt x="152117" y="168858"/>
                </a:lnTo>
                <a:lnTo>
                  <a:pt x="155654" y="164007"/>
                </a:lnTo>
                <a:lnTo>
                  <a:pt x="158967" y="159820"/>
                </a:lnTo>
                <a:lnTo>
                  <a:pt x="162127" y="156077"/>
                </a:lnTo>
                <a:lnTo>
                  <a:pt x="165186" y="152629"/>
                </a:lnTo>
                <a:lnTo>
                  <a:pt x="171125" y="146258"/>
                </a:lnTo>
                <a:lnTo>
                  <a:pt x="178148" y="138957"/>
                </a:lnTo>
                <a:lnTo>
                  <a:pt x="177771" y="137406"/>
                </a:lnTo>
                <a:lnTo>
                  <a:pt x="174814" y="133142"/>
                </a:lnTo>
                <a:lnTo>
                  <a:pt x="172691" y="131624"/>
                </a:lnTo>
                <a:lnTo>
                  <a:pt x="167793" y="129937"/>
                </a:lnTo>
                <a:lnTo>
                  <a:pt x="162442" y="129187"/>
                </a:lnTo>
                <a:lnTo>
                  <a:pt x="159681" y="128987"/>
                </a:lnTo>
                <a:lnTo>
                  <a:pt x="155935" y="128854"/>
                </a:lnTo>
                <a:lnTo>
                  <a:pt x="146694" y="128706"/>
                </a:lnTo>
                <a:lnTo>
                  <a:pt x="141562" y="129619"/>
                </a:lnTo>
                <a:lnTo>
                  <a:pt x="136236" y="131180"/>
                </a:lnTo>
                <a:lnTo>
                  <a:pt x="130781" y="133174"/>
                </a:lnTo>
                <a:lnTo>
                  <a:pt x="126190" y="135455"/>
                </a:lnTo>
                <a:lnTo>
                  <a:pt x="122179" y="137928"/>
                </a:lnTo>
                <a:lnTo>
                  <a:pt x="118551" y="140530"/>
                </a:lnTo>
                <a:lnTo>
                  <a:pt x="113276" y="143216"/>
                </a:lnTo>
                <a:lnTo>
                  <a:pt x="106902" y="145960"/>
                </a:lnTo>
                <a:lnTo>
                  <a:pt x="99793" y="148742"/>
                </a:lnTo>
                <a:lnTo>
                  <a:pt x="94102" y="151549"/>
                </a:lnTo>
                <a:lnTo>
                  <a:pt x="89357" y="154373"/>
                </a:lnTo>
                <a:lnTo>
                  <a:pt x="85240" y="157208"/>
                </a:lnTo>
                <a:lnTo>
                  <a:pt x="80591" y="161003"/>
                </a:lnTo>
                <a:lnTo>
                  <a:pt x="75586" y="165438"/>
                </a:lnTo>
                <a:lnTo>
                  <a:pt x="65897" y="174493"/>
                </a:lnTo>
                <a:lnTo>
                  <a:pt x="51917" y="188067"/>
                </a:lnTo>
                <a:lnTo>
                  <a:pt x="48850" y="191101"/>
                </a:lnTo>
                <a:lnTo>
                  <a:pt x="46806" y="194076"/>
                </a:lnTo>
                <a:lnTo>
                  <a:pt x="44534" y="199921"/>
                </a:lnTo>
                <a:lnTo>
                  <a:pt x="40985" y="205694"/>
                </a:lnTo>
                <a:lnTo>
                  <a:pt x="35495" y="212610"/>
                </a:lnTo>
                <a:lnTo>
                  <a:pt x="34745" y="216096"/>
                </a:lnTo>
                <a:lnTo>
                  <a:pt x="3414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88"/>
          <p:cNvSpPr/>
          <p:nvPr/>
        </p:nvSpPr>
        <p:spPr>
          <a:xfrm>
            <a:off x="8009573" y="2957617"/>
            <a:ext cx="291465" cy="17041"/>
          </a:xfrm>
          <a:custGeom>
            <a:avLst/>
            <a:gdLst/>
            <a:ahLst/>
            <a:cxnLst/>
            <a:rect l="0" t="0" r="0" b="0"/>
            <a:pathLst>
              <a:path w="291465" h="17041">
                <a:moveTo>
                  <a:pt x="8571" y="8468"/>
                </a:moveTo>
                <a:lnTo>
                  <a:pt x="2" y="8468"/>
                </a:lnTo>
                <a:lnTo>
                  <a:pt x="0" y="13019"/>
                </a:lnTo>
                <a:lnTo>
                  <a:pt x="952" y="14359"/>
                </a:lnTo>
                <a:lnTo>
                  <a:pt x="2540" y="15253"/>
                </a:lnTo>
                <a:lnTo>
                  <a:pt x="4550" y="15848"/>
                </a:lnTo>
                <a:lnTo>
                  <a:pt x="6843" y="16246"/>
                </a:lnTo>
                <a:lnTo>
                  <a:pt x="11931" y="16687"/>
                </a:lnTo>
                <a:lnTo>
                  <a:pt x="19907" y="16883"/>
                </a:lnTo>
                <a:lnTo>
                  <a:pt x="24700" y="16935"/>
                </a:lnTo>
                <a:lnTo>
                  <a:pt x="29802" y="16018"/>
                </a:lnTo>
                <a:lnTo>
                  <a:pt x="35108" y="14453"/>
                </a:lnTo>
                <a:lnTo>
                  <a:pt x="40550" y="12458"/>
                </a:lnTo>
                <a:lnTo>
                  <a:pt x="46083" y="11128"/>
                </a:lnTo>
                <a:lnTo>
                  <a:pt x="51677" y="10241"/>
                </a:lnTo>
                <a:lnTo>
                  <a:pt x="57311" y="9650"/>
                </a:lnTo>
                <a:lnTo>
                  <a:pt x="63924" y="9256"/>
                </a:lnTo>
                <a:lnTo>
                  <a:pt x="78892" y="8818"/>
                </a:lnTo>
                <a:lnTo>
                  <a:pt x="162569" y="8477"/>
                </a:lnTo>
                <a:lnTo>
                  <a:pt x="171244" y="7521"/>
                </a:lnTo>
                <a:lnTo>
                  <a:pt x="179885" y="5932"/>
                </a:lnTo>
                <a:lnTo>
                  <a:pt x="188503" y="3919"/>
                </a:lnTo>
                <a:lnTo>
                  <a:pt x="196154" y="2578"/>
                </a:lnTo>
                <a:lnTo>
                  <a:pt x="203159" y="1684"/>
                </a:lnTo>
                <a:lnTo>
                  <a:pt x="209734" y="1088"/>
                </a:lnTo>
                <a:lnTo>
                  <a:pt x="216975" y="690"/>
                </a:lnTo>
                <a:lnTo>
                  <a:pt x="232640" y="248"/>
                </a:lnTo>
                <a:lnTo>
                  <a:pt x="252973" y="0"/>
                </a:lnTo>
                <a:lnTo>
                  <a:pt x="258184" y="917"/>
                </a:lnTo>
                <a:lnTo>
                  <a:pt x="262610" y="2482"/>
                </a:lnTo>
                <a:lnTo>
                  <a:pt x="266514" y="4477"/>
                </a:lnTo>
                <a:lnTo>
                  <a:pt x="270068" y="5807"/>
                </a:lnTo>
                <a:lnTo>
                  <a:pt x="273390" y="6694"/>
                </a:lnTo>
                <a:lnTo>
                  <a:pt x="276557" y="7285"/>
                </a:lnTo>
                <a:lnTo>
                  <a:pt x="279621" y="7679"/>
                </a:lnTo>
                <a:lnTo>
                  <a:pt x="285565" y="8117"/>
                </a:lnTo>
                <a:lnTo>
                  <a:pt x="287532" y="9186"/>
                </a:lnTo>
                <a:lnTo>
                  <a:pt x="288842" y="10852"/>
                </a:lnTo>
                <a:lnTo>
                  <a:pt x="291464" y="17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89"/>
          <p:cNvSpPr/>
          <p:nvPr/>
        </p:nvSpPr>
        <p:spPr>
          <a:xfrm>
            <a:off x="8052434" y="3034664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28620" y="25718"/>
                </a:lnTo>
                <a:lnTo>
                  <a:pt x="33367" y="24766"/>
                </a:lnTo>
                <a:lnTo>
                  <a:pt x="39390" y="23178"/>
                </a:lnTo>
                <a:lnTo>
                  <a:pt x="46263" y="21167"/>
                </a:lnTo>
                <a:lnTo>
                  <a:pt x="52750" y="19827"/>
                </a:lnTo>
                <a:lnTo>
                  <a:pt x="58980" y="18933"/>
                </a:lnTo>
                <a:lnTo>
                  <a:pt x="65037" y="18337"/>
                </a:lnTo>
                <a:lnTo>
                  <a:pt x="72886" y="17940"/>
                </a:lnTo>
                <a:lnTo>
                  <a:pt x="91767" y="17498"/>
                </a:lnTo>
                <a:lnTo>
                  <a:pt x="101183" y="16429"/>
                </a:lnTo>
                <a:lnTo>
                  <a:pt x="110318" y="14763"/>
                </a:lnTo>
                <a:lnTo>
                  <a:pt x="119266" y="12699"/>
                </a:lnTo>
                <a:lnTo>
                  <a:pt x="128088" y="11324"/>
                </a:lnTo>
                <a:lnTo>
                  <a:pt x="136828" y="10407"/>
                </a:lnTo>
                <a:lnTo>
                  <a:pt x="145511" y="9796"/>
                </a:lnTo>
                <a:lnTo>
                  <a:pt x="153205" y="9388"/>
                </a:lnTo>
                <a:lnTo>
                  <a:pt x="166834" y="8935"/>
                </a:lnTo>
                <a:lnTo>
                  <a:pt x="174087" y="7862"/>
                </a:lnTo>
                <a:lnTo>
                  <a:pt x="181781" y="6194"/>
                </a:lnTo>
                <a:lnTo>
                  <a:pt x="189768" y="4130"/>
                </a:lnTo>
                <a:lnTo>
                  <a:pt x="197950" y="2753"/>
                </a:lnTo>
                <a:lnTo>
                  <a:pt x="206261" y="1836"/>
                </a:lnTo>
                <a:lnTo>
                  <a:pt x="214660" y="1224"/>
                </a:lnTo>
                <a:lnTo>
                  <a:pt x="222164" y="816"/>
                </a:lnTo>
                <a:lnTo>
                  <a:pt x="235582" y="363"/>
                </a:lnTo>
                <a:lnTo>
                  <a:pt x="262999" y="49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90"/>
          <p:cNvSpPr/>
          <p:nvPr/>
        </p:nvSpPr>
        <p:spPr>
          <a:xfrm>
            <a:off x="8472501" y="2854747"/>
            <a:ext cx="248440" cy="325651"/>
          </a:xfrm>
          <a:custGeom>
            <a:avLst/>
            <a:gdLst/>
            <a:ahLst/>
            <a:cxnLst/>
            <a:rect l="0" t="0" r="0" b="0"/>
            <a:pathLst>
              <a:path w="248440" h="325651">
                <a:moveTo>
                  <a:pt x="111429" y="8467"/>
                </a:moveTo>
                <a:lnTo>
                  <a:pt x="127029" y="8467"/>
                </a:lnTo>
                <a:lnTo>
                  <a:pt x="127544" y="7515"/>
                </a:lnTo>
                <a:lnTo>
                  <a:pt x="128438" y="1087"/>
                </a:lnTo>
                <a:lnTo>
                  <a:pt x="127530" y="690"/>
                </a:lnTo>
                <a:lnTo>
                  <a:pt x="121182" y="0"/>
                </a:lnTo>
                <a:lnTo>
                  <a:pt x="115800" y="4477"/>
                </a:lnTo>
                <a:lnTo>
                  <a:pt x="108173" y="11836"/>
                </a:lnTo>
                <a:lnTo>
                  <a:pt x="44366" y="75531"/>
                </a:lnTo>
                <a:lnTo>
                  <a:pt x="40049" y="80799"/>
                </a:lnTo>
                <a:lnTo>
                  <a:pt x="36220" y="86216"/>
                </a:lnTo>
                <a:lnTo>
                  <a:pt x="29425" y="96362"/>
                </a:lnTo>
                <a:lnTo>
                  <a:pt x="23230" y="104047"/>
                </a:lnTo>
                <a:lnTo>
                  <a:pt x="17302" y="113178"/>
                </a:lnTo>
                <a:lnTo>
                  <a:pt x="14387" y="118279"/>
                </a:lnTo>
                <a:lnTo>
                  <a:pt x="8609" y="129028"/>
                </a:lnTo>
                <a:lnTo>
                  <a:pt x="5734" y="134561"/>
                </a:lnTo>
                <a:lnTo>
                  <a:pt x="3818" y="140155"/>
                </a:lnTo>
                <a:lnTo>
                  <a:pt x="2542" y="145789"/>
                </a:lnTo>
                <a:lnTo>
                  <a:pt x="1690" y="151450"/>
                </a:lnTo>
                <a:lnTo>
                  <a:pt x="743" y="160280"/>
                </a:lnTo>
                <a:lnTo>
                  <a:pt x="323" y="168332"/>
                </a:lnTo>
                <a:lnTo>
                  <a:pt x="85" y="183576"/>
                </a:lnTo>
                <a:lnTo>
                  <a:pt x="0" y="206905"/>
                </a:lnTo>
                <a:lnTo>
                  <a:pt x="2532" y="216042"/>
                </a:lnTo>
                <a:lnTo>
                  <a:pt x="6833" y="225500"/>
                </a:lnTo>
                <a:lnTo>
                  <a:pt x="14609" y="237133"/>
                </a:lnTo>
                <a:lnTo>
                  <a:pt x="20137" y="246939"/>
                </a:lnTo>
                <a:lnTo>
                  <a:pt x="23898" y="251269"/>
                </a:lnTo>
                <a:lnTo>
                  <a:pt x="28311" y="255107"/>
                </a:lnTo>
                <a:lnTo>
                  <a:pt x="33156" y="258619"/>
                </a:lnTo>
                <a:lnTo>
                  <a:pt x="37339" y="261913"/>
                </a:lnTo>
                <a:lnTo>
                  <a:pt x="44528" y="268112"/>
                </a:lnTo>
                <a:lnTo>
                  <a:pt x="48730" y="271099"/>
                </a:lnTo>
                <a:lnTo>
                  <a:pt x="53438" y="274043"/>
                </a:lnTo>
                <a:lnTo>
                  <a:pt x="58480" y="276958"/>
                </a:lnTo>
                <a:lnTo>
                  <a:pt x="63747" y="278901"/>
                </a:lnTo>
                <a:lnTo>
                  <a:pt x="69164" y="280197"/>
                </a:lnTo>
                <a:lnTo>
                  <a:pt x="74679" y="281060"/>
                </a:lnTo>
                <a:lnTo>
                  <a:pt x="80261" y="281636"/>
                </a:lnTo>
                <a:lnTo>
                  <a:pt x="85888" y="282020"/>
                </a:lnTo>
                <a:lnTo>
                  <a:pt x="91544" y="282276"/>
                </a:lnTo>
                <a:lnTo>
                  <a:pt x="102908" y="282560"/>
                </a:lnTo>
                <a:lnTo>
                  <a:pt x="130277" y="282743"/>
                </a:lnTo>
                <a:lnTo>
                  <a:pt x="137330" y="283710"/>
                </a:lnTo>
                <a:lnTo>
                  <a:pt x="143935" y="285308"/>
                </a:lnTo>
                <a:lnTo>
                  <a:pt x="150244" y="287325"/>
                </a:lnTo>
                <a:lnTo>
                  <a:pt x="156356" y="287718"/>
                </a:lnTo>
                <a:lnTo>
                  <a:pt x="162335" y="287027"/>
                </a:lnTo>
                <a:lnTo>
                  <a:pt x="168227" y="285614"/>
                </a:lnTo>
                <a:lnTo>
                  <a:pt x="174058" y="284672"/>
                </a:lnTo>
                <a:lnTo>
                  <a:pt x="179853" y="284043"/>
                </a:lnTo>
                <a:lnTo>
                  <a:pt x="185620" y="283625"/>
                </a:lnTo>
                <a:lnTo>
                  <a:pt x="191369" y="283346"/>
                </a:lnTo>
                <a:lnTo>
                  <a:pt x="202838" y="283036"/>
                </a:lnTo>
                <a:lnTo>
                  <a:pt x="207611" y="282001"/>
                </a:lnTo>
                <a:lnTo>
                  <a:pt x="211745" y="280358"/>
                </a:lnTo>
                <a:lnTo>
                  <a:pt x="218879" y="275993"/>
                </a:lnTo>
                <a:lnTo>
                  <a:pt x="225224" y="270878"/>
                </a:lnTo>
                <a:lnTo>
                  <a:pt x="228250" y="269133"/>
                </a:lnTo>
                <a:lnTo>
                  <a:pt x="234152" y="267194"/>
                </a:lnTo>
                <a:lnTo>
                  <a:pt x="239950" y="263792"/>
                </a:lnTo>
                <a:lnTo>
                  <a:pt x="242830" y="261551"/>
                </a:lnTo>
                <a:lnTo>
                  <a:pt x="244749" y="259105"/>
                </a:lnTo>
                <a:lnTo>
                  <a:pt x="246029" y="256522"/>
                </a:lnTo>
                <a:lnTo>
                  <a:pt x="247451" y="251111"/>
                </a:lnTo>
                <a:lnTo>
                  <a:pt x="248251" y="241758"/>
                </a:lnTo>
                <a:lnTo>
                  <a:pt x="248439" y="232485"/>
                </a:lnTo>
                <a:lnTo>
                  <a:pt x="247537" y="228297"/>
                </a:lnTo>
                <a:lnTo>
                  <a:pt x="243994" y="221105"/>
                </a:lnTo>
                <a:lnTo>
                  <a:pt x="241715" y="218806"/>
                </a:lnTo>
                <a:lnTo>
                  <a:pt x="239243" y="217273"/>
                </a:lnTo>
                <a:lnTo>
                  <a:pt x="236644" y="216251"/>
                </a:lnTo>
                <a:lnTo>
                  <a:pt x="231215" y="212576"/>
                </a:lnTo>
                <a:lnTo>
                  <a:pt x="224674" y="207768"/>
                </a:lnTo>
                <a:lnTo>
                  <a:pt x="220263" y="205152"/>
                </a:lnTo>
                <a:lnTo>
                  <a:pt x="215419" y="202455"/>
                </a:lnTo>
                <a:lnTo>
                  <a:pt x="210282" y="200658"/>
                </a:lnTo>
                <a:lnTo>
                  <a:pt x="204954" y="199459"/>
                </a:lnTo>
                <a:lnTo>
                  <a:pt x="199496" y="198661"/>
                </a:lnTo>
                <a:lnTo>
                  <a:pt x="194906" y="198128"/>
                </a:lnTo>
                <a:lnTo>
                  <a:pt x="187264" y="197536"/>
                </a:lnTo>
                <a:lnTo>
                  <a:pt x="182941" y="198331"/>
                </a:lnTo>
                <a:lnTo>
                  <a:pt x="178153" y="199813"/>
                </a:lnTo>
                <a:lnTo>
                  <a:pt x="173057" y="201754"/>
                </a:lnTo>
                <a:lnTo>
                  <a:pt x="167755" y="204000"/>
                </a:lnTo>
                <a:lnTo>
                  <a:pt x="162314" y="206450"/>
                </a:lnTo>
                <a:lnTo>
                  <a:pt x="151189" y="211712"/>
                </a:lnTo>
                <a:lnTo>
                  <a:pt x="122827" y="225685"/>
                </a:lnTo>
                <a:lnTo>
                  <a:pt x="118075" y="229479"/>
                </a:lnTo>
                <a:lnTo>
                  <a:pt x="113955" y="233914"/>
                </a:lnTo>
                <a:lnTo>
                  <a:pt x="110254" y="238775"/>
                </a:lnTo>
                <a:lnTo>
                  <a:pt x="105883" y="242968"/>
                </a:lnTo>
                <a:lnTo>
                  <a:pt x="101064" y="246716"/>
                </a:lnTo>
                <a:lnTo>
                  <a:pt x="95946" y="250168"/>
                </a:lnTo>
                <a:lnTo>
                  <a:pt x="91583" y="253421"/>
                </a:lnTo>
                <a:lnTo>
                  <a:pt x="84192" y="259576"/>
                </a:lnTo>
                <a:lnTo>
                  <a:pt x="77734" y="268026"/>
                </a:lnTo>
                <a:lnTo>
                  <a:pt x="71689" y="277179"/>
                </a:lnTo>
                <a:lnTo>
                  <a:pt x="65826" y="284423"/>
                </a:lnTo>
                <a:lnTo>
                  <a:pt x="62585" y="290817"/>
                </a:lnTo>
                <a:lnTo>
                  <a:pt x="60761" y="299772"/>
                </a:lnTo>
                <a:lnTo>
                  <a:pt x="60222" y="308457"/>
                </a:lnTo>
                <a:lnTo>
                  <a:pt x="60061" y="317063"/>
                </a:lnTo>
                <a:lnTo>
                  <a:pt x="59993" y="3256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1"/>
          <p:cNvSpPr/>
          <p:nvPr/>
        </p:nvSpPr>
        <p:spPr>
          <a:xfrm>
            <a:off x="7049461" y="3000375"/>
            <a:ext cx="154297" cy="214195"/>
          </a:xfrm>
          <a:custGeom>
            <a:avLst/>
            <a:gdLst/>
            <a:ahLst/>
            <a:cxnLst/>
            <a:rect l="0" t="0" r="0" b="0"/>
            <a:pathLst>
              <a:path w="154297" h="214195">
                <a:moveTo>
                  <a:pt x="8564" y="0"/>
                </a:moveTo>
                <a:lnTo>
                  <a:pt x="0" y="0"/>
                </a:lnTo>
                <a:lnTo>
                  <a:pt x="4544" y="0"/>
                </a:lnTo>
                <a:lnTo>
                  <a:pt x="5884" y="952"/>
                </a:lnTo>
                <a:lnTo>
                  <a:pt x="6778" y="2539"/>
                </a:lnTo>
                <a:lnTo>
                  <a:pt x="7770" y="6844"/>
                </a:lnTo>
                <a:lnTo>
                  <a:pt x="8211" y="11931"/>
                </a:lnTo>
                <a:lnTo>
                  <a:pt x="8407" y="17368"/>
                </a:lnTo>
                <a:lnTo>
                  <a:pt x="8459" y="20151"/>
                </a:lnTo>
                <a:lnTo>
                  <a:pt x="9446" y="22959"/>
                </a:lnTo>
                <a:lnTo>
                  <a:pt x="13083" y="28619"/>
                </a:lnTo>
                <a:lnTo>
                  <a:pt x="17875" y="34309"/>
                </a:lnTo>
                <a:lnTo>
                  <a:pt x="20486" y="37160"/>
                </a:lnTo>
                <a:lnTo>
                  <a:pt x="22227" y="40966"/>
                </a:lnTo>
                <a:lnTo>
                  <a:pt x="23387" y="45408"/>
                </a:lnTo>
                <a:lnTo>
                  <a:pt x="24161" y="50274"/>
                </a:lnTo>
                <a:lnTo>
                  <a:pt x="24677" y="55424"/>
                </a:lnTo>
                <a:lnTo>
                  <a:pt x="25021" y="60761"/>
                </a:lnTo>
                <a:lnTo>
                  <a:pt x="25403" y="70820"/>
                </a:lnTo>
                <a:lnTo>
                  <a:pt x="25573" y="78465"/>
                </a:lnTo>
                <a:lnTo>
                  <a:pt x="24666" y="82790"/>
                </a:lnTo>
                <a:lnTo>
                  <a:pt x="23108" y="87578"/>
                </a:lnTo>
                <a:lnTo>
                  <a:pt x="21118" y="92675"/>
                </a:lnTo>
                <a:lnTo>
                  <a:pt x="18838" y="97978"/>
                </a:lnTo>
                <a:lnTo>
                  <a:pt x="13765" y="108951"/>
                </a:lnTo>
                <a:lnTo>
                  <a:pt x="12032" y="114544"/>
                </a:lnTo>
                <a:lnTo>
                  <a:pt x="10876" y="120177"/>
                </a:lnTo>
                <a:lnTo>
                  <a:pt x="10104" y="125838"/>
                </a:lnTo>
                <a:lnTo>
                  <a:pt x="9591" y="130564"/>
                </a:lnTo>
                <a:lnTo>
                  <a:pt x="9249" y="134668"/>
                </a:lnTo>
                <a:lnTo>
                  <a:pt x="9020" y="138356"/>
                </a:lnTo>
                <a:lnTo>
                  <a:pt x="8767" y="147534"/>
                </a:lnTo>
                <a:lnTo>
                  <a:pt x="8604" y="164397"/>
                </a:lnTo>
                <a:lnTo>
                  <a:pt x="9543" y="167700"/>
                </a:lnTo>
                <a:lnTo>
                  <a:pt x="13127" y="173911"/>
                </a:lnTo>
                <a:lnTo>
                  <a:pt x="15354" y="179846"/>
                </a:lnTo>
                <a:lnTo>
                  <a:pt x="15948" y="182762"/>
                </a:lnTo>
                <a:lnTo>
                  <a:pt x="19148" y="188542"/>
                </a:lnTo>
                <a:lnTo>
                  <a:pt x="21335" y="191417"/>
                </a:lnTo>
                <a:lnTo>
                  <a:pt x="23765" y="197152"/>
                </a:lnTo>
                <a:lnTo>
                  <a:pt x="24412" y="200014"/>
                </a:lnTo>
                <a:lnTo>
                  <a:pt x="25797" y="201923"/>
                </a:lnTo>
                <a:lnTo>
                  <a:pt x="27672" y="203195"/>
                </a:lnTo>
                <a:lnTo>
                  <a:pt x="29875" y="204043"/>
                </a:lnTo>
                <a:lnTo>
                  <a:pt x="32296" y="205561"/>
                </a:lnTo>
                <a:lnTo>
                  <a:pt x="34863" y="207526"/>
                </a:lnTo>
                <a:lnTo>
                  <a:pt x="37527" y="209788"/>
                </a:lnTo>
                <a:lnTo>
                  <a:pt x="40255" y="211296"/>
                </a:lnTo>
                <a:lnTo>
                  <a:pt x="43027" y="212301"/>
                </a:lnTo>
                <a:lnTo>
                  <a:pt x="45826" y="212972"/>
                </a:lnTo>
                <a:lnTo>
                  <a:pt x="48646" y="213418"/>
                </a:lnTo>
                <a:lnTo>
                  <a:pt x="51477" y="213716"/>
                </a:lnTo>
                <a:lnTo>
                  <a:pt x="54318" y="213915"/>
                </a:lnTo>
                <a:lnTo>
                  <a:pt x="58116" y="214047"/>
                </a:lnTo>
                <a:lnTo>
                  <a:pt x="67416" y="214194"/>
                </a:lnTo>
                <a:lnTo>
                  <a:pt x="71612" y="213281"/>
                </a:lnTo>
                <a:lnTo>
                  <a:pt x="75361" y="211720"/>
                </a:lnTo>
                <a:lnTo>
                  <a:pt x="78812" y="209726"/>
                </a:lnTo>
                <a:lnTo>
                  <a:pt x="82066" y="208397"/>
                </a:lnTo>
                <a:lnTo>
                  <a:pt x="85188" y="207511"/>
                </a:lnTo>
                <a:lnTo>
                  <a:pt x="88221" y="206921"/>
                </a:lnTo>
                <a:lnTo>
                  <a:pt x="92148" y="205575"/>
                </a:lnTo>
                <a:lnTo>
                  <a:pt x="96672" y="203725"/>
                </a:lnTo>
                <a:lnTo>
                  <a:pt x="101592" y="201539"/>
                </a:lnTo>
                <a:lnTo>
                  <a:pt x="105825" y="199129"/>
                </a:lnTo>
                <a:lnTo>
                  <a:pt x="109600" y="196570"/>
                </a:lnTo>
                <a:lnTo>
                  <a:pt x="113069" y="193912"/>
                </a:lnTo>
                <a:lnTo>
                  <a:pt x="116334" y="191187"/>
                </a:lnTo>
                <a:lnTo>
                  <a:pt x="119463" y="188418"/>
                </a:lnTo>
                <a:lnTo>
                  <a:pt x="125480" y="182801"/>
                </a:lnTo>
                <a:lnTo>
                  <a:pt x="137104" y="171434"/>
                </a:lnTo>
                <a:lnTo>
                  <a:pt x="139977" y="168582"/>
                </a:lnTo>
                <a:lnTo>
                  <a:pt x="141893" y="164775"/>
                </a:lnTo>
                <a:lnTo>
                  <a:pt x="143170" y="160332"/>
                </a:lnTo>
                <a:lnTo>
                  <a:pt x="144021" y="155466"/>
                </a:lnTo>
                <a:lnTo>
                  <a:pt x="145541" y="152221"/>
                </a:lnTo>
                <a:lnTo>
                  <a:pt x="147507" y="150058"/>
                </a:lnTo>
                <a:lnTo>
                  <a:pt x="154296" y="1457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92"/>
          <p:cNvSpPr/>
          <p:nvPr/>
        </p:nvSpPr>
        <p:spPr>
          <a:xfrm>
            <a:off x="6981234" y="2897505"/>
            <a:ext cx="76792" cy="34291"/>
          </a:xfrm>
          <a:custGeom>
            <a:avLst/>
            <a:gdLst/>
            <a:ahLst/>
            <a:cxnLst/>
            <a:rect l="0" t="0" r="0" b="0"/>
            <a:pathLst>
              <a:path w="76792" h="34291">
                <a:moveTo>
                  <a:pt x="16783" y="34290"/>
                </a:moveTo>
                <a:lnTo>
                  <a:pt x="861" y="34290"/>
                </a:lnTo>
                <a:lnTo>
                  <a:pt x="453" y="33337"/>
                </a:lnTo>
                <a:lnTo>
                  <a:pt x="182" y="31750"/>
                </a:lnTo>
                <a:lnTo>
                  <a:pt x="0" y="29739"/>
                </a:lnTo>
                <a:lnTo>
                  <a:pt x="832" y="28398"/>
                </a:lnTo>
                <a:lnTo>
                  <a:pt x="2339" y="27504"/>
                </a:lnTo>
                <a:lnTo>
                  <a:pt x="7051" y="26070"/>
                </a:lnTo>
                <a:lnTo>
                  <a:pt x="9342" y="25000"/>
                </a:lnTo>
                <a:lnTo>
                  <a:pt x="16969" y="21271"/>
                </a:lnTo>
                <a:lnTo>
                  <a:pt x="20716" y="18943"/>
                </a:lnTo>
                <a:lnTo>
                  <a:pt x="24168" y="16439"/>
                </a:lnTo>
                <a:lnTo>
                  <a:pt x="27421" y="13816"/>
                </a:lnTo>
                <a:lnTo>
                  <a:pt x="30543" y="11116"/>
                </a:lnTo>
                <a:lnTo>
                  <a:pt x="33576" y="8363"/>
                </a:lnTo>
                <a:lnTo>
                  <a:pt x="36551" y="5575"/>
                </a:lnTo>
                <a:lnTo>
                  <a:pt x="40439" y="3716"/>
                </a:lnTo>
                <a:lnTo>
                  <a:pt x="44937" y="2478"/>
                </a:lnTo>
                <a:lnTo>
                  <a:pt x="49839" y="1652"/>
                </a:lnTo>
                <a:lnTo>
                  <a:pt x="54061" y="1101"/>
                </a:lnTo>
                <a:lnTo>
                  <a:pt x="57827" y="734"/>
                </a:lnTo>
                <a:lnTo>
                  <a:pt x="61291" y="489"/>
                </a:lnTo>
                <a:lnTo>
                  <a:pt x="64552" y="326"/>
                </a:lnTo>
                <a:lnTo>
                  <a:pt x="767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93"/>
          <p:cNvSpPr/>
          <p:nvPr/>
        </p:nvSpPr>
        <p:spPr>
          <a:xfrm>
            <a:off x="7560934" y="3301604"/>
            <a:ext cx="225710" cy="384526"/>
          </a:xfrm>
          <a:custGeom>
            <a:avLst/>
            <a:gdLst/>
            <a:ahLst/>
            <a:cxnLst/>
            <a:rect l="0" t="0" r="0" b="0"/>
            <a:pathLst>
              <a:path w="225710" h="384526">
                <a:moveTo>
                  <a:pt x="54303" y="7381"/>
                </a:moveTo>
                <a:lnTo>
                  <a:pt x="49752" y="7381"/>
                </a:lnTo>
                <a:lnTo>
                  <a:pt x="48412" y="6428"/>
                </a:lnTo>
                <a:lnTo>
                  <a:pt x="47518" y="4841"/>
                </a:lnTo>
                <a:lnTo>
                  <a:pt x="46084" y="0"/>
                </a:lnTo>
                <a:lnTo>
                  <a:pt x="45966" y="555"/>
                </a:lnTo>
                <a:lnTo>
                  <a:pt x="45835" y="3712"/>
                </a:lnTo>
                <a:lnTo>
                  <a:pt x="44848" y="4935"/>
                </a:lnTo>
                <a:lnTo>
                  <a:pt x="43237" y="5750"/>
                </a:lnTo>
                <a:lnTo>
                  <a:pt x="41211" y="6294"/>
                </a:lnTo>
                <a:lnTo>
                  <a:pt x="39860" y="7608"/>
                </a:lnTo>
                <a:lnTo>
                  <a:pt x="38960" y="9438"/>
                </a:lnTo>
                <a:lnTo>
                  <a:pt x="38359" y="11609"/>
                </a:lnTo>
                <a:lnTo>
                  <a:pt x="35152" y="16563"/>
                </a:lnTo>
                <a:lnTo>
                  <a:pt x="30551" y="22891"/>
                </a:lnTo>
                <a:lnTo>
                  <a:pt x="25332" y="32054"/>
                </a:lnTo>
                <a:lnTo>
                  <a:pt x="19837" y="42477"/>
                </a:lnTo>
                <a:lnTo>
                  <a:pt x="8548" y="64690"/>
                </a:lnTo>
                <a:lnTo>
                  <a:pt x="5702" y="71304"/>
                </a:lnTo>
                <a:lnTo>
                  <a:pt x="2853" y="78571"/>
                </a:lnTo>
                <a:lnTo>
                  <a:pt x="0" y="86274"/>
                </a:lnTo>
                <a:lnTo>
                  <a:pt x="956" y="94266"/>
                </a:lnTo>
                <a:lnTo>
                  <a:pt x="4451" y="102452"/>
                </a:lnTo>
                <a:lnTo>
                  <a:pt x="9638" y="110766"/>
                </a:lnTo>
                <a:lnTo>
                  <a:pt x="12144" y="119167"/>
                </a:lnTo>
                <a:lnTo>
                  <a:pt x="12862" y="127625"/>
                </a:lnTo>
                <a:lnTo>
                  <a:pt x="12388" y="136121"/>
                </a:lnTo>
                <a:lnTo>
                  <a:pt x="11861" y="153181"/>
                </a:lnTo>
                <a:lnTo>
                  <a:pt x="11496" y="195984"/>
                </a:lnTo>
                <a:lnTo>
                  <a:pt x="11441" y="282892"/>
                </a:lnTo>
                <a:lnTo>
                  <a:pt x="12393" y="291068"/>
                </a:lnTo>
                <a:lnTo>
                  <a:pt x="13981" y="299375"/>
                </a:lnTo>
                <a:lnTo>
                  <a:pt x="15991" y="307771"/>
                </a:lnTo>
                <a:lnTo>
                  <a:pt x="19237" y="315274"/>
                </a:lnTo>
                <a:lnTo>
                  <a:pt x="23306" y="322180"/>
                </a:lnTo>
                <a:lnTo>
                  <a:pt x="27923" y="328689"/>
                </a:lnTo>
                <a:lnTo>
                  <a:pt x="31954" y="334934"/>
                </a:lnTo>
                <a:lnTo>
                  <a:pt x="35593" y="341002"/>
                </a:lnTo>
                <a:lnTo>
                  <a:pt x="38973" y="346952"/>
                </a:lnTo>
                <a:lnTo>
                  <a:pt x="43130" y="351872"/>
                </a:lnTo>
                <a:lnTo>
                  <a:pt x="47807" y="356104"/>
                </a:lnTo>
                <a:lnTo>
                  <a:pt x="52829" y="359878"/>
                </a:lnTo>
                <a:lnTo>
                  <a:pt x="58083" y="363346"/>
                </a:lnTo>
                <a:lnTo>
                  <a:pt x="63491" y="366611"/>
                </a:lnTo>
                <a:lnTo>
                  <a:pt x="69001" y="369740"/>
                </a:lnTo>
                <a:lnTo>
                  <a:pt x="80203" y="375757"/>
                </a:lnTo>
                <a:lnTo>
                  <a:pt x="85857" y="378695"/>
                </a:lnTo>
                <a:lnTo>
                  <a:pt x="91532" y="380653"/>
                </a:lnTo>
                <a:lnTo>
                  <a:pt x="97220" y="381959"/>
                </a:lnTo>
                <a:lnTo>
                  <a:pt x="102917" y="382830"/>
                </a:lnTo>
                <a:lnTo>
                  <a:pt x="107667" y="383410"/>
                </a:lnTo>
                <a:lnTo>
                  <a:pt x="111786" y="383797"/>
                </a:lnTo>
                <a:lnTo>
                  <a:pt x="115485" y="384055"/>
                </a:lnTo>
                <a:lnTo>
                  <a:pt x="119856" y="384227"/>
                </a:lnTo>
                <a:lnTo>
                  <a:pt x="129793" y="384418"/>
                </a:lnTo>
                <a:lnTo>
                  <a:pt x="146097" y="384525"/>
                </a:lnTo>
                <a:lnTo>
                  <a:pt x="151695" y="383588"/>
                </a:lnTo>
                <a:lnTo>
                  <a:pt x="157331" y="382011"/>
                </a:lnTo>
                <a:lnTo>
                  <a:pt x="162992" y="380006"/>
                </a:lnTo>
                <a:lnTo>
                  <a:pt x="168673" y="377718"/>
                </a:lnTo>
                <a:lnTo>
                  <a:pt x="174365" y="375240"/>
                </a:lnTo>
                <a:lnTo>
                  <a:pt x="180064" y="372635"/>
                </a:lnTo>
                <a:lnTo>
                  <a:pt x="184817" y="369946"/>
                </a:lnTo>
                <a:lnTo>
                  <a:pt x="188937" y="367201"/>
                </a:lnTo>
                <a:lnTo>
                  <a:pt x="192636" y="364418"/>
                </a:lnTo>
                <a:lnTo>
                  <a:pt x="199287" y="358787"/>
                </a:lnTo>
                <a:lnTo>
                  <a:pt x="202394" y="355951"/>
                </a:lnTo>
                <a:lnTo>
                  <a:pt x="208386" y="347721"/>
                </a:lnTo>
                <a:lnTo>
                  <a:pt x="214225" y="338666"/>
                </a:lnTo>
                <a:lnTo>
                  <a:pt x="219994" y="331466"/>
                </a:lnTo>
                <a:lnTo>
                  <a:pt x="221914" y="327260"/>
                </a:lnTo>
                <a:lnTo>
                  <a:pt x="224048" y="317507"/>
                </a:lnTo>
                <a:lnTo>
                  <a:pt x="225248" y="305856"/>
                </a:lnTo>
                <a:lnTo>
                  <a:pt x="225528" y="296882"/>
                </a:lnTo>
                <a:lnTo>
                  <a:pt x="225709" y="280149"/>
                </a:lnTo>
                <a:lnTo>
                  <a:pt x="224772" y="276856"/>
                </a:lnTo>
                <a:lnTo>
                  <a:pt x="221189" y="270657"/>
                </a:lnTo>
                <a:lnTo>
                  <a:pt x="216423" y="264727"/>
                </a:lnTo>
                <a:lnTo>
                  <a:pt x="211129" y="258917"/>
                </a:lnTo>
                <a:lnTo>
                  <a:pt x="205601" y="253160"/>
                </a:lnTo>
                <a:lnTo>
                  <a:pt x="201841" y="251243"/>
                </a:lnTo>
                <a:lnTo>
                  <a:pt x="197429" y="249966"/>
                </a:lnTo>
                <a:lnTo>
                  <a:pt x="192583" y="249114"/>
                </a:lnTo>
                <a:lnTo>
                  <a:pt x="188399" y="248546"/>
                </a:lnTo>
                <a:lnTo>
                  <a:pt x="184659" y="248168"/>
                </a:lnTo>
                <a:lnTo>
                  <a:pt x="181212" y="247916"/>
                </a:lnTo>
                <a:lnTo>
                  <a:pt x="177009" y="248699"/>
                </a:lnTo>
                <a:lnTo>
                  <a:pt x="172302" y="250175"/>
                </a:lnTo>
                <a:lnTo>
                  <a:pt x="167259" y="252111"/>
                </a:lnTo>
                <a:lnTo>
                  <a:pt x="161993" y="254354"/>
                </a:lnTo>
                <a:lnTo>
                  <a:pt x="151060" y="259387"/>
                </a:lnTo>
                <a:lnTo>
                  <a:pt x="144525" y="262062"/>
                </a:lnTo>
                <a:lnTo>
                  <a:pt x="137311" y="264798"/>
                </a:lnTo>
                <a:lnTo>
                  <a:pt x="129644" y="267575"/>
                </a:lnTo>
                <a:lnTo>
                  <a:pt x="122628" y="270379"/>
                </a:lnTo>
                <a:lnTo>
                  <a:pt x="116046" y="273200"/>
                </a:lnTo>
                <a:lnTo>
                  <a:pt x="109752" y="276034"/>
                </a:lnTo>
                <a:lnTo>
                  <a:pt x="104605" y="279827"/>
                </a:lnTo>
                <a:lnTo>
                  <a:pt x="100220" y="284262"/>
                </a:lnTo>
                <a:lnTo>
                  <a:pt x="96344" y="289123"/>
                </a:lnTo>
                <a:lnTo>
                  <a:pt x="91855" y="293316"/>
                </a:lnTo>
                <a:lnTo>
                  <a:pt x="86958" y="297065"/>
                </a:lnTo>
                <a:lnTo>
                  <a:pt x="81788" y="300516"/>
                </a:lnTo>
                <a:lnTo>
                  <a:pt x="77388" y="303769"/>
                </a:lnTo>
                <a:lnTo>
                  <a:pt x="73504" y="306890"/>
                </a:lnTo>
                <a:lnTo>
                  <a:pt x="69961" y="309924"/>
                </a:lnTo>
                <a:lnTo>
                  <a:pt x="63485" y="318375"/>
                </a:lnTo>
                <a:lnTo>
                  <a:pt x="58383" y="327527"/>
                </a:lnTo>
                <a:lnTo>
                  <a:pt x="56117" y="334771"/>
                </a:lnTo>
                <a:lnTo>
                  <a:pt x="56465" y="337083"/>
                </a:lnTo>
                <a:lnTo>
                  <a:pt x="57649" y="338625"/>
                </a:lnTo>
                <a:lnTo>
                  <a:pt x="59391" y="339653"/>
                </a:lnTo>
                <a:lnTo>
                  <a:pt x="60552" y="341290"/>
                </a:lnTo>
                <a:lnTo>
                  <a:pt x="62570" y="348909"/>
                </a:lnTo>
                <a:lnTo>
                  <a:pt x="67336" y="354425"/>
                </a:lnTo>
                <a:lnTo>
                  <a:pt x="69659" y="355901"/>
                </a:lnTo>
                <a:lnTo>
                  <a:pt x="74781" y="357541"/>
                </a:lnTo>
                <a:lnTo>
                  <a:pt x="80232" y="358270"/>
                </a:lnTo>
                <a:lnTo>
                  <a:pt x="88593" y="3588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94"/>
          <p:cNvSpPr/>
          <p:nvPr/>
        </p:nvSpPr>
        <p:spPr>
          <a:xfrm>
            <a:off x="7898130" y="3497579"/>
            <a:ext cx="145733" cy="145720"/>
          </a:xfrm>
          <a:custGeom>
            <a:avLst/>
            <a:gdLst/>
            <a:ahLst/>
            <a:cxnLst/>
            <a:rect l="0" t="0" r="0" b="0"/>
            <a:pathLst>
              <a:path w="145733" h="145720">
                <a:moveTo>
                  <a:pt x="0" y="0"/>
                </a:moveTo>
                <a:lnTo>
                  <a:pt x="7382" y="7381"/>
                </a:lnTo>
                <a:lnTo>
                  <a:pt x="8043" y="10583"/>
                </a:lnTo>
                <a:lnTo>
                  <a:pt x="8219" y="12771"/>
                </a:lnTo>
                <a:lnTo>
                  <a:pt x="8337" y="16134"/>
                </a:lnTo>
                <a:lnTo>
                  <a:pt x="8468" y="24951"/>
                </a:lnTo>
                <a:lnTo>
                  <a:pt x="7550" y="29017"/>
                </a:lnTo>
                <a:lnTo>
                  <a:pt x="5985" y="32680"/>
                </a:lnTo>
                <a:lnTo>
                  <a:pt x="3989" y="36074"/>
                </a:lnTo>
                <a:lnTo>
                  <a:pt x="2659" y="40242"/>
                </a:lnTo>
                <a:lnTo>
                  <a:pt x="1773" y="44926"/>
                </a:lnTo>
                <a:lnTo>
                  <a:pt x="1182" y="49953"/>
                </a:lnTo>
                <a:lnTo>
                  <a:pt x="787" y="54257"/>
                </a:lnTo>
                <a:lnTo>
                  <a:pt x="525" y="58079"/>
                </a:lnTo>
                <a:lnTo>
                  <a:pt x="350" y="61580"/>
                </a:lnTo>
                <a:lnTo>
                  <a:pt x="156" y="70549"/>
                </a:lnTo>
                <a:lnTo>
                  <a:pt x="31" y="91829"/>
                </a:lnTo>
                <a:lnTo>
                  <a:pt x="973" y="96462"/>
                </a:lnTo>
                <a:lnTo>
                  <a:pt x="2554" y="100504"/>
                </a:lnTo>
                <a:lnTo>
                  <a:pt x="4560" y="104150"/>
                </a:lnTo>
                <a:lnTo>
                  <a:pt x="5897" y="108486"/>
                </a:lnTo>
                <a:lnTo>
                  <a:pt x="6789" y="113281"/>
                </a:lnTo>
                <a:lnTo>
                  <a:pt x="7383" y="118384"/>
                </a:lnTo>
                <a:lnTo>
                  <a:pt x="8732" y="122738"/>
                </a:lnTo>
                <a:lnTo>
                  <a:pt x="10584" y="126593"/>
                </a:lnTo>
                <a:lnTo>
                  <a:pt x="12771" y="130115"/>
                </a:lnTo>
                <a:lnTo>
                  <a:pt x="14229" y="133416"/>
                </a:lnTo>
                <a:lnTo>
                  <a:pt x="15201" y="136569"/>
                </a:lnTo>
                <a:lnTo>
                  <a:pt x="15849" y="139624"/>
                </a:lnTo>
                <a:lnTo>
                  <a:pt x="17234" y="141660"/>
                </a:lnTo>
                <a:lnTo>
                  <a:pt x="19109" y="143018"/>
                </a:lnTo>
                <a:lnTo>
                  <a:pt x="21312" y="143923"/>
                </a:lnTo>
                <a:lnTo>
                  <a:pt x="23732" y="144526"/>
                </a:lnTo>
                <a:lnTo>
                  <a:pt x="26299" y="144929"/>
                </a:lnTo>
                <a:lnTo>
                  <a:pt x="28963" y="145197"/>
                </a:lnTo>
                <a:lnTo>
                  <a:pt x="31691" y="145376"/>
                </a:lnTo>
                <a:lnTo>
                  <a:pt x="34462" y="145495"/>
                </a:lnTo>
                <a:lnTo>
                  <a:pt x="40082" y="145627"/>
                </a:lnTo>
                <a:lnTo>
                  <a:pt x="58853" y="145719"/>
                </a:lnTo>
                <a:lnTo>
                  <a:pt x="63048" y="144771"/>
                </a:lnTo>
                <a:lnTo>
                  <a:pt x="66797" y="143187"/>
                </a:lnTo>
                <a:lnTo>
                  <a:pt x="70248" y="141178"/>
                </a:lnTo>
                <a:lnTo>
                  <a:pt x="74454" y="138887"/>
                </a:lnTo>
                <a:lnTo>
                  <a:pt x="84208" y="133800"/>
                </a:lnTo>
                <a:lnTo>
                  <a:pt x="88524" y="131110"/>
                </a:lnTo>
                <a:lnTo>
                  <a:pt x="92354" y="128365"/>
                </a:lnTo>
                <a:lnTo>
                  <a:pt x="95858" y="125582"/>
                </a:lnTo>
                <a:lnTo>
                  <a:pt x="100101" y="121821"/>
                </a:lnTo>
                <a:lnTo>
                  <a:pt x="109893" y="112563"/>
                </a:lnTo>
                <a:lnTo>
                  <a:pt x="130547" y="92282"/>
                </a:lnTo>
                <a:lnTo>
                  <a:pt x="135609" y="87239"/>
                </a:lnTo>
                <a:lnTo>
                  <a:pt x="138984" y="82924"/>
                </a:lnTo>
                <a:lnTo>
                  <a:pt x="141233" y="79096"/>
                </a:lnTo>
                <a:lnTo>
                  <a:pt x="145732" y="685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5"/>
          <p:cNvSpPr/>
          <p:nvPr/>
        </p:nvSpPr>
        <p:spPr>
          <a:xfrm>
            <a:off x="7821008" y="3338600"/>
            <a:ext cx="17115" cy="38966"/>
          </a:xfrm>
          <a:custGeom>
            <a:avLst/>
            <a:gdLst/>
            <a:ahLst/>
            <a:cxnLst/>
            <a:rect l="0" t="0" r="0" b="0"/>
            <a:pathLst>
              <a:path w="17115" h="38966">
                <a:moveTo>
                  <a:pt x="8542" y="38965"/>
                </a:moveTo>
                <a:lnTo>
                  <a:pt x="8542" y="34414"/>
                </a:lnTo>
                <a:lnTo>
                  <a:pt x="7590" y="32121"/>
                </a:lnTo>
                <a:lnTo>
                  <a:pt x="6002" y="29639"/>
                </a:lnTo>
                <a:lnTo>
                  <a:pt x="3991" y="27033"/>
                </a:lnTo>
                <a:lnTo>
                  <a:pt x="2650" y="24343"/>
                </a:lnTo>
                <a:lnTo>
                  <a:pt x="1757" y="21597"/>
                </a:lnTo>
                <a:lnTo>
                  <a:pt x="323" y="14896"/>
                </a:lnTo>
                <a:lnTo>
                  <a:pt x="205" y="13394"/>
                </a:lnTo>
                <a:lnTo>
                  <a:pt x="126" y="11440"/>
                </a:lnTo>
                <a:lnTo>
                  <a:pt x="0" y="6011"/>
                </a:lnTo>
                <a:lnTo>
                  <a:pt x="942" y="4613"/>
                </a:lnTo>
                <a:lnTo>
                  <a:pt x="2523" y="2729"/>
                </a:lnTo>
                <a:lnTo>
                  <a:pt x="4529" y="520"/>
                </a:lnTo>
                <a:lnTo>
                  <a:pt x="6819" y="0"/>
                </a:lnTo>
                <a:lnTo>
                  <a:pt x="9299" y="605"/>
                </a:lnTo>
                <a:lnTo>
                  <a:pt x="15571" y="3871"/>
                </a:lnTo>
                <a:lnTo>
                  <a:pt x="16085" y="5091"/>
                </a:lnTo>
                <a:lnTo>
                  <a:pt x="16428" y="6857"/>
                </a:lnTo>
                <a:lnTo>
                  <a:pt x="17114" y="132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11-12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11)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One turning point, x-intercepts = -1, 2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Positive 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2</a:t>
            </a:r>
          </a:p>
          <a:p>
            <a:pPr marL="571500" indent="-514350" eaLnBrk="1" hangingPunct="1">
              <a:buFontTx/>
              <a:buNone/>
              <a:defRPr/>
            </a:pPr>
            <a:r>
              <a:rPr lang="en-US" dirty="0" smtClean="0"/>
              <a:t>12)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No turning points, x-intercept = ½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Negative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Fundamental Theorem of Algebra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A polynomial function f(x) of degree n</a:t>
            </a:r>
            <a:r>
              <a:rPr lang="en-US">
                <a:cs typeface="Arial" charset="0"/>
              </a:rPr>
              <a:t>≥ 1 has at least one complex (remember– real or imaginary) zero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A polynomial of degree n has at most n distinct zeros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810000"/>
            <a:ext cx="44958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Conjugate zeros theorem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If a polynomial has only real coefficients and if a+bi is a zero of f(x), then a-bi is also a zero of f(x)</a:t>
            </a:r>
          </a:p>
        </p:txBody>
      </p:sp>
      <p:sp>
        <p:nvSpPr>
          <p:cNvPr id="4" name="SMARTPenAnnotation1165"/>
          <p:cNvSpPr/>
          <p:nvPr/>
        </p:nvSpPr>
        <p:spPr>
          <a:xfrm>
            <a:off x="5635142" y="3446293"/>
            <a:ext cx="257024" cy="359898"/>
          </a:xfrm>
          <a:custGeom>
            <a:avLst/>
            <a:gdLst/>
            <a:ahLst/>
            <a:cxnLst/>
            <a:rect l="0" t="0" r="0" b="0"/>
            <a:pathLst>
              <a:path w="257024" h="359898">
                <a:moveTo>
                  <a:pt x="42710" y="59859"/>
                </a:moveTo>
                <a:lnTo>
                  <a:pt x="42710" y="47089"/>
                </a:lnTo>
                <a:lnTo>
                  <a:pt x="43663" y="44678"/>
                </a:lnTo>
                <a:lnTo>
                  <a:pt x="49554" y="36734"/>
                </a:lnTo>
                <a:lnTo>
                  <a:pt x="57332" y="28348"/>
                </a:lnTo>
                <a:lnTo>
                  <a:pt x="62861" y="22677"/>
                </a:lnTo>
                <a:lnTo>
                  <a:pt x="66622" y="19831"/>
                </a:lnTo>
                <a:lnTo>
                  <a:pt x="71034" y="16981"/>
                </a:lnTo>
                <a:lnTo>
                  <a:pt x="75880" y="14129"/>
                </a:lnTo>
                <a:lnTo>
                  <a:pt x="81016" y="11275"/>
                </a:lnTo>
                <a:lnTo>
                  <a:pt x="91803" y="5564"/>
                </a:lnTo>
                <a:lnTo>
                  <a:pt x="97346" y="3659"/>
                </a:lnTo>
                <a:lnTo>
                  <a:pt x="102947" y="2390"/>
                </a:lnTo>
                <a:lnTo>
                  <a:pt x="108585" y="1544"/>
                </a:lnTo>
                <a:lnTo>
                  <a:pt x="114249" y="980"/>
                </a:lnTo>
                <a:lnTo>
                  <a:pt x="119931" y="604"/>
                </a:lnTo>
                <a:lnTo>
                  <a:pt x="125623" y="353"/>
                </a:lnTo>
                <a:lnTo>
                  <a:pt x="137028" y="74"/>
                </a:lnTo>
                <a:lnTo>
                  <a:pt x="142736" y="0"/>
                </a:lnTo>
                <a:lnTo>
                  <a:pt x="149399" y="903"/>
                </a:lnTo>
                <a:lnTo>
                  <a:pt x="156699" y="2458"/>
                </a:lnTo>
                <a:lnTo>
                  <a:pt x="164422" y="4447"/>
                </a:lnTo>
                <a:lnTo>
                  <a:pt x="171476" y="7677"/>
                </a:lnTo>
                <a:lnTo>
                  <a:pt x="178084" y="11737"/>
                </a:lnTo>
                <a:lnTo>
                  <a:pt x="184395" y="16347"/>
                </a:lnTo>
                <a:lnTo>
                  <a:pt x="189554" y="20374"/>
                </a:lnTo>
                <a:lnTo>
                  <a:pt x="193946" y="24011"/>
                </a:lnTo>
                <a:lnTo>
                  <a:pt x="197827" y="27387"/>
                </a:lnTo>
                <a:lnTo>
                  <a:pt x="202318" y="31544"/>
                </a:lnTo>
                <a:lnTo>
                  <a:pt x="212389" y="41242"/>
                </a:lnTo>
                <a:lnTo>
                  <a:pt x="215838" y="47448"/>
                </a:lnTo>
                <a:lnTo>
                  <a:pt x="218136" y="54442"/>
                </a:lnTo>
                <a:lnTo>
                  <a:pt x="219668" y="61963"/>
                </a:lnTo>
                <a:lnTo>
                  <a:pt x="220689" y="69834"/>
                </a:lnTo>
                <a:lnTo>
                  <a:pt x="221371" y="77939"/>
                </a:lnTo>
                <a:lnTo>
                  <a:pt x="221825" y="86200"/>
                </a:lnTo>
                <a:lnTo>
                  <a:pt x="222329" y="102999"/>
                </a:lnTo>
                <a:lnTo>
                  <a:pt x="222653" y="137066"/>
                </a:lnTo>
                <a:lnTo>
                  <a:pt x="221727" y="145621"/>
                </a:lnTo>
                <a:lnTo>
                  <a:pt x="220157" y="154181"/>
                </a:lnTo>
                <a:lnTo>
                  <a:pt x="218158" y="162745"/>
                </a:lnTo>
                <a:lnTo>
                  <a:pt x="214921" y="171312"/>
                </a:lnTo>
                <a:lnTo>
                  <a:pt x="210857" y="179881"/>
                </a:lnTo>
                <a:lnTo>
                  <a:pt x="206243" y="188451"/>
                </a:lnTo>
                <a:lnTo>
                  <a:pt x="201262" y="197022"/>
                </a:lnTo>
                <a:lnTo>
                  <a:pt x="190648" y="214165"/>
                </a:lnTo>
                <a:lnTo>
                  <a:pt x="186103" y="222738"/>
                </a:lnTo>
                <a:lnTo>
                  <a:pt x="182120" y="231310"/>
                </a:lnTo>
                <a:lnTo>
                  <a:pt x="178513" y="239882"/>
                </a:lnTo>
                <a:lnTo>
                  <a:pt x="174203" y="247502"/>
                </a:lnTo>
                <a:lnTo>
                  <a:pt x="169425" y="254487"/>
                </a:lnTo>
                <a:lnTo>
                  <a:pt x="164333" y="261048"/>
                </a:lnTo>
                <a:lnTo>
                  <a:pt x="159035" y="267328"/>
                </a:lnTo>
                <a:lnTo>
                  <a:pt x="153597" y="273419"/>
                </a:lnTo>
                <a:lnTo>
                  <a:pt x="142476" y="285267"/>
                </a:lnTo>
                <a:lnTo>
                  <a:pt x="131183" y="296883"/>
                </a:lnTo>
                <a:lnTo>
                  <a:pt x="124552" y="302647"/>
                </a:lnTo>
                <a:lnTo>
                  <a:pt x="117274" y="308396"/>
                </a:lnTo>
                <a:lnTo>
                  <a:pt x="109564" y="314132"/>
                </a:lnTo>
                <a:lnTo>
                  <a:pt x="102520" y="318910"/>
                </a:lnTo>
                <a:lnTo>
                  <a:pt x="95918" y="323047"/>
                </a:lnTo>
                <a:lnTo>
                  <a:pt x="89612" y="326758"/>
                </a:lnTo>
                <a:lnTo>
                  <a:pt x="83503" y="329231"/>
                </a:lnTo>
                <a:lnTo>
                  <a:pt x="77525" y="330881"/>
                </a:lnTo>
                <a:lnTo>
                  <a:pt x="71636" y="331980"/>
                </a:lnTo>
                <a:lnTo>
                  <a:pt x="65804" y="332713"/>
                </a:lnTo>
                <a:lnTo>
                  <a:pt x="60011" y="333202"/>
                </a:lnTo>
                <a:lnTo>
                  <a:pt x="54244" y="333527"/>
                </a:lnTo>
                <a:lnTo>
                  <a:pt x="42756" y="333889"/>
                </a:lnTo>
                <a:lnTo>
                  <a:pt x="37026" y="333986"/>
                </a:lnTo>
                <a:lnTo>
                  <a:pt x="32253" y="333098"/>
                </a:lnTo>
                <a:lnTo>
                  <a:pt x="20985" y="328250"/>
                </a:lnTo>
                <a:lnTo>
                  <a:pt x="14639" y="326781"/>
                </a:lnTo>
                <a:lnTo>
                  <a:pt x="11614" y="324485"/>
                </a:lnTo>
                <a:lnTo>
                  <a:pt x="5712" y="316853"/>
                </a:lnTo>
                <a:lnTo>
                  <a:pt x="2454" y="309651"/>
                </a:lnTo>
                <a:lnTo>
                  <a:pt x="1006" y="302323"/>
                </a:lnTo>
                <a:lnTo>
                  <a:pt x="362" y="292715"/>
                </a:lnTo>
                <a:lnTo>
                  <a:pt x="77" y="284636"/>
                </a:lnTo>
                <a:lnTo>
                  <a:pt x="0" y="281148"/>
                </a:lnTo>
                <a:lnTo>
                  <a:pt x="2455" y="272192"/>
                </a:lnTo>
                <a:lnTo>
                  <a:pt x="4443" y="267137"/>
                </a:lnTo>
                <a:lnTo>
                  <a:pt x="11733" y="256440"/>
                </a:lnTo>
                <a:lnTo>
                  <a:pt x="16344" y="250920"/>
                </a:lnTo>
                <a:lnTo>
                  <a:pt x="21322" y="246288"/>
                </a:lnTo>
                <a:lnTo>
                  <a:pt x="26546" y="242248"/>
                </a:lnTo>
                <a:lnTo>
                  <a:pt x="31935" y="238602"/>
                </a:lnTo>
                <a:lnTo>
                  <a:pt x="37431" y="235218"/>
                </a:lnTo>
                <a:lnTo>
                  <a:pt x="43001" y="232010"/>
                </a:lnTo>
                <a:lnTo>
                  <a:pt x="48619" y="228919"/>
                </a:lnTo>
                <a:lnTo>
                  <a:pt x="55222" y="225906"/>
                </a:lnTo>
                <a:lnTo>
                  <a:pt x="62481" y="222944"/>
                </a:lnTo>
                <a:lnTo>
                  <a:pt x="70178" y="220018"/>
                </a:lnTo>
                <a:lnTo>
                  <a:pt x="86351" y="214226"/>
                </a:lnTo>
                <a:lnTo>
                  <a:pt x="94664" y="211348"/>
                </a:lnTo>
                <a:lnTo>
                  <a:pt x="102111" y="210381"/>
                </a:lnTo>
                <a:lnTo>
                  <a:pt x="108981" y="210690"/>
                </a:lnTo>
                <a:lnTo>
                  <a:pt x="115465" y="211848"/>
                </a:lnTo>
                <a:lnTo>
                  <a:pt x="122646" y="213573"/>
                </a:lnTo>
                <a:lnTo>
                  <a:pt x="130291" y="215674"/>
                </a:lnTo>
                <a:lnTo>
                  <a:pt x="138245" y="218029"/>
                </a:lnTo>
                <a:lnTo>
                  <a:pt x="145452" y="220551"/>
                </a:lnTo>
                <a:lnTo>
                  <a:pt x="152163" y="223184"/>
                </a:lnTo>
                <a:lnTo>
                  <a:pt x="158541" y="225893"/>
                </a:lnTo>
                <a:lnTo>
                  <a:pt x="163746" y="229603"/>
                </a:lnTo>
                <a:lnTo>
                  <a:pt x="168168" y="233982"/>
                </a:lnTo>
                <a:lnTo>
                  <a:pt x="172069" y="238806"/>
                </a:lnTo>
                <a:lnTo>
                  <a:pt x="176574" y="242974"/>
                </a:lnTo>
                <a:lnTo>
                  <a:pt x="181483" y="246706"/>
                </a:lnTo>
                <a:lnTo>
                  <a:pt x="186660" y="250146"/>
                </a:lnTo>
                <a:lnTo>
                  <a:pt x="192017" y="254345"/>
                </a:lnTo>
                <a:lnTo>
                  <a:pt x="197493" y="259049"/>
                </a:lnTo>
                <a:lnTo>
                  <a:pt x="203049" y="264090"/>
                </a:lnTo>
                <a:lnTo>
                  <a:pt x="207705" y="269355"/>
                </a:lnTo>
                <a:lnTo>
                  <a:pt x="215418" y="280286"/>
                </a:lnTo>
                <a:lnTo>
                  <a:pt x="219482" y="291494"/>
                </a:lnTo>
                <a:lnTo>
                  <a:pt x="220565" y="297150"/>
                </a:lnTo>
                <a:lnTo>
                  <a:pt x="224310" y="305974"/>
                </a:lnTo>
                <a:lnTo>
                  <a:pt x="229148" y="314024"/>
                </a:lnTo>
                <a:lnTo>
                  <a:pt x="234474" y="323951"/>
                </a:lnTo>
                <a:lnTo>
                  <a:pt x="240016" y="332173"/>
                </a:lnTo>
                <a:lnTo>
                  <a:pt x="245654" y="339003"/>
                </a:lnTo>
                <a:lnTo>
                  <a:pt x="251335" y="345213"/>
                </a:lnTo>
                <a:lnTo>
                  <a:pt x="253231" y="348202"/>
                </a:lnTo>
                <a:lnTo>
                  <a:pt x="254495" y="351148"/>
                </a:lnTo>
                <a:lnTo>
                  <a:pt x="257023" y="3598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66"/>
          <p:cNvSpPr/>
          <p:nvPr/>
        </p:nvSpPr>
        <p:spPr>
          <a:xfrm>
            <a:off x="6012179" y="3609032"/>
            <a:ext cx="351474" cy="34281"/>
          </a:xfrm>
          <a:custGeom>
            <a:avLst/>
            <a:gdLst/>
            <a:ahLst/>
            <a:cxnLst/>
            <a:rect l="0" t="0" r="0" b="0"/>
            <a:pathLst>
              <a:path w="351474" h="34281">
                <a:moveTo>
                  <a:pt x="0" y="34280"/>
                </a:moveTo>
                <a:lnTo>
                  <a:pt x="4551" y="34280"/>
                </a:lnTo>
                <a:lnTo>
                  <a:pt x="6844" y="33327"/>
                </a:lnTo>
                <a:lnTo>
                  <a:pt x="9325" y="31740"/>
                </a:lnTo>
                <a:lnTo>
                  <a:pt x="11932" y="29730"/>
                </a:lnTo>
                <a:lnTo>
                  <a:pt x="14622" y="28388"/>
                </a:lnTo>
                <a:lnTo>
                  <a:pt x="17368" y="27495"/>
                </a:lnTo>
                <a:lnTo>
                  <a:pt x="22959" y="26502"/>
                </a:lnTo>
                <a:lnTo>
                  <a:pt x="33367" y="25943"/>
                </a:lnTo>
                <a:lnTo>
                  <a:pt x="46263" y="25812"/>
                </a:lnTo>
                <a:lnTo>
                  <a:pt x="52750" y="24825"/>
                </a:lnTo>
                <a:lnTo>
                  <a:pt x="58979" y="23214"/>
                </a:lnTo>
                <a:lnTo>
                  <a:pt x="65037" y="21188"/>
                </a:lnTo>
                <a:lnTo>
                  <a:pt x="71933" y="19837"/>
                </a:lnTo>
                <a:lnTo>
                  <a:pt x="79388" y="18936"/>
                </a:lnTo>
                <a:lnTo>
                  <a:pt x="87216" y="18336"/>
                </a:lnTo>
                <a:lnTo>
                  <a:pt x="95292" y="16983"/>
                </a:lnTo>
                <a:lnTo>
                  <a:pt x="103533" y="15129"/>
                </a:lnTo>
                <a:lnTo>
                  <a:pt x="111885" y="12940"/>
                </a:lnTo>
                <a:lnTo>
                  <a:pt x="120310" y="11481"/>
                </a:lnTo>
                <a:lnTo>
                  <a:pt x="128784" y="10508"/>
                </a:lnTo>
                <a:lnTo>
                  <a:pt x="137291" y="9860"/>
                </a:lnTo>
                <a:lnTo>
                  <a:pt x="145820" y="8475"/>
                </a:lnTo>
                <a:lnTo>
                  <a:pt x="154363" y="6599"/>
                </a:lnTo>
                <a:lnTo>
                  <a:pt x="162917" y="4396"/>
                </a:lnTo>
                <a:lnTo>
                  <a:pt x="171476" y="2927"/>
                </a:lnTo>
                <a:lnTo>
                  <a:pt x="180040" y="1949"/>
                </a:lnTo>
                <a:lnTo>
                  <a:pt x="188607" y="1296"/>
                </a:lnTo>
                <a:lnTo>
                  <a:pt x="197176" y="860"/>
                </a:lnTo>
                <a:lnTo>
                  <a:pt x="214317" y="377"/>
                </a:lnTo>
                <a:lnTo>
                  <a:pt x="273568" y="5"/>
                </a:lnTo>
                <a:lnTo>
                  <a:pt x="279534" y="0"/>
                </a:lnTo>
                <a:lnTo>
                  <a:pt x="285416" y="949"/>
                </a:lnTo>
                <a:lnTo>
                  <a:pt x="291243" y="2535"/>
                </a:lnTo>
                <a:lnTo>
                  <a:pt x="297032" y="4544"/>
                </a:lnTo>
                <a:lnTo>
                  <a:pt x="301844" y="5883"/>
                </a:lnTo>
                <a:lnTo>
                  <a:pt x="306005" y="6777"/>
                </a:lnTo>
                <a:lnTo>
                  <a:pt x="314120" y="7769"/>
                </a:lnTo>
                <a:lnTo>
                  <a:pt x="324076" y="8210"/>
                </a:lnTo>
                <a:lnTo>
                  <a:pt x="328446" y="9280"/>
                </a:lnTo>
                <a:lnTo>
                  <a:pt x="332312" y="10946"/>
                </a:lnTo>
                <a:lnTo>
                  <a:pt x="335842" y="13009"/>
                </a:lnTo>
                <a:lnTo>
                  <a:pt x="339147" y="14384"/>
                </a:lnTo>
                <a:lnTo>
                  <a:pt x="342303" y="15301"/>
                </a:lnTo>
                <a:lnTo>
                  <a:pt x="351473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67"/>
          <p:cNvSpPr/>
          <p:nvPr/>
        </p:nvSpPr>
        <p:spPr>
          <a:xfrm>
            <a:off x="6157952" y="3523297"/>
            <a:ext cx="59969" cy="240031"/>
          </a:xfrm>
          <a:custGeom>
            <a:avLst/>
            <a:gdLst/>
            <a:ahLst/>
            <a:cxnLst/>
            <a:rect l="0" t="0" r="0" b="0"/>
            <a:pathLst>
              <a:path w="59969" h="240031">
                <a:moveTo>
                  <a:pt x="17105" y="0"/>
                </a:moveTo>
                <a:lnTo>
                  <a:pt x="0" y="0"/>
                </a:lnTo>
                <a:lnTo>
                  <a:pt x="11895" y="11932"/>
                </a:lnTo>
                <a:lnTo>
                  <a:pt x="13632" y="14622"/>
                </a:lnTo>
                <a:lnTo>
                  <a:pt x="14790" y="17368"/>
                </a:lnTo>
                <a:lnTo>
                  <a:pt x="16076" y="22959"/>
                </a:lnTo>
                <a:lnTo>
                  <a:pt x="16648" y="28619"/>
                </a:lnTo>
                <a:lnTo>
                  <a:pt x="17753" y="31462"/>
                </a:lnTo>
                <a:lnTo>
                  <a:pt x="19442" y="34310"/>
                </a:lnTo>
                <a:lnTo>
                  <a:pt x="21520" y="37161"/>
                </a:lnTo>
                <a:lnTo>
                  <a:pt x="22906" y="40966"/>
                </a:lnTo>
                <a:lnTo>
                  <a:pt x="23830" y="45408"/>
                </a:lnTo>
                <a:lnTo>
                  <a:pt x="24446" y="50275"/>
                </a:lnTo>
                <a:lnTo>
                  <a:pt x="25809" y="55424"/>
                </a:lnTo>
                <a:lnTo>
                  <a:pt x="27670" y="60762"/>
                </a:lnTo>
                <a:lnTo>
                  <a:pt x="29863" y="66226"/>
                </a:lnTo>
                <a:lnTo>
                  <a:pt x="31326" y="71773"/>
                </a:lnTo>
                <a:lnTo>
                  <a:pt x="32301" y="77376"/>
                </a:lnTo>
                <a:lnTo>
                  <a:pt x="32950" y="83016"/>
                </a:lnTo>
                <a:lnTo>
                  <a:pt x="34336" y="89634"/>
                </a:lnTo>
                <a:lnTo>
                  <a:pt x="36212" y="96904"/>
                </a:lnTo>
                <a:lnTo>
                  <a:pt x="38416" y="104608"/>
                </a:lnTo>
                <a:lnTo>
                  <a:pt x="39885" y="110696"/>
                </a:lnTo>
                <a:lnTo>
                  <a:pt x="40864" y="115708"/>
                </a:lnTo>
                <a:lnTo>
                  <a:pt x="41517" y="120001"/>
                </a:lnTo>
                <a:lnTo>
                  <a:pt x="41952" y="125720"/>
                </a:lnTo>
                <a:lnTo>
                  <a:pt x="42242" y="132391"/>
                </a:lnTo>
                <a:lnTo>
                  <a:pt x="42708" y="154527"/>
                </a:lnTo>
                <a:lnTo>
                  <a:pt x="42820" y="198412"/>
                </a:lnTo>
                <a:lnTo>
                  <a:pt x="43773" y="201807"/>
                </a:lnTo>
                <a:lnTo>
                  <a:pt x="45361" y="205023"/>
                </a:lnTo>
                <a:lnTo>
                  <a:pt x="47373" y="208120"/>
                </a:lnTo>
                <a:lnTo>
                  <a:pt x="48714" y="212089"/>
                </a:lnTo>
                <a:lnTo>
                  <a:pt x="49607" y="216640"/>
                </a:lnTo>
                <a:lnTo>
                  <a:pt x="51042" y="228530"/>
                </a:lnTo>
                <a:lnTo>
                  <a:pt x="52112" y="230459"/>
                </a:lnTo>
                <a:lnTo>
                  <a:pt x="53778" y="232697"/>
                </a:lnTo>
                <a:lnTo>
                  <a:pt x="5996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68"/>
          <p:cNvSpPr/>
          <p:nvPr/>
        </p:nvSpPr>
        <p:spPr>
          <a:xfrm>
            <a:off x="6483772" y="3566160"/>
            <a:ext cx="179919" cy="171446"/>
          </a:xfrm>
          <a:custGeom>
            <a:avLst/>
            <a:gdLst/>
            <a:ahLst/>
            <a:cxnLst/>
            <a:rect l="0" t="0" r="0" b="0"/>
            <a:pathLst>
              <a:path w="179919" h="171446">
                <a:moveTo>
                  <a:pt x="8468" y="0"/>
                </a:moveTo>
                <a:lnTo>
                  <a:pt x="0" y="0"/>
                </a:lnTo>
                <a:lnTo>
                  <a:pt x="4477" y="4551"/>
                </a:lnTo>
                <a:lnTo>
                  <a:pt x="7286" y="7380"/>
                </a:lnTo>
                <a:lnTo>
                  <a:pt x="7680" y="9682"/>
                </a:lnTo>
                <a:lnTo>
                  <a:pt x="7942" y="13123"/>
                </a:lnTo>
                <a:lnTo>
                  <a:pt x="8234" y="21072"/>
                </a:lnTo>
                <a:lnTo>
                  <a:pt x="8398" y="30902"/>
                </a:lnTo>
                <a:lnTo>
                  <a:pt x="8437" y="36912"/>
                </a:lnTo>
                <a:lnTo>
                  <a:pt x="7495" y="40800"/>
                </a:lnTo>
                <a:lnTo>
                  <a:pt x="5914" y="45297"/>
                </a:lnTo>
                <a:lnTo>
                  <a:pt x="3907" y="50201"/>
                </a:lnTo>
                <a:lnTo>
                  <a:pt x="2570" y="55374"/>
                </a:lnTo>
                <a:lnTo>
                  <a:pt x="1679" y="60729"/>
                </a:lnTo>
                <a:lnTo>
                  <a:pt x="1084" y="66203"/>
                </a:lnTo>
                <a:lnTo>
                  <a:pt x="688" y="71758"/>
                </a:lnTo>
                <a:lnTo>
                  <a:pt x="424" y="77366"/>
                </a:lnTo>
                <a:lnTo>
                  <a:pt x="247" y="83010"/>
                </a:lnTo>
                <a:lnTo>
                  <a:pt x="1082" y="87725"/>
                </a:lnTo>
                <a:lnTo>
                  <a:pt x="2592" y="91820"/>
                </a:lnTo>
                <a:lnTo>
                  <a:pt x="4550" y="95504"/>
                </a:lnTo>
                <a:lnTo>
                  <a:pt x="5856" y="99864"/>
                </a:lnTo>
                <a:lnTo>
                  <a:pt x="6727" y="104676"/>
                </a:lnTo>
                <a:lnTo>
                  <a:pt x="7307" y="109789"/>
                </a:lnTo>
                <a:lnTo>
                  <a:pt x="8646" y="115102"/>
                </a:lnTo>
                <a:lnTo>
                  <a:pt x="10492" y="120550"/>
                </a:lnTo>
                <a:lnTo>
                  <a:pt x="12674" y="126086"/>
                </a:lnTo>
                <a:lnTo>
                  <a:pt x="15082" y="130730"/>
                </a:lnTo>
                <a:lnTo>
                  <a:pt x="17640" y="134778"/>
                </a:lnTo>
                <a:lnTo>
                  <a:pt x="20298" y="138429"/>
                </a:lnTo>
                <a:lnTo>
                  <a:pt x="23022" y="141816"/>
                </a:lnTo>
                <a:lnTo>
                  <a:pt x="25791" y="145027"/>
                </a:lnTo>
                <a:lnTo>
                  <a:pt x="28589" y="148119"/>
                </a:lnTo>
                <a:lnTo>
                  <a:pt x="34238" y="154095"/>
                </a:lnTo>
                <a:lnTo>
                  <a:pt x="45626" y="165693"/>
                </a:lnTo>
                <a:lnTo>
                  <a:pt x="48479" y="167612"/>
                </a:lnTo>
                <a:lnTo>
                  <a:pt x="51335" y="168891"/>
                </a:lnTo>
                <a:lnTo>
                  <a:pt x="54190" y="169744"/>
                </a:lnTo>
                <a:lnTo>
                  <a:pt x="58000" y="170313"/>
                </a:lnTo>
                <a:lnTo>
                  <a:pt x="62443" y="170692"/>
                </a:lnTo>
                <a:lnTo>
                  <a:pt x="67312" y="170944"/>
                </a:lnTo>
                <a:lnTo>
                  <a:pt x="77801" y="171225"/>
                </a:lnTo>
                <a:lnTo>
                  <a:pt x="121441" y="171445"/>
                </a:lnTo>
                <a:lnTo>
                  <a:pt x="125693" y="170494"/>
                </a:lnTo>
                <a:lnTo>
                  <a:pt x="130432" y="168908"/>
                </a:lnTo>
                <a:lnTo>
                  <a:pt x="135498" y="166898"/>
                </a:lnTo>
                <a:lnTo>
                  <a:pt x="139826" y="164605"/>
                </a:lnTo>
                <a:lnTo>
                  <a:pt x="143666" y="162124"/>
                </a:lnTo>
                <a:lnTo>
                  <a:pt x="147177" y="159518"/>
                </a:lnTo>
                <a:lnTo>
                  <a:pt x="151422" y="156827"/>
                </a:lnTo>
                <a:lnTo>
                  <a:pt x="156159" y="154081"/>
                </a:lnTo>
                <a:lnTo>
                  <a:pt x="161220" y="151298"/>
                </a:lnTo>
                <a:lnTo>
                  <a:pt x="165548" y="149443"/>
                </a:lnTo>
                <a:lnTo>
                  <a:pt x="169386" y="148206"/>
                </a:lnTo>
                <a:lnTo>
                  <a:pt x="172896" y="147381"/>
                </a:lnTo>
                <a:lnTo>
                  <a:pt x="175237" y="145879"/>
                </a:lnTo>
                <a:lnTo>
                  <a:pt x="176797" y="143925"/>
                </a:lnTo>
                <a:lnTo>
                  <a:pt x="179918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69"/>
          <p:cNvSpPr/>
          <p:nvPr/>
        </p:nvSpPr>
        <p:spPr>
          <a:xfrm>
            <a:off x="6432232" y="3420427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25718" y="34290"/>
                </a:moveTo>
                <a:lnTo>
                  <a:pt x="25718" y="29739"/>
                </a:lnTo>
                <a:lnTo>
                  <a:pt x="24765" y="27446"/>
                </a:lnTo>
                <a:lnTo>
                  <a:pt x="23178" y="24965"/>
                </a:lnTo>
                <a:lnTo>
                  <a:pt x="18337" y="18690"/>
                </a:lnTo>
                <a:lnTo>
                  <a:pt x="16987" y="18175"/>
                </a:lnTo>
                <a:lnTo>
                  <a:pt x="15135" y="17832"/>
                </a:lnTo>
                <a:lnTo>
                  <a:pt x="12947" y="17603"/>
                </a:lnTo>
                <a:lnTo>
                  <a:pt x="11489" y="16498"/>
                </a:lnTo>
                <a:lnTo>
                  <a:pt x="10517" y="14809"/>
                </a:lnTo>
                <a:lnTo>
                  <a:pt x="9869" y="12730"/>
                </a:lnTo>
                <a:lnTo>
                  <a:pt x="10389" y="11344"/>
                </a:lnTo>
                <a:lnTo>
                  <a:pt x="11689" y="10420"/>
                </a:lnTo>
                <a:lnTo>
                  <a:pt x="13507" y="9805"/>
                </a:lnTo>
                <a:lnTo>
                  <a:pt x="15673" y="9394"/>
                </a:lnTo>
                <a:lnTo>
                  <a:pt x="18068" y="9120"/>
                </a:lnTo>
                <a:lnTo>
                  <a:pt x="20618" y="8938"/>
                </a:lnTo>
                <a:lnTo>
                  <a:pt x="19460" y="7863"/>
                </a:lnTo>
                <a:lnTo>
                  <a:pt x="15831" y="619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70"/>
          <p:cNvSpPr/>
          <p:nvPr/>
        </p:nvSpPr>
        <p:spPr>
          <a:xfrm>
            <a:off x="6809422" y="3720465"/>
            <a:ext cx="59978" cy="162878"/>
          </a:xfrm>
          <a:custGeom>
            <a:avLst/>
            <a:gdLst/>
            <a:ahLst/>
            <a:cxnLst/>
            <a:rect l="0" t="0" r="0" b="0"/>
            <a:pathLst>
              <a:path w="59978" h="162878">
                <a:moveTo>
                  <a:pt x="51435" y="0"/>
                </a:moveTo>
                <a:lnTo>
                  <a:pt x="55986" y="4551"/>
                </a:lnTo>
                <a:lnTo>
                  <a:pt x="57327" y="6843"/>
                </a:lnTo>
                <a:lnTo>
                  <a:pt x="58816" y="11931"/>
                </a:lnTo>
                <a:lnTo>
                  <a:pt x="59213" y="15574"/>
                </a:lnTo>
                <a:lnTo>
                  <a:pt x="59478" y="19908"/>
                </a:lnTo>
                <a:lnTo>
                  <a:pt x="59772" y="29802"/>
                </a:lnTo>
                <a:lnTo>
                  <a:pt x="59977" y="57311"/>
                </a:lnTo>
                <a:lnTo>
                  <a:pt x="59034" y="63925"/>
                </a:lnTo>
                <a:lnTo>
                  <a:pt x="57454" y="71191"/>
                </a:lnTo>
                <a:lnTo>
                  <a:pt x="55448" y="78893"/>
                </a:lnTo>
                <a:lnTo>
                  <a:pt x="53158" y="85933"/>
                </a:lnTo>
                <a:lnTo>
                  <a:pt x="50678" y="92531"/>
                </a:lnTo>
                <a:lnTo>
                  <a:pt x="48074" y="98835"/>
                </a:lnTo>
                <a:lnTo>
                  <a:pt x="45384" y="105895"/>
                </a:lnTo>
                <a:lnTo>
                  <a:pt x="39856" y="121359"/>
                </a:lnTo>
                <a:lnTo>
                  <a:pt x="36095" y="127578"/>
                </a:lnTo>
                <a:lnTo>
                  <a:pt x="31684" y="132677"/>
                </a:lnTo>
                <a:lnTo>
                  <a:pt x="22654" y="140882"/>
                </a:lnTo>
                <a:lnTo>
                  <a:pt x="15466" y="147704"/>
                </a:lnTo>
                <a:lnTo>
                  <a:pt x="13169" y="150857"/>
                </a:lnTo>
                <a:lnTo>
                  <a:pt x="11636" y="153911"/>
                </a:lnTo>
                <a:lnTo>
                  <a:pt x="10615" y="156900"/>
                </a:lnTo>
                <a:lnTo>
                  <a:pt x="8981" y="158892"/>
                </a:lnTo>
                <a:lnTo>
                  <a:pt x="6941" y="160220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71"/>
          <p:cNvSpPr/>
          <p:nvPr/>
        </p:nvSpPr>
        <p:spPr>
          <a:xfrm>
            <a:off x="7247132" y="3437959"/>
            <a:ext cx="294656" cy="350927"/>
          </a:xfrm>
          <a:custGeom>
            <a:avLst/>
            <a:gdLst/>
            <a:ahLst/>
            <a:cxnLst/>
            <a:rect l="0" t="0" r="0" b="0"/>
            <a:pathLst>
              <a:path w="294656" h="350927">
                <a:moveTo>
                  <a:pt x="93785" y="25331"/>
                </a:moveTo>
                <a:lnTo>
                  <a:pt x="98336" y="25331"/>
                </a:lnTo>
                <a:lnTo>
                  <a:pt x="99676" y="24378"/>
                </a:lnTo>
                <a:lnTo>
                  <a:pt x="100570" y="22791"/>
                </a:lnTo>
                <a:lnTo>
                  <a:pt x="101166" y="20780"/>
                </a:lnTo>
                <a:lnTo>
                  <a:pt x="102516" y="19439"/>
                </a:lnTo>
                <a:lnTo>
                  <a:pt x="104368" y="18545"/>
                </a:lnTo>
                <a:lnTo>
                  <a:pt x="109918" y="16600"/>
                </a:lnTo>
                <a:lnTo>
                  <a:pt x="118736" y="12560"/>
                </a:lnTo>
                <a:lnTo>
                  <a:pt x="123754" y="11102"/>
                </a:lnTo>
                <a:lnTo>
                  <a:pt x="129004" y="10130"/>
                </a:lnTo>
                <a:lnTo>
                  <a:pt x="134410" y="9482"/>
                </a:lnTo>
                <a:lnTo>
                  <a:pt x="139918" y="8097"/>
                </a:lnTo>
                <a:lnTo>
                  <a:pt x="145495" y="6222"/>
                </a:lnTo>
                <a:lnTo>
                  <a:pt x="151119" y="4019"/>
                </a:lnTo>
                <a:lnTo>
                  <a:pt x="157725" y="2550"/>
                </a:lnTo>
                <a:lnTo>
                  <a:pt x="164987" y="1571"/>
                </a:lnTo>
                <a:lnTo>
                  <a:pt x="172685" y="919"/>
                </a:lnTo>
                <a:lnTo>
                  <a:pt x="180675" y="483"/>
                </a:lnTo>
                <a:lnTo>
                  <a:pt x="197173" y="0"/>
                </a:lnTo>
                <a:lnTo>
                  <a:pt x="205573" y="824"/>
                </a:lnTo>
                <a:lnTo>
                  <a:pt x="214030" y="2325"/>
                </a:lnTo>
                <a:lnTo>
                  <a:pt x="222526" y="4279"/>
                </a:lnTo>
                <a:lnTo>
                  <a:pt x="230095" y="6533"/>
                </a:lnTo>
                <a:lnTo>
                  <a:pt x="237046" y="8989"/>
                </a:lnTo>
                <a:lnTo>
                  <a:pt x="243585" y="11579"/>
                </a:lnTo>
                <a:lnTo>
                  <a:pt x="249849" y="15210"/>
                </a:lnTo>
                <a:lnTo>
                  <a:pt x="255930" y="19536"/>
                </a:lnTo>
                <a:lnTo>
                  <a:pt x="261890" y="24325"/>
                </a:lnTo>
                <a:lnTo>
                  <a:pt x="271050" y="32186"/>
                </a:lnTo>
                <a:lnTo>
                  <a:pt x="278297" y="39808"/>
                </a:lnTo>
                <a:lnTo>
                  <a:pt x="284693" y="49545"/>
                </a:lnTo>
                <a:lnTo>
                  <a:pt x="287732" y="55761"/>
                </a:lnTo>
                <a:lnTo>
                  <a:pt x="290710" y="62762"/>
                </a:lnTo>
                <a:lnTo>
                  <a:pt x="293649" y="70288"/>
                </a:lnTo>
                <a:lnTo>
                  <a:pt x="294655" y="78162"/>
                </a:lnTo>
                <a:lnTo>
                  <a:pt x="294373" y="86269"/>
                </a:lnTo>
                <a:lnTo>
                  <a:pt x="293234" y="94531"/>
                </a:lnTo>
                <a:lnTo>
                  <a:pt x="291521" y="102897"/>
                </a:lnTo>
                <a:lnTo>
                  <a:pt x="289426" y="111331"/>
                </a:lnTo>
                <a:lnTo>
                  <a:pt x="287077" y="119812"/>
                </a:lnTo>
                <a:lnTo>
                  <a:pt x="285512" y="128323"/>
                </a:lnTo>
                <a:lnTo>
                  <a:pt x="284467" y="136855"/>
                </a:lnTo>
                <a:lnTo>
                  <a:pt x="283772" y="145400"/>
                </a:lnTo>
                <a:lnTo>
                  <a:pt x="281403" y="153955"/>
                </a:lnTo>
                <a:lnTo>
                  <a:pt x="277919" y="162515"/>
                </a:lnTo>
                <a:lnTo>
                  <a:pt x="273691" y="171079"/>
                </a:lnTo>
                <a:lnTo>
                  <a:pt x="268967" y="179646"/>
                </a:lnTo>
                <a:lnTo>
                  <a:pt x="263914" y="188215"/>
                </a:lnTo>
                <a:lnTo>
                  <a:pt x="258639" y="196785"/>
                </a:lnTo>
                <a:lnTo>
                  <a:pt x="252266" y="205356"/>
                </a:lnTo>
                <a:lnTo>
                  <a:pt x="245158" y="213928"/>
                </a:lnTo>
                <a:lnTo>
                  <a:pt x="237563" y="222499"/>
                </a:lnTo>
                <a:lnTo>
                  <a:pt x="221504" y="239644"/>
                </a:lnTo>
                <a:lnTo>
                  <a:pt x="185287" y="276614"/>
                </a:lnTo>
                <a:lnTo>
                  <a:pt x="169695" y="292270"/>
                </a:lnTo>
                <a:lnTo>
                  <a:pt x="161537" y="298540"/>
                </a:lnTo>
                <a:lnTo>
                  <a:pt x="153241" y="303673"/>
                </a:lnTo>
                <a:lnTo>
                  <a:pt x="144852" y="308047"/>
                </a:lnTo>
                <a:lnTo>
                  <a:pt x="137355" y="312868"/>
                </a:lnTo>
                <a:lnTo>
                  <a:pt x="130451" y="317988"/>
                </a:lnTo>
                <a:lnTo>
                  <a:pt x="123945" y="323305"/>
                </a:lnTo>
                <a:lnTo>
                  <a:pt x="117702" y="327803"/>
                </a:lnTo>
                <a:lnTo>
                  <a:pt x="111635" y="331754"/>
                </a:lnTo>
                <a:lnTo>
                  <a:pt x="105685" y="335340"/>
                </a:lnTo>
                <a:lnTo>
                  <a:pt x="98860" y="338684"/>
                </a:lnTo>
                <a:lnTo>
                  <a:pt x="91454" y="341865"/>
                </a:lnTo>
                <a:lnTo>
                  <a:pt x="83659" y="344939"/>
                </a:lnTo>
                <a:lnTo>
                  <a:pt x="76557" y="346988"/>
                </a:lnTo>
                <a:lnTo>
                  <a:pt x="69917" y="348354"/>
                </a:lnTo>
                <a:lnTo>
                  <a:pt x="63586" y="349264"/>
                </a:lnTo>
                <a:lnTo>
                  <a:pt x="58412" y="349871"/>
                </a:lnTo>
                <a:lnTo>
                  <a:pt x="50124" y="350546"/>
                </a:lnTo>
                <a:lnTo>
                  <a:pt x="45628" y="350726"/>
                </a:lnTo>
                <a:lnTo>
                  <a:pt x="35552" y="350926"/>
                </a:lnTo>
                <a:lnTo>
                  <a:pt x="31150" y="350027"/>
                </a:lnTo>
                <a:lnTo>
                  <a:pt x="23720" y="346487"/>
                </a:lnTo>
                <a:lnTo>
                  <a:pt x="17243" y="341740"/>
                </a:lnTo>
                <a:lnTo>
                  <a:pt x="8241" y="333711"/>
                </a:lnTo>
                <a:lnTo>
                  <a:pt x="5323" y="330930"/>
                </a:lnTo>
                <a:lnTo>
                  <a:pt x="3378" y="327171"/>
                </a:lnTo>
                <a:lnTo>
                  <a:pt x="1217" y="317914"/>
                </a:lnTo>
                <a:lnTo>
                  <a:pt x="256" y="309990"/>
                </a:lnTo>
                <a:lnTo>
                  <a:pt x="0" y="306544"/>
                </a:lnTo>
                <a:lnTo>
                  <a:pt x="782" y="303294"/>
                </a:lnTo>
                <a:lnTo>
                  <a:pt x="4190" y="297142"/>
                </a:lnTo>
                <a:lnTo>
                  <a:pt x="11465" y="288324"/>
                </a:lnTo>
                <a:lnTo>
                  <a:pt x="16045" y="285432"/>
                </a:lnTo>
                <a:lnTo>
                  <a:pt x="21956" y="282552"/>
                </a:lnTo>
                <a:lnTo>
                  <a:pt x="28754" y="279679"/>
                </a:lnTo>
                <a:lnTo>
                  <a:pt x="36144" y="277764"/>
                </a:lnTo>
                <a:lnTo>
                  <a:pt x="43928" y="276487"/>
                </a:lnTo>
                <a:lnTo>
                  <a:pt x="51974" y="275636"/>
                </a:lnTo>
                <a:lnTo>
                  <a:pt x="60196" y="275068"/>
                </a:lnTo>
                <a:lnTo>
                  <a:pt x="68535" y="274689"/>
                </a:lnTo>
                <a:lnTo>
                  <a:pt x="85421" y="274269"/>
                </a:lnTo>
                <a:lnTo>
                  <a:pt x="128103" y="273977"/>
                </a:lnTo>
                <a:lnTo>
                  <a:pt x="135713" y="274915"/>
                </a:lnTo>
                <a:lnTo>
                  <a:pt x="142692" y="276493"/>
                </a:lnTo>
                <a:lnTo>
                  <a:pt x="156478" y="280786"/>
                </a:lnTo>
                <a:lnTo>
                  <a:pt x="172132" y="285869"/>
                </a:lnTo>
                <a:lnTo>
                  <a:pt x="179354" y="287605"/>
                </a:lnTo>
                <a:lnTo>
                  <a:pt x="186073" y="288763"/>
                </a:lnTo>
                <a:lnTo>
                  <a:pt x="192458" y="289535"/>
                </a:lnTo>
                <a:lnTo>
                  <a:pt x="198620" y="291002"/>
                </a:lnTo>
                <a:lnTo>
                  <a:pt x="204632" y="292932"/>
                </a:lnTo>
                <a:lnTo>
                  <a:pt x="210546" y="295172"/>
                </a:lnTo>
                <a:lnTo>
                  <a:pt x="216393" y="296664"/>
                </a:lnTo>
                <a:lnTo>
                  <a:pt x="222196" y="297660"/>
                </a:lnTo>
                <a:lnTo>
                  <a:pt x="227970" y="298324"/>
                </a:lnTo>
                <a:lnTo>
                  <a:pt x="233724" y="298766"/>
                </a:lnTo>
                <a:lnTo>
                  <a:pt x="239466" y="299061"/>
                </a:lnTo>
                <a:lnTo>
                  <a:pt x="256662" y="2996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72"/>
          <p:cNvSpPr/>
          <p:nvPr/>
        </p:nvSpPr>
        <p:spPr>
          <a:xfrm>
            <a:off x="7683817" y="3634740"/>
            <a:ext cx="197168" cy="17115"/>
          </a:xfrm>
          <a:custGeom>
            <a:avLst/>
            <a:gdLst/>
            <a:ahLst/>
            <a:cxnLst/>
            <a:rect l="0" t="0" r="0" b="0"/>
            <a:pathLst>
              <a:path w="197168" h="17115">
                <a:moveTo>
                  <a:pt x="0" y="8572"/>
                </a:moveTo>
                <a:lnTo>
                  <a:pt x="7381" y="8572"/>
                </a:lnTo>
                <a:lnTo>
                  <a:pt x="8731" y="9525"/>
                </a:lnTo>
                <a:lnTo>
                  <a:pt x="10583" y="11112"/>
                </a:lnTo>
                <a:lnTo>
                  <a:pt x="12771" y="13123"/>
                </a:lnTo>
                <a:lnTo>
                  <a:pt x="15182" y="14464"/>
                </a:lnTo>
                <a:lnTo>
                  <a:pt x="17741" y="15357"/>
                </a:lnTo>
                <a:lnTo>
                  <a:pt x="20400" y="15953"/>
                </a:lnTo>
                <a:lnTo>
                  <a:pt x="24078" y="16350"/>
                </a:lnTo>
                <a:lnTo>
                  <a:pt x="28434" y="16615"/>
                </a:lnTo>
                <a:lnTo>
                  <a:pt x="37403" y="16909"/>
                </a:lnTo>
                <a:lnTo>
                  <a:pt x="44563" y="17040"/>
                </a:lnTo>
                <a:lnTo>
                  <a:pt x="63052" y="17114"/>
                </a:lnTo>
                <a:lnTo>
                  <a:pt x="69657" y="16172"/>
                </a:lnTo>
                <a:lnTo>
                  <a:pt x="75966" y="14591"/>
                </a:lnTo>
                <a:lnTo>
                  <a:pt x="82076" y="12585"/>
                </a:lnTo>
                <a:lnTo>
                  <a:pt x="89008" y="11247"/>
                </a:lnTo>
                <a:lnTo>
                  <a:pt x="96486" y="10356"/>
                </a:lnTo>
                <a:lnTo>
                  <a:pt x="104330" y="9761"/>
                </a:lnTo>
                <a:lnTo>
                  <a:pt x="112415" y="9365"/>
                </a:lnTo>
                <a:lnTo>
                  <a:pt x="129020" y="8924"/>
                </a:lnTo>
                <a:lnTo>
                  <a:pt x="137449" y="7855"/>
                </a:lnTo>
                <a:lnTo>
                  <a:pt x="145925" y="6189"/>
                </a:lnTo>
                <a:lnTo>
                  <a:pt x="154434" y="4126"/>
                </a:lnTo>
                <a:lnTo>
                  <a:pt x="162011" y="2750"/>
                </a:lnTo>
                <a:lnTo>
                  <a:pt x="168968" y="1834"/>
                </a:lnTo>
                <a:lnTo>
                  <a:pt x="175511" y="1222"/>
                </a:lnTo>
                <a:lnTo>
                  <a:pt x="180824" y="815"/>
                </a:lnTo>
                <a:lnTo>
                  <a:pt x="185320" y="54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73"/>
          <p:cNvSpPr/>
          <p:nvPr/>
        </p:nvSpPr>
        <p:spPr>
          <a:xfrm>
            <a:off x="8043862" y="3531870"/>
            <a:ext cx="171451" cy="231309"/>
          </a:xfrm>
          <a:custGeom>
            <a:avLst/>
            <a:gdLst/>
            <a:ahLst/>
            <a:cxnLst/>
            <a:rect l="0" t="0" r="0" b="0"/>
            <a:pathLst>
              <a:path w="171451" h="231309">
                <a:moveTo>
                  <a:pt x="0" y="0"/>
                </a:moveTo>
                <a:lnTo>
                  <a:pt x="0" y="36933"/>
                </a:lnTo>
                <a:lnTo>
                  <a:pt x="953" y="40815"/>
                </a:lnTo>
                <a:lnTo>
                  <a:pt x="2539" y="45307"/>
                </a:lnTo>
                <a:lnTo>
                  <a:pt x="4551" y="50207"/>
                </a:lnTo>
                <a:lnTo>
                  <a:pt x="5892" y="55379"/>
                </a:lnTo>
                <a:lnTo>
                  <a:pt x="6785" y="60732"/>
                </a:lnTo>
                <a:lnTo>
                  <a:pt x="7382" y="66205"/>
                </a:lnTo>
                <a:lnTo>
                  <a:pt x="7779" y="71759"/>
                </a:lnTo>
                <a:lnTo>
                  <a:pt x="8043" y="77367"/>
                </a:lnTo>
                <a:lnTo>
                  <a:pt x="8337" y="88677"/>
                </a:lnTo>
                <a:lnTo>
                  <a:pt x="8468" y="100055"/>
                </a:lnTo>
                <a:lnTo>
                  <a:pt x="9456" y="105756"/>
                </a:lnTo>
                <a:lnTo>
                  <a:pt x="11066" y="111461"/>
                </a:lnTo>
                <a:lnTo>
                  <a:pt x="13092" y="117170"/>
                </a:lnTo>
                <a:lnTo>
                  <a:pt x="15397" y="122880"/>
                </a:lnTo>
                <a:lnTo>
                  <a:pt x="17884" y="128593"/>
                </a:lnTo>
                <a:lnTo>
                  <a:pt x="20495" y="134306"/>
                </a:lnTo>
                <a:lnTo>
                  <a:pt x="22236" y="140019"/>
                </a:lnTo>
                <a:lnTo>
                  <a:pt x="23396" y="145734"/>
                </a:lnTo>
                <a:lnTo>
                  <a:pt x="24171" y="151448"/>
                </a:lnTo>
                <a:lnTo>
                  <a:pt x="25639" y="157163"/>
                </a:lnTo>
                <a:lnTo>
                  <a:pt x="27570" y="162878"/>
                </a:lnTo>
                <a:lnTo>
                  <a:pt x="29810" y="168592"/>
                </a:lnTo>
                <a:lnTo>
                  <a:pt x="32255" y="174308"/>
                </a:lnTo>
                <a:lnTo>
                  <a:pt x="37513" y="185737"/>
                </a:lnTo>
                <a:lnTo>
                  <a:pt x="40249" y="190500"/>
                </a:lnTo>
                <a:lnTo>
                  <a:pt x="43026" y="194627"/>
                </a:lnTo>
                <a:lnTo>
                  <a:pt x="45828" y="198331"/>
                </a:lnTo>
                <a:lnTo>
                  <a:pt x="48651" y="201754"/>
                </a:lnTo>
                <a:lnTo>
                  <a:pt x="51483" y="204987"/>
                </a:lnTo>
                <a:lnTo>
                  <a:pt x="54325" y="208095"/>
                </a:lnTo>
                <a:lnTo>
                  <a:pt x="58124" y="211120"/>
                </a:lnTo>
                <a:lnTo>
                  <a:pt x="62562" y="214089"/>
                </a:lnTo>
                <a:lnTo>
                  <a:pt x="67426" y="217021"/>
                </a:lnTo>
                <a:lnTo>
                  <a:pt x="71620" y="219928"/>
                </a:lnTo>
                <a:lnTo>
                  <a:pt x="75369" y="222819"/>
                </a:lnTo>
                <a:lnTo>
                  <a:pt x="78822" y="225698"/>
                </a:lnTo>
                <a:lnTo>
                  <a:pt x="82075" y="227617"/>
                </a:lnTo>
                <a:lnTo>
                  <a:pt x="85196" y="228898"/>
                </a:lnTo>
                <a:lnTo>
                  <a:pt x="88230" y="229751"/>
                </a:lnTo>
                <a:lnTo>
                  <a:pt x="92157" y="230320"/>
                </a:lnTo>
                <a:lnTo>
                  <a:pt x="96682" y="230699"/>
                </a:lnTo>
                <a:lnTo>
                  <a:pt x="105835" y="231120"/>
                </a:lnTo>
                <a:lnTo>
                  <a:pt x="113078" y="231308"/>
                </a:lnTo>
                <a:lnTo>
                  <a:pt x="116343" y="230405"/>
                </a:lnTo>
                <a:lnTo>
                  <a:pt x="119472" y="228851"/>
                </a:lnTo>
                <a:lnTo>
                  <a:pt x="122511" y="226862"/>
                </a:lnTo>
                <a:lnTo>
                  <a:pt x="125489" y="224584"/>
                </a:lnTo>
                <a:lnTo>
                  <a:pt x="128426" y="222112"/>
                </a:lnTo>
                <a:lnTo>
                  <a:pt x="131338" y="219512"/>
                </a:lnTo>
                <a:lnTo>
                  <a:pt x="139653" y="211543"/>
                </a:lnTo>
                <a:lnTo>
                  <a:pt x="17145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74"/>
          <p:cNvSpPr/>
          <p:nvPr/>
        </p:nvSpPr>
        <p:spPr>
          <a:xfrm>
            <a:off x="8001000" y="3368992"/>
            <a:ext cx="17145" cy="42863"/>
          </a:xfrm>
          <a:custGeom>
            <a:avLst/>
            <a:gdLst/>
            <a:ahLst/>
            <a:cxnLst/>
            <a:rect l="0" t="0" r="0" b="0"/>
            <a:pathLst>
              <a:path w="17145" h="42863">
                <a:moveTo>
                  <a:pt x="17144" y="42862"/>
                </a:moveTo>
                <a:lnTo>
                  <a:pt x="17144" y="38312"/>
                </a:lnTo>
                <a:lnTo>
                  <a:pt x="16192" y="36019"/>
                </a:lnTo>
                <a:lnTo>
                  <a:pt x="14605" y="33537"/>
                </a:lnTo>
                <a:lnTo>
                  <a:pt x="9764" y="27262"/>
                </a:lnTo>
                <a:lnTo>
                  <a:pt x="8414" y="25795"/>
                </a:lnTo>
                <a:lnTo>
                  <a:pt x="4374" y="21625"/>
                </a:lnTo>
                <a:lnTo>
                  <a:pt x="2916" y="19179"/>
                </a:lnTo>
                <a:lnTo>
                  <a:pt x="1944" y="16596"/>
                </a:lnTo>
                <a:lnTo>
                  <a:pt x="1296" y="13922"/>
                </a:lnTo>
                <a:lnTo>
                  <a:pt x="864" y="11186"/>
                </a:lnTo>
                <a:lnTo>
                  <a:pt x="576" y="84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75"/>
          <p:cNvSpPr/>
          <p:nvPr/>
        </p:nvSpPr>
        <p:spPr>
          <a:xfrm>
            <a:off x="8001000" y="336899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Your assignment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defRPr/>
            </a:pPr>
            <a:r>
              <a:rPr lang="en-US" dirty="0"/>
              <a:t>P. 302-305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#10-36 even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#48, 54, 60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#70-76 even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13-15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13) (a) d 		(b) (1,0) 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(c) x=1 	(d) (1,0) 	(e) (1,0)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14) (a) c 		(b) (-1, -2), (1,2)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(c) x= -1.8, 0, 1.8	(d) (-1, -2), (1,2)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(e) none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15) (a) b		(b) (-3, 27), (1,-5)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(c) x=0, 1.9	(d) (-3, 27), (1,-5) 	(e) none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16-18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16) (a) f		(b) (-2, -16), (0, 0), (2, 16)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(c) x= -2.8, 0, 2.8  (d) (-2, -16), (0, 0), (2, 16) (e) (-2, -16), (2, 16)</a:t>
            </a:r>
          </a:p>
          <a:p>
            <a:pPr eaLnBrk="1" hangingPunct="1">
              <a:buFontTx/>
              <a:buNone/>
            </a:pPr>
            <a:r>
              <a:rPr lang="en-US" smtClean="0"/>
              <a:t>17) (a) a		(b) (-2, 16), (0,0), (2, 16)</a:t>
            </a:r>
          </a:p>
          <a:p>
            <a:pPr eaLnBrk="1" hangingPunct="1">
              <a:buFontTx/>
              <a:buNone/>
            </a:pPr>
            <a:r>
              <a:rPr lang="en-US" smtClean="0"/>
              <a:t>(c) x= -2.8, 0, 2.8 	(d) (-2, 16), (0,0), (2, 16)</a:t>
            </a:r>
          </a:p>
          <a:p>
            <a:pPr eaLnBrk="1" hangingPunct="1">
              <a:buFontTx/>
              <a:buNone/>
            </a:pPr>
            <a:r>
              <a:rPr lang="en-US" smtClean="0"/>
              <a:t>(e) (-2, 16), (2, 16)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18) (a) e	(b) (-2, 1), (-1, -2), (0,0), (1, -3)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FF0000"/>
                </a:solidFill>
              </a:rPr>
              <a:t>(c) x= -2.2, 0, 1.2	(d) (-2, 1), (-1, -2), (0,0), (1, -3) 	(e) none</a:t>
            </a:r>
          </a:p>
        </p:txBody>
      </p:sp>
      <p:sp>
        <p:nvSpPr>
          <p:cNvPr id="4" name="SMARTPenAnnotation934"/>
          <p:cNvSpPr/>
          <p:nvPr/>
        </p:nvSpPr>
        <p:spPr>
          <a:xfrm>
            <a:off x="3622675" y="2582863"/>
            <a:ext cx="138113" cy="11112"/>
          </a:xfrm>
          <a:custGeom>
            <a:avLst/>
            <a:gdLst/>
            <a:ahLst/>
            <a:cxnLst/>
            <a:rect l="0" t="0" r="0" b="0"/>
            <a:pathLst>
              <a:path w="137162" h="11431">
                <a:moveTo>
                  <a:pt x="0" y="0"/>
                </a:moveTo>
                <a:lnTo>
                  <a:pt x="54898" y="0"/>
                </a:lnTo>
                <a:lnTo>
                  <a:pt x="58189" y="1271"/>
                </a:lnTo>
                <a:lnTo>
                  <a:pt x="62923" y="3387"/>
                </a:lnTo>
                <a:lnTo>
                  <a:pt x="68619" y="6068"/>
                </a:lnTo>
                <a:lnTo>
                  <a:pt x="73686" y="7856"/>
                </a:lnTo>
                <a:lnTo>
                  <a:pt x="78334" y="9047"/>
                </a:lnTo>
                <a:lnTo>
                  <a:pt x="82703" y="9841"/>
                </a:lnTo>
                <a:lnTo>
                  <a:pt x="86885" y="10371"/>
                </a:lnTo>
                <a:lnTo>
                  <a:pt x="90944" y="10724"/>
                </a:lnTo>
                <a:lnTo>
                  <a:pt x="94919" y="10960"/>
                </a:lnTo>
                <a:lnTo>
                  <a:pt x="102723" y="11221"/>
                </a:lnTo>
                <a:lnTo>
                  <a:pt x="114046" y="11403"/>
                </a:lnTo>
                <a:lnTo>
                  <a:pt x="119691" y="11418"/>
                </a:lnTo>
                <a:lnTo>
                  <a:pt x="82303" y="11430"/>
                </a:lnTo>
                <a:lnTo>
                  <a:pt x="78999" y="10160"/>
                </a:lnTo>
                <a:lnTo>
                  <a:pt x="74256" y="8044"/>
                </a:lnTo>
                <a:lnTo>
                  <a:pt x="68554" y="5363"/>
                </a:lnTo>
                <a:lnTo>
                  <a:pt x="63483" y="3575"/>
                </a:lnTo>
                <a:lnTo>
                  <a:pt x="58832" y="2384"/>
                </a:lnTo>
                <a:lnTo>
                  <a:pt x="54461" y="1589"/>
                </a:lnTo>
                <a:lnTo>
                  <a:pt x="50278" y="1060"/>
                </a:lnTo>
                <a:lnTo>
                  <a:pt x="46218" y="707"/>
                </a:lnTo>
                <a:lnTo>
                  <a:pt x="42243" y="471"/>
                </a:lnTo>
                <a:lnTo>
                  <a:pt x="31052" y="210"/>
                </a:lnTo>
                <a:lnTo>
                  <a:pt x="2738" y="13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SMARTPenAnnotation935"/>
          <p:cNvSpPr/>
          <p:nvPr/>
        </p:nvSpPr>
        <p:spPr>
          <a:xfrm>
            <a:off x="7200900" y="1450975"/>
            <a:ext cx="147638" cy="34925"/>
          </a:xfrm>
          <a:custGeom>
            <a:avLst/>
            <a:gdLst/>
            <a:ahLst/>
            <a:cxnLst/>
            <a:rect l="0" t="0" r="0" b="0"/>
            <a:pathLst>
              <a:path w="147440" h="34292">
                <a:moveTo>
                  <a:pt x="22859" y="0"/>
                </a:moveTo>
                <a:lnTo>
                  <a:pt x="22859" y="17027"/>
                </a:lnTo>
                <a:lnTo>
                  <a:pt x="24130" y="18972"/>
                </a:lnTo>
                <a:lnTo>
                  <a:pt x="26247" y="20268"/>
                </a:lnTo>
                <a:lnTo>
                  <a:pt x="32701" y="22348"/>
                </a:lnTo>
                <a:lnTo>
                  <a:pt x="36970" y="22633"/>
                </a:lnTo>
                <a:lnTo>
                  <a:pt x="39886" y="22709"/>
                </a:lnTo>
                <a:lnTo>
                  <a:pt x="45641" y="24029"/>
                </a:lnTo>
                <a:lnTo>
                  <a:pt x="53288" y="26180"/>
                </a:lnTo>
                <a:lnTo>
                  <a:pt x="62195" y="28883"/>
                </a:lnTo>
                <a:lnTo>
                  <a:pt x="68133" y="29416"/>
                </a:lnTo>
                <a:lnTo>
                  <a:pt x="72092" y="28501"/>
                </a:lnTo>
                <a:lnTo>
                  <a:pt x="74731" y="26621"/>
                </a:lnTo>
                <a:lnTo>
                  <a:pt x="79030" y="25367"/>
                </a:lnTo>
                <a:lnTo>
                  <a:pt x="84437" y="24532"/>
                </a:lnTo>
                <a:lnTo>
                  <a:pt x="90582" y="23975"/>
                </a:lnTo>
                <a:lnTo>
                  <a:pt x="95948" y="23603"/>
                </a:lnTo>
                <a:lnTo>
                  <a:pt x="100795" y="23356"/>
                </a:lnTo>
                <a:lnTo>
                  <a:pt x="109567" y="23081"/>
                </a:lnTo>
                <a:lnTo>
                  <a:pt x="122917" y="22926"/>
                </a:lnTo>
                <a:lnTo>
                  <a:pt x="147439" y="22863"/>
                </a:lnTo>
                <a:lnTo>
                  <a:pt x="81556" y="22860"/>
                </a:lnTo>
                <a:lnTo>
                  <a:pt x="73421" y="24130"/>
                </a:lnTo>
                <a:lnTo>
                  <a:pt x="64187" y="26247"/>
                </a:lnTo>
                <a:lnTo>
                  <a:pt x="54222" y="28928"/>
                </a:lnTo>
                <a:lnTo>
                  <a:pt x="46308" y="30716"/>
                </a:lnTo>
                <a:lnTo>
                  <a:pt x="39761" y="31907"/>
                </a:lnTo>
                <a:lnTo>
                  <a:pt x="27868" y="33584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SMARTPenAnnotation936"/>
          <p:cNvSpPr/>
          <p:nvPr/>
        </p:nvSpPr>
        <p:spPr>
          <a:xfrm>
            <a:off x="7783513" y="2079625"/>
            <a:ext cx="155575" cy="23813"/>
          </a:xfrm>
          <a:custGeom>
            <a:avLst/>
            <a:gdLst/>
            <a:ahLst/>
            <a:cxnLst/>
            <a:rect l="0" t="0" r="0" b="0"/>
            <a:pathLst>
              <a:path w="155840" h="22860">
                <a:moveTo>
                  <a:pt x="11430" y="0"/>
                </a:moveTo>
                <a:lnTo>
                  <a:pt x="31113" y="9841"/>
                </a:lnTo>
                <a:lnTo>
                  <a:pt x="33442" y="10370"/>
                </a:lnTo>
                <a:lnTo>
                  <a:pt x="36264" y="10723"/>
                </a:lnTo>
                <a:lnTo>
                  <a:pt x="39416" y="10959"/>
                </a:lnTo>
                <a:lnTo>
                  <a:pt x="42788" y="11116"/>
                </a:lnTo>
                <a:lnTo>
                  <a:pt x="49921" y="11290"/>
                </a:lnTo>
                <a:lnTo>
                  <a:pt x="155839" y="11427"/>
                </a:lnTo>
                <a:lnTo>
                  <a:pt x="105226" y="11429"/>
                </a:lnTo>
                <a:lnTo>
                  <a:pt x="95551" y="12699"/>
                </a:lnTo>
                <a:lnTo>
                  <a:pt x="84021" y="14816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966"/>
          <p:cNvSpPr/>
          <p:nvPr/>
        </p:nvSpPr>
        <p:spPr>
          <a:xfrm>
            <a:off x="328717" y="1260510"/>
            <a:ext cx="68476" cy="273968"/>
          </a:xfrm>
          <a:custGeom>
            <a:avLst/>
            <a:gdLst/>
            <a:ahLst/>
            <a:cxnLst/>
            <a:rect l="0" t="0" r="0" b="0"/>
            <a:pathLst>
              <a:path w="68476" h="273968">
                <a:moveTo>
                  <a:pt x="8467" y="8220"/>
                </a:moveTo>
                <a:lnTo>
                  <a:pt x="0" y="8220"/>
                </a:lnTo>
                <a:lnTo>
                  <a:pt x="2481" y="5680"/>
                </a:lnTo>
                <a:lnTo>
                  <a:pt x="8117" y="0"/>
                </a:lnTo>
                <a:lnTo>
                  <a:pt x="8458" y="7876"/>
                </a:lnTo>
                <a:lnTo>
                  <a:pt x="8467" y="28362"/>
                </a:lnTo>
                <a:lnTo>
                  <a:pt x="9420" y="32125"/>
                </a:lnTo>
                <a:lnTo>
                  <a:pt x="11007" y="36539"/>
                </a:lnTo>
                <a:lnTo>
                  <a:pt x="13018" y="41387"/>
                </a:lnTo>
                <a:lnTo>
                  <a:pt x="15311" y="45571"/>
                </a:lnTo>
                <a:lnTo>
                  <a:pt x="17793" y="49313"/>
                </a:lnTo>
                <a:lnTo>
                  <a:pt x="20399" y="52760"/>
                </a:lnTo>
                <a:lnTo>
                  <a:pt x="22137" y="56963"/>
                </a:lnTo>
                <a:lnTo>
                  <a:pt x="23295" y="61670"/>
                </a:lnTo>
                <a:lnTo>
                  <a:pt x="24068" y="66713"/>
                </a:lnTo>
                <a:lnTo>
                  <a:pt x="24926" y="74857"/>
                </a:lnTo>
                <a:lnTo>
                  <a:pt x="25307" y="82604"/>
                </a:lnTo>
                <a:lnTo>
                  <a:pt x="25477" y="92397"/>
                </a:lnTo>
                <a:lnTo>
                  <a:pt x="26475" y="97675"/>
                </a:lnTo>
                <a:lnTo>
                  <a:pt x="28092" y="103099"/>
                </a:lnTo>
                <a:lnTo>
                  <a:pt x="30123" y="108620"/>
                </a:lnTo>
                <a:lnTo>
                  <a:pt x="31477" y="114206"/>
                </a:lnTo>
                <a:lnTo>
                  <a:pt x="32380" y="119835"/>
                </a:lnTo>
                <a:lnTo>
                  <a:pt x="32981" y="125492"/>
                </a:lnTo>
                <a:lnTo>
                  <a:pt x="33383" y="131169"/>
                </a:lnTo>
                <a:lnTo>
                  <a:pt x="33650" y="136858"/>
                </a:lnTo>
                <a:lnTo>
                  <a:pt x="34026" y="151427"/>
                </a:lnTo>
                <a:lnTo>
                  <a:pt x="34079" y="155126"/>
                </a:lnTo>
                <a:lnTo>
                  <a:pt x="35067" y="159497"/>
                </a:lnTo>
                <a:lnTo>
                  <a:pt x="36678" y="164316"/>
                </a:lnTo>
                <a:lnTo>
                  <a:pt x="38705" y="169434"/>
                </a:lnTo>
                <a:lnTo>
                  <a:pt x="40055" y="174751"/>
                </a:lnTo>
                <a:lnTo>
                  <a:pt x="40956" y="180200"/>
                </a:lnTo>
                <a:lnTo>
                  <a:pt x="41557" y="185739"/>
                </a:lnTo>
                <a:lnTo>
                  <a:pt x="41957" y="191335"/>
                </a:lnTo>
                <a:lnTo>
                  <a:pt x="42224" y="196972"/>
                </a:lnTo>
                <a:lnTo>
                  <a:pt x="42402" y="202634"/>
                </a:lnTo>
                <a:lnTo>
                  <a:pt x="43473" y="207362"/>
                </a:lnTo>
                <a:lnTo>
                  <a:pt x="45139" y="211466"/>
                </a:lnTo>
                <a:lnTo>
                  <a:pt x="47203" y="215155"/>
                </a:lnTo>
                <a:lnTo>
                  <a:pt x="48579" y="218566"/>
                </a:lnTo>
                <a:lnTo>
                  <a:pt x="50107" y="224897"/>
                </a:lnTo>
                <a:lnTo>
                  <a:pt x="50786" y="230886"/>
                </a:lnTo>
                <a:lnTo>
                  <a:pt x="51088" y="236722"/>
                </a:lnTo>
                <a:lnTo>
                  <a:pt x="51223" y="242491"/>
                </a:lnTo>
                <a:lnTo>
                  <a:pt x="51298" y="251094"/>
                </a:lnTo>
                <a:lnTo>
                  <a:pt x="52261" y="253956"/>
                </a:lnTo>
                <a:lnTo>
                  <a:pt x="53856" y="256816"/>
                </a:lnTo>
                <a:lnTo>
                  <a:pt x="55871" y="259676"/>
                </a:lnTo>
                <a:lnTo>
                  <a:pt x="56263" y="262534"/>
                </a:lnTo>
                <a:lnTo>
                  <a:pt x="55571" y="265393"/>
                </a:lnTo>
                <a:lnTo>
                  <a:pt x="51403" y="273818"/>
                </a:lnTo>
                <a:lnTo>
                  <a:pt x="53284" y="273868"/>
                </a:lnTo>
                <a:lnTo>
                  <a:pt x="68475" y="2739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967"/>
          <p:cNvSpPr/>
          <p:nvPr/>
        </p:nvSpPr>
        <p:spPr>
          <a:xfrm>
            <a:off x="465908" y="1303382"/>
            <a:ext cx="162742" cy="111080"/>
          </a:xfrm>
          <a:custGeom>
            <a:avLst/>
            <a:gdLst/>
            <a:ahLst/>
            <a:cxnLst/>
            <a:rect l="0" t="0" r="0" b="0"/>
            <a:pathLst>
              <a:path w="162742" h="111080">
                <a:moveTo>
                  <a:pt x="8436" y="16783"/>
                </a:moveTo>
                <a:lnTo>
                  <a:pt x="8436" y="12232"/>
                </a:lnTo>
                <a:lnTo>
                  <a:pt x="9389" y="10891"/>
                </a:lnTo>
                <a:lnTo>
                  <a:pt x="10976" y="9998"/>
                </a:lnTo>
                <a:lnTo>
                  <a:pt x="15817" y="8563"/>
                </a:lnTo>
                <a:lnTo>
                  <a:pt x="19019" y="5827"/>
                </a:lnTo>
                <a:lnTo>
                  <a:pt x="25197" y="0"/>
                </a:lnTo>
                <a:lnTo>
                  <a:pt x="25411" y="2339"/>
                </a:lnTo>
                <a:lnTo>
                  <a:pt x="25548" y="7050"/>
                </a:lnTo>
                <a:lnTo>
                  <a:pt x="25581" y="32269"/>
                </a:lnTo>
                <a:lnTo>
                  <a:pt x="24629" y="34727"/>
                </a:lnTo>
                <a:lnTo>
                  <a:pt x="23041" y="38271"/>
                </a:lnTo>
                <a:lnTo>
                  <a:pt x="18201" y="48544"/>
                </a:lnTo>
                <a:lnTo>
                  <a:pt x="17803" y="51292"/>
                </a:lnTo>
                <a:lnTo>
                  <a:pt x="17539" y="55029"/>
                </a:lnTo>
                <a:lnTo>
                  <a:pt x="17362" y="59425"/>
                </a:lnTo>
                <a:lnTo>
                  <a:pt x="16292" y="63308"/>
                </a:lnTo>
                <a:lnTo>
                  <a:pt x="14626" y="66850"/>
                </a:lnTo>
                <a:lnTo>
                  <a:pt x="12563" y="70163"/>
                </a:lnTo>
                <a:lnTo>
                  <a:pt x="10235" y="72372"/>
                </a:lnTo>
                <a:lnTo>
                  <a:pt x="7730" y="73845"/>
                </a:lnTo>
                <a:lnTo>
                  <a:pt x="5108" y="74826"/>
                </a:lnTo>
                <a:lnTo>
                  <a:pt x="3360" y="76434"/>
                </a:lnTo>
                <a:lnTo>
                  <a:pt x="2195" y="78457"/>
                </a:lnTo>
                <a:lnTo>
                  <a:pt x="1418" y="80759"/>
                </a:lnTo>
                <a:lnTo>
                  <a:pt x="900" y="83246"/>
                </a:lnTo>
                <a:lnTo>
                  <a:pt x="555" y="85857"/>
                </a:lnTo>
                <a:lnTo>
                  <a:pt x="324" y="88549"/>
                </a:lnTo>
                <a:lnTo>
                  <a:pt x="171" y="91297"/>
                </a:lnTo>
                <a:lnTo>
                  <a:pt x="0" y="96890"/>
                </a:lnTo>
                <a:lnTo>
                  <a:pt x="907" y="98763"/>
                </a:lnTo>
                <a:lnTo>
                  <a:pt x="2465" y="100011"/>
                </a:lnTo>
                <a:lnTo>
                  <a:pt x="4455" y="100843"/>
                </a:lnTo>
                <a:lnTo>
                  <a:pt x="5782" y="102350"/>
                </a:lnTo>
                <a:lnTo>
                  <a:pt x="6667" y="104308"/>
                </a:lnTo>
                <a:lnTo>
                  <a:pt x="7257" y="106565"/>
                </a:lnTo>
                <a:lnTo>
                  <a:pt x="8603" y="108070"/>
                </a:lnTo>
                <a:lnTo>
                  <a:pt x="10452" y="109073"/>
                </a:lnTo>
                <a:lnTo>
                  <a:pt x="15714" y="110684"/>
                </a:lnTo>
                <a:lnTo>
                  <a:pt x="18051" y="110816"/>
                </a:lnTo>
                <a:lnTo>
                  <a:pt x="31657" y="111045"/>
                </a:lnTo>
                <a:lnTo>
                  <a:pt x="67010" y="111079"/>
                </a:lnTo>
                <a:lnTo>
                  <a:pt x="71298" y="110127"/>
                </a:lnTo>
                <a:lnTo>
                  <a:pt x="75109" y="108540"/>
                </a:lnTo>
                <a:lnTo>
                  <a:pt x="78603" y="106529"/>
                </a:lnTo>
                <a:lnTo>
                  <a:pt x="82836" y="105188"/>
                </a:lnTo>
                <a:lnTo>
                  <a:pt x="87564" y="104295"/>
                </a:lnTo>
                <a:lnTo>
                  <a:pt x="92621" y="103699"/>
                </a:lnTo>
                <a:lnTo>
                  <a:pt x="97897" y="103302"/>
                </a:lnTo>
                <a:lnTo>
                  <a:pt x="103319" y="103037"/>
                </a:lnTo>
                <a:lnTo>
                  <a:pt x="114424" y="102743"/>
                </a:lnTo>
                <a:lnTo>
                  <a:pt x="162741" y="1025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68"/>
          <p:cNvSpPr/>
          <p:nvPr/>
        </p:nvSpPr>
        <p:spPr>
          <a:xfrm>
            <a:off x="572768" y="1303019"/>
            <a:ext cx="21592" cy="308564"/>
          </a:xfrm>
          <a:custGeom>
            <a:avLst/>
            <a:gdLst/>
            <a:ahLst/>
            <a:cxnLst/>
            <a:rect l="0" t="0" r="0" b="0"/>
            <a:pathLst>
              <a:path w="21592" h="308564">
                <a:moveTo>
                  <a:pt x="13019" y="0"/>
                </a:moveTo>
                <a:lnTo>
                  <a:pt x="0" y="0"/>
                </a:lnTo>
                <a:lnTo>
                  <a:pt x="6198" y="0"/>
                </a:lnTo>
                <a:lnTo>
                  <a:pt x="8472" y="953"/>
                </a:lnTo>
                <a:lnTo>
                  <a:pt x="9987" y="2541"/>
                </a:lnTo>
                <a:lnTo>
                  <a:pt x="10998" y="4551"/>
                </a:lnTo>
                <a:lnTo>
                  <a:pt x="10719" y="6844"/>
                </a:lnTo>
                <a:lnTo>
                  <a:pt x="9581" y="9326"/>
                </a:lnTo>
                <a:lnTo>
                  <a:pt x="7869" y="11932"/>
                </a:lnTo>
                <a:lnTo>
                  <a:pt x="6728" y="14623"/>
                </a:lnTo>
                <a:lnTo>
                  <a:pt x="5968" y="17369"/>
                </a:lnTo>
                <a:lnTo>
                  <a:pt x="5461" y="20152"/>
                </a:lnTo>
                <a:lnTo>
                  <a:pt x="4897" y="28324"/>
                </a:lnTo>
                <a:lnTo>
                  <a:pt x="4647" y="38306"/>
                </a:lnTo>
                <a:lnTo>
                  <a:pt x="4535" y="49093"/>
                </a:lnTo>
                <a:lnTo>
                  <a:pt x="5458" y="54636"/>
                </a:lnTo>
                <a:lnTo>
                  <a:pt x="7026" y="60237"/>
                </a:lnTo>
                <a:lnTo>
                  <a:pt x="9024" y="65876"/>
                </a:lnTo>
                <a:lnTo>
                  <a:pt x="9403" y="72492"/>
                </a:lnTo>
                <a:lnTo>
                  <a:pt x="8703" y="79761"/>
                </a:lnTo>
                <a:lnTo>
                  <a:pt x="7284" y="87464"/>
                </a:lnTo>
                <a:lnTo>
                  <a:pt x="6338" y="94505"/>
                </a:lnTo>
                <a:lnTo>
                  <a:pt x="5708" y="101103"/>
                </a:lnTo>
                <a:lnTo>
                  <a:pt x="5287" y="107407"/>
                </a:lnTo>
                <a:lnTo>
                  <a:pt x="5959" y="114468"/>
                </a:lnTo>
                <a:lnTo>
                  <a:pt x="7360" y="122032"/>
                </a:lnTo>
                <a:lnTo>
                  <a:pt x="9246" y="129932"/>
                </a:lnTo>
                <a:lnTo>
                  <a:pt x="10504" y="138057"/>
                </a:lnTo>
                <a:lnTo>
                  <a:pt x="11342" y="146331"/>
                </a:lnTo>
                <a:lnTo>
                  <a:pt x="11901" y="154704"/>
                </a:lnTo>
                <a:lnTo>
                  <a:pt x="12274" y="163144"/>
                </a:lnTo>
                <a:lnTo>
                  <a:pt x="12688" y="180141"/>
                </a:lnTo>
                <a:lnTo>
                  <a:pt x="12921" y="201225"/>
                </a:lnTo>
                <a:lnTo>
                  <a:pt x="13906" y="207492"/>
                </a:lnTo>
                <a:lnTo>
                  <a:pt x="15515" y="213576"/>
                </a:lnTo>
                <a:lnTo>
                  <a:pt x="17541" y="219537"/>
                </a:lnTo>
                <a:lnTo>
                  <a:pt x="18891" y="225415"/>
                </a:lnTo>
                <a:lnTo>
                  <a:pt x="19791" y="231240"/>
                </a:lnTo>
                <a:lnTo>
                  <a:pt x="20391" y="237027"/>
                </a:lnTo>
                <a:lnTo>
                  <a:pt x="20791" y="242791"/>
                </a:lnTo>
                <a:lnTo>
                  <a:pt x="21058" y="248538"/>
                </a:lnTo>
                <a:lnTo>
                  <a:pt x="21433" y="263189"/>
                </a:lnTo>
                <a:lnTo>
                  <a:pt x="21589" y="302498"/>
                </a:lnTo>
                <a:lnTo>
                  <a:pt x="20637" y="304536"/>
                </a:lnTo>
                <a:lnTo>
                  <a:pt x="19050" y="305894"/>
                </a:lnTo>
                <a:lnTo>
                  <a:pt x="14210" y="308074"/>
                </a:lnTo>
                <a:lnTo>
                  <a:pt x="14766" y="308253"/>
                </a:lnTo>
                <a:lnTo>
                  <a:pt x="16088" y="308372"/>
                </a:lnTo>
                <a:lnTo>
                  <a:pt x="20504" y="308563"/>
                </a:lnTo>
                <a:lnTo>
                  <a:pt x="20867" y="307627"/>
                </a:lnTo>
                <a:lnTo>
                  <a:pt x="21448" y="301819"/>
                </a:lnTo>
                <a:lnTo>
                  <a:pt x="21591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69"/>
          <p:cNvSpPr/>
          <p:nvPr/>
        </p:nvSpPr>
        <p:spPr>
          <a:xfrm>
            <a:off x="714374" y="1191586"/>
            <a:ext cx="178652" cy="471444"/>
          </a:xfrm>
          <a:custGeom>
            <a:avLst/>
            <a:gdLst/>
            <a:ahLst/>
            <a:cxnLst/>
            <a:rect l="0" t="0" r="0" b="0"/>
            <a:pathLst>
              <a:path w="178652" h="471444">
                <a:moveTo>
                  <a:pt x="0" y="8564"/>
                </a:moveTo>
                <a:lnTo>
                  <a:pt x="0" y="1183"/>
                </a:lnTo>
                <a:lnTo>
                  <a:pt x="953" y="785"/>
                </a:lnTo>
                <a:lnTo>
                  <a:pt x="4551" y="344"/>
                </a:lnTo>
                <a:lnTo>
                  <a:pt x="9326" y="148"/>
                </a:lnTo>
                <a:lnTo>
                  <a:pt x="17368" y="38"/>
                </a:lnTo>
                <a:lnTo>
                  <a:pt x="28619" y="0"/>
                </a:lnTo>
                <a:lnTo>
                  <a:pt x="31462" y="950"/>
                </a:lnTo>
                <a:lnTo>
                  <a:pt x="34310" y="2535"/>
                </a:lnTo>
                <a:lnTo>
                  <a:pt x="37161" y="4545"/>
                </a:lnTo>
                <a:lnTo>
                  <a:pt x="40967" y="6837"/>
                </a:lnTo>
                <a:lnTo>
                  <a:pt x="45409" y="9317"/>
                </a:lnTo>
                <a:lnTo>
                  <a:pt x="55424" y="14614"/>
                </a:lnTo>
                <a:lnTo>
                  <a:pt x="66226" y="20142"/>
                </a:lnTo>
                <a:lnTo>
                  <a:pt x="70821" y="22950"/>
                </a:lnTo>
                <a:lnTo>
                  <a:pt x="74836" y="25775"/>
                </a:lnTo>
                <a:lnTo>
                  <a:pt x="78466" y="28610"/>
                </a:lnTo>
                <a:lnTo>
                  <a:pt x="82791" y="32405"/>
                </a:lnTo>
                <a:lnTo>
                  <a:pt x="87579" y="36841"/>
                </a:lnTo>
                <a:lnTo>
                  <a:pt x="104401" y="53096"/>
                </a:lnTo>
                <a:lnTo>
                  <a:pt x="118458" y="67055"/>
                </a:lnTo>
                <a:lnTo>
                  <a:pt x="122787" y="72323"/>
                </a:lnTo>
                <a:lnTo>
                  <a:pt x="126626" y="77740"/>
                </a:lnTo>
                <a:lnTo>
                  <a:pt x="130137" y="83256"/>
                </a:lnTo>
                <a:lnTo>
                  <a:pt x="133431" y="88838"/>
                </a:lnTo>
                <a:lnTo>
                  <a:pt x="136579" y="94465"/>
                </a:lnTo>
                <a:lnTo>
                  <a:pt x="139630" y="100121"/>
                </a:lnTo>
                <a:lnTo>
                  <a:pt x="143570" y="106749"/>
                </a:lnTo>
                <a:lnTo>
                  <a:pt x="153026" y="121734"/>
                </a:lnTo>
                <a:lnTo>
                  <a:pt x="157263" y="128778"/>
                </a:lnTo>
                <a:lnTo>
                  <a:pt x="161039" y="135379"/>
                </a:lnTo>
                <a:lnTo>
                  <a:pt x="164510" y="141685"/>
                </a:lnTo>
                <a:lnTo>
                  <a:pt x="168366" y="156311"/>
                </a:lnTo>
                <a:lnTo>
                  <a:pt x="169394" y="164212"/>
                </a:lnTo>
                <a:lnTo>
                  <a:pt x="171032" y="172337"/>
                </a:lnTo>
                <a:lnTo>
                  <a:pt x="173076" y="180611"/>
                </a:lnTo>
                <a:lnTo>
                  <a:pt x="175392" y="188984"/>
                </a:lnTo>
                <a:lnTo>
                  <a:pt x="176936" y="197424"/>
                </a:lnTo>
                <a:lnTo>
                  <a:pt x="177965" y="205908"/>
                </a:lnTo>
                <a:lnTo>
                  <a:pt x="178651" y="214421"/>
                </a:lnTo>
                <a:lnTo>
                  <a:pt x="178156" y="222955"/>
                </a:lnTo>
                <a:lnTo>
                  <a:pt x="176873" y="231501"/>
                </a:lnTo>
                <a:lnTo>
                  <a:pt x="175065" y="240056"/>
                </a:lnTo>
                <a:lnTo>
                  <a:pt x="173861" y="248617"/>
                </a:lnTo>
                <a:lnTo>
                  <a:pt x="173057" y="257182"/>
                </a:lnTo>
                <a:lnTo>
                  <a:pt x="172522" y="265749"/>
                </a:lnTo>
                <a:lnTo>
                  <a:pt x="170260" y="274318"/>
                </a:lnTo>
                <a:lnTo>
                  <a:pt x="166847" y="282888"/>
                </a:lnTo>
                <a:lnTo>
                  <a:pt x="162666" y="291459"/>
                </a:lnTo>
                <a:lnTo>
                  <a:pt x="157974" y="300031"/>
                </a:lnTo>
                <a:lnTo>
                  <a:pt x="152941" y="308602"/>
                </a:lnTo>
                <a:lnTo>
                  <a:pt x="147681" y="317174"/>
                </a:lnTo>
                <a:lnTo>
                  <a:pt x="143222" y="325747"/>
                </a:lnTo>
                <a:lnTo>
                  <a:pt x="139296" y="334319"/>
                </a:lnTo>
                <a:lnTo>
                  <a:pt x="135727" y="342891"/>
                </a:lnTo>
                <a:lnTo>
                  <a:pt x="131442" y="351464"/>
                </a:lnTo>
                <a:lnTo>
                  <a:pt x="126681" y="360036"/>
                </a:lnTo>
                <a:lnTo>
                  <a:pt x="121601" y="368609"/>
                </a:lnTo>
                <a:lnTo>
                  <a:pt x="110878" y="385754"/>
                </a:lnTo>
                <a:lnTo>
                  <a:pt x="105351" y="394326"/>
                </a:lnTo>
                <a:lnTo>
                  <a:pt x="100714" y="401946"/>
                </a:lnTo>
                <a:lnTo>
                  <a:pt x="96670" y="408931"/>
                </a:lnTo>
                <a:lnTo>
                  <a:pt x="93022" y="415493"/>
                </a:lnTo>
                <a:lnTo>
                  <a:pt x="88685" y="421772"/>
                </a:lnTo>
                <a:lnTo>
                  <a:pt x="83888" y="427863"/>
                </a:lnTo>
                <a:lnTo>
                  <a:pt x="78786" y="433829"/>
                </a:lnTo>
                <a:lnTo>
                  <a:pt x="74431" y="438759"/>
                </a:lnTo>
                <a:lnTo>
                  <a:pt x="67053" y="446777"/>
                </a:lnTo>
                <a:lnTo>
                  <a:pt x="62800" y="450248"/>
                </a:lnTo>
                <a:lnTo>
                  <a:pt x="58059" y="453515"/>
                </a:lnTo>
                <a:lnTo>
                  <a:pt x="45865" y="461051"/>
                </a:lnTo>
                <a:lnTo>
                  <a:pt x="44864" y="462622"/>
                </a:lnTo>
                <a:lnTo>
                  <a:pt x="43752" y="466907"/>
                </a:lnTo>
                <a:lnTo>
                  <a:pt x="42503" y="468431"/>
                </a:lnTo>
                <a:lnTo>
                  <a:pt x="40718" y="469447"/>
                </a:lnTo>
                <a:lnTo>
                  <a:pt x="34402" y="471443"/>
                </a:lnTo>
                <a:lnTo>
                  <a:pt x="34292" y="457249"/>
                </a:lnTo>
                <a:lnTo>
                  <a:pt x="34290" y="4543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70"/>
          <p:cNvSpPr/>
          <p:nvPr/>
        </p:nvSpPr>
        <p:spPr>
          <a:xfrm>
            <a:off x="1220226" y="1114790"/>
            <a:ext cx="222803" cy="479696"/>
          </a:xfrm>
          <a:custGeom>
            <a:avLst/>
            <a:gdLst/>
            <a:ahLst/>
            <a:cxnLst/>
            <a:rect l="0" t="0" r="0" b="0"/>
            <a:pathLst>
              <a:path w="222803" h="479696">
                <a:moveTo>
                  <a:pt x="214238" y="76787"/>
                </a:moveTo>
                <a:lnTo>
                  <a:pt x="214238" y="62025"/>
                </a:lnTo>
                <a:lnTo>
                  <a:pt x="216778" y="58161"/>
                </a:lnTo>
                <a:lnTo>
                  <a:pt x="218789" y="55797"/>
                </a:lnTo>
                <a:lnTo>
                  <a:pt x="220130" y="53269"/>
                </a:lnTo>
                <a:lnTo>
                  <a:pt x="221619" y="47919"/>
                </a:lnTo>
                <a:lnTo>
                  <a:pt x="222654" y="33886"/>
                </a:lnTo>
                <a:lnTo>
                  <a:pt x="222802" y="21301"/>
                </a:lnTo>
                <a:lnTo>
                  <a:pt x="221852" y="18841"/>
                </a:lnTo>
                <a:lnTo>
                  <a:pt x="218257" y="13568"/>
                </a:lnTo>
                <a:lnTo>
                  <a:pt x="215013" y="11781"/>
                </a:lnTo>
                <a:lnTo>
                  <a:pt x="210945" y="10590"/>
                </a:lnTo>
                <a:lnTo>
                  <a:pt x="206328" y="9796"/>
                </a:lnTo>
                <a:lnTo>
                  <a:pt x="202297" y="9266"/>
                </a:lnTo>
                <a:lnTo>
                  <a:pt x="198658" y="8913"/>
                </a:lnTo>
                <a:lnTo>
                  <a:pt x="195279" y="8678"/>
                </a:lnTo>
                <a:lnTo>
                  <a:pt x="191121" y="7568"/>
                </a:lnTo>
                <a:lnTo>
                  <a:pt x="186445" y="5876"/>
                </a:lnTo>
                <a:lnTo>
                  <a:pt x="181422" y="3796"/>
                </a:lnTo>
                <a:lnTo>
                  <a:pt x="177120" y="2409"/>
                </a:lnTo>
                <a:lnTo>
                  <a:pt x="173301" y="1484"/>
                </a:lnTo>
                <a:lnTo>
                  <a:pt x="169802" y="867"/>
                </a:lnTo>
                <a:lnTo>
                  <a:pt x="165564" y="457"/>
                </a:lnTo>
                <a:lnTo>
                  <a:pt x="160834" y="182"/>
                </a:lnTo>
                <a:lnTo>
                  <a:pt x="155775" y="0"/>
                </a:lnTo>
                <a:lnTo>
                  <a:pt x="151451" y="831"/>
                </a:lnTo>
                <a:lnTo>
                  <a:pt x="147615" y="2337"/>
                </a:lnTo>
                <a:lnTo>
                  <a:pt x="144105" y="4294"/>
                </a:lnTo>
                <a:lnTo>
                  <a:pt x="139860" y="5598"/>
                </a:lnTo>
                <a:lnTo>
                  <a:pt x="135126" y="6468"/>
                </a:lnTo>
                <a:lnTo>
                  <a:pt x="130064" y="7047"/>
                </a:lnTo>
                <a:lnTo>
                  <a:pt x="124785" y="8386"/>
                </a:lnTo>
                <a:lnTo>
                  <a:pt x="119360" y="10232"/>
                </a:lnTo>
                <a:lnTo>
                  <a:pt x="113839" y="12414"/>
                </a:lnTo>
                <a:lnTo>
                  <a:pt x="108253" y="14822"/>
                </a:lnTo>
                <a:lnTo>
                  <a:pt x="96966" y="20037"/>
                </a:lnTo>
                <a:lnTo>
                  <a:pt x="79902" y="28328"/>
                </a:lnTo>
                <a:lnTo>
                  <a:pt x="74198" y="32099"/>
                </a:lnTo>
                <a:lnTo>
                  <a:pt x="68491" y="36517"/>
                </a:lnTo>
                <a:lnTo>
                  <a:pt x="62781" y="41368"/>
                </a:lnTo>
                <a:lnTo>
                  <a:pt x="58022" y="45554"/>
                </a:lnTo>
                <a:lnTo>
                  <a:pt x="50194" y="52746"/>
                </a:lnTo>
                <a:lnTo>
                  <a:pt x="35881" y="66700"/>
                </a:lnTo>
                <a:lnTo>
                  <a:pt x="31516" y="71968"/>
                </a:lnTo>
                <a:lnTo>
                  <a:pt x="27654" y="77384"/>
                </a:lnTo>
                <a:lnTo>
                  <a:pt x="24126" y="82900"/>
                </a:lnTo>
                <a:lnTo>
                  <a:pt x="20207" y="94109"/>
                </a:lnTo>
                <a:lnTo>
                  <a:pt x="17512" y="106393"/>
                </a:lnTo>
                <a:lnTo>
                  <a:pt x="13139" y="121378"/>
                </a:lnTo>
                <a:lnTo>
                  <a:pt x="11592" y="129374"/>
                </a:lnTo>
                <a:lnTo>
                  <a:pt x="10561" y="137563"/>
                </a:lnTo>
                <a:lnTo>
                  <a:pt x="9874" y="145879"/>
                </a:lnTo>
                <a:lnTo>
                  <a:pt x="6570" y="160200"/>
                </a:lnTo>
                <a:lnTo>
                  <a:pt x="2879" y="173867"/>
                </a:lnTo>
                <a:lnTo>
                  <a:pt x="1894" y="181512"/>
                </a:lnTo>
                <a:lnTo>
                  <a:pt x="1238" y="189466"/>
                </a:lnTo>
                <a:lnTo>
                  <a:pt x="801" y="197626"/>
                </a:lnTo>
                <a:lnTo>
                  <a:pt x="315" y="214313"/>
                </a:lnTo>
                <a:lnTo>
                  <a:pt x="2639" y="228715"/>
                </a:lnTo>
                <a:lnTo>
                  <a:pt x="4592" y="235222"/>
                </a:lnTo>
                <a:lnTo>
                  <a:pt x="4222" y="250073"/>
                </a:lnTo>
                <a:lnTo>
                  <a:pt x="2790" y="258033"/>
                </a:lnTo>
                <a:lnTo>
                  <a:pt x="1835" y="266198"/>
                </a:lnTo>
                <a:lnTo>
                  <a:pt x="1199" y="274498"/>
                </a:lnTo>
                <a:lnTo>
                  <a:pt x="775" y="282890"/>
                </a:lnTo>
                <a:lnTo>
                  <a:pt x="303" y="299833"/>
                </a:lnTo>
                <a:lnTo>
                  <a:pt x="0" y="329443"/>
                </a:lnTo>
                <a:lnTo>
                  <a:pt x="2499" y="341796"/>
                </a:lnTo>
                <a:lnTo>
                  <a:pt x="5832" y="354589"/>
                </a:lnTo>
                <a:lnTo>
                  <a:pt x="6721" y="362001"/>
                </a:lnTo>
                <a:lnTo>
                  <a:pt x="7708" y="375951"/>
                </a:lnTo>
                <a:lnTo>
                  <a:pt x="8264" y="390112"/>
                </a:lnTo>
                <a:lnTo>
                  <a:pt x="8489" y="429496"/>
                </a:lnTo>
                <a:lnTo>
                  <a:pt x="8496" y="439209"/>
                </a:lnTo>
                <a:lnTo>
                  <a:pt x="7544" y="442227"/>
                </a:lnTo>
                <a:lnTo>
                  <a:pt x="3947" y="448120"/>
                </a:lnTo>
                <a:lnTo>
                  <a:pt x="3559" y="451025"/>
                </a:lnTo>
                <a:lnTo>
                  <a:pt x="4253" y="453914"/>
                </a:lnTo>
                <a:lnTo>
                  <a:pt x="6612" y="459664"/>
                </a:lnTo>
                <a:lnTo>
                  <a:pt x="7939" y="468256"/>
                </a:lnTo>
                <a:lnTo>
                  <a:pt x="8498" y="4796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71"/>
          <p:cNvSpPr/>
          <p:nvPr/>
        </p:nvSpPr>
        <p:spPr>
          <a:xfrm>
            <a:off x="1100242" y="1423035"/>
            <a:ext cx="351368" cy="51435"/>
          </a:xfrm>
          <a:custGeom>
            <a:avLst/>
            <a:gdLst/>
            <a:ahLst/>
            <a:cxnLst/>
            <a:rect l="0" t="0" r="0" b="0"/>
            <a:pathLst>
              <a:path w="351368" h="51435">
                <a:moveTo>
                  <a:pt x="8467" y="51434"/>
                </a:moveTo>
                <a:lnTo>
                  <a:pt x="8467" y="46884"/>
                </a:lnTo>
                <a:lnTo>
                  <a:pt x="7515" y="45543"/>
                </a:lnTo>
                <a:lnTo>
                  <a:pt x="5927" y="44650"/>
                </a:lnTo>
                <a:lnTo>
                  <a:pt x="1086" y="43215"/>
                </a:lnTo>
                <a:lnTo>
                  <a:pt x="689" y="42145"/>
                </a:lnTo>
                <a:lnTo>
                  <a:pt x="425" y="40479"/>
                </a:lnTo>
                <a:lnTo>
                  <a:pt x="0" y="35512"/>
                </a:lnTo>
                <a:lnTo>
                  <a:pt x="917" y="35105"/>
                </a:lnTo>
                <a:lnTo>
                  <a:pt x="4477" y="34652"/>
                </a:lnTo>
                <a:lnTo>
                  <a:pt x="5807" y="33579"/>
                </a:lnTo>
                <a:lnTo>
                  <a:pt x="6694" y="31911"/>
                </a:lnTo>
                <a:lnTo>
                  <a:pt x="7285" y="29846"/>
                </a:lnTo>
                <a:lnTo>
                  <a:pt x="8632" y="28470"/>
                </a:lnTo>
                <a:lnTo>
                  <a:pt x="10482" y="27552"/>
                </a:lnTo>
                <a:lnTo>
                  <a:pt x="12668" y="26940"/>
                </a:lnTo>
                <a:lnTo>
                  <a:pt x="16030" y="25580"/>
                </a:lnTo>
                <a:lnTo>
                  <a:pt x="20177" y="23721"/>
                </a:lnTo>
                <a:lnTo>
                  <a:pt x="24846" y="21529"/>
                </a:lnTo>
                <a:lnTo>
                  <a:pt x="28912" y="20067"/>
                </a:lnTo>
                <a:lnTo>
                  <a:pt x="32574" y="19093"/>
                </a:lnTo>
                <a:lnTo>
                  <a:pt x="41089" y="18011"/>
                </a:lnTo>
                <a:lnTo>
                  <a:pt x="47360" y="17722"/>
                </a:lnTo>
                <a:lnTo>
                  <a:pt x="67299" y="17316"/>
                </a:lnTo>
                <a:lnTo>
                  <a:pt x="73406" y="17259"/>
                </a:lnTo>
                <a:lnTo>
                  <a:pt x="81287" y="16268"/>
                </a:lnTo>
                <a:lnTo>
                  <a:pt x="90351" y="14655"/>
                </a:lnTo>
                <a:lnTo>
                  <a:pt x="100204" y="12628"/>
                </a:lnTo>
                <a:lnTo>
                  <a:pt x="110583" y="11276"/>
                </a:lnTo>
                <a:lnTo>
                  <a:pt x="121312" y="10374"/>
                </a:lnTo>
                <a:lnTo>
                  <a:pt x="132275" y="9774"/>
                </a:lnTo>
                <a:lnTo>
                  <a:pt x="152075" y="9106"/>
                </a:lnTo>
                <a:lnTo>
                  <a:pt x="161356" y="8928"/>
                </a:lnTo>
                <a:lnTo>
                  <a:pt x="170401" y="7857"/>
                </a:lnTo>
                <a:lnTo>
                  <a:pt x="179288" y="6190"/>
                </a:lnTo>
                <a:lnTo>
                  <a:pt x="188070" y="4127"/>
                </a:lnTo>
                <a:lnTo>
                  <a:pt x="196783" y="2751"/>
                </a:lnTo>
                <a:lnTo>
                  <a:pt x="205448" y="1834"/>
                </a:lnTo>
                <a:lnTo>
                  <a:pt x="214083" y="1222"/>
                </a:lnTo>
                <a:lnTo>
                  <a:pt x="222697" y="815"/>
                </a:lnTo>
                <a:lnTo>
                  <a:pt x="239888" y="362"/>
                </a:lnTo>
                <a:lnTo>
                  <a:pt x="3513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72"/>
          <p:cNvSpPr/>
          <p:nvPr/>
        </p:nvSpPr>
        <p:spPr>
          <a:xfrm>
            <a:off x="1460182" y="14230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73"/>
          <p:cNvSpPr/>
          <p:nvPr/>
        </p:nvSpPr>
        <p:spPr>
          <a:xfrm>
            <a:off x="1498441" y="1225867"/>
            <a:ext cx="150337" cy="308579"/>
          </a:xfrm>
          <a:custGeom>
            <a:avLst/>
            <a:gdLst/>
            <a:ahLst/>
            <a:cxnLst/>
            <a:rect l="0" t="0" r="0" b="0"/>
            <a:pathLst>
              <a:path w="150337" h="308579">
                <a:moveTo>
                  <a:pt x="124618" y="0"/>
                </a:moveTo>
                <a:lnTo>
                  <a:pt x="124618" y="4551"/>
                </a:lnTo>
                <a:lnTo>
                  <a:pt x="123666" y="6844"/>
                </a:lnTo>
                <a:lnTo>
                  <a:pt x="120068" y="11932"/>
                </a:lnTo>
                <a:lnTo>
                  <a:pt x="118727" y="14622"/>
                </a:lnTo>
                <a:lnTo>
                  <a:pt x="115888" y="22959"/>
                </a:lnTo>
                <a:lnTo>
                  <a:pt x="111848" y="28619"/>
                </a:lnTo>
                <a:lnTo>
                  <a:pt x="108485" y="32414"/>
                </a:lnTo>
                <a:lnTo>
                  <a:pt x="99668" y="41711"/>
                </a:lnTo>
                <a:lnTo>
                  <a:pt x="95602" y="46858"/>
                </a:lnTo>
                <a:lnTo>
                  <a:pt x="91939" y="52193"/>
                </a:lnTo>
                <a:lnTo>
                  <a:pt x="88545" y="57656"/>
                </a:lnTo>
                <a:lnTo>
                  <a:pt x="85329" y="63202"/>
                </a:lnTo>
                <a:lnTo>
                  <a:pt x="79217" y="74445"/>
                </a:lnTo>
                <a:lnTo>
                  <a:pt x="70420" y="91484"/>
                </a:lnTo>
                <a:lnTo>
                  <a:pt x="66579" y="97185"/>
                </a:lnTo>
                <a:lnTo>
                  <a:pt x="62113" y="102890"/>
                </a:lnTo>
                <a:lnTo>
                  <a:pt x="57231" y="108598"/>
                </a:lnTo>
                <a:lnTo>
                  <a:pt x="53023" y="114309"/>
                </a:lnTo>
                <a:lnTo>
                  <a:pt x="49266" y="120021"/>
                </a:lnTo>
                <a:lnTo>
                  <a:pt x="45808" y="125734"/>
                </a:lnTo>
                <a:lnTo>
                  <a:pt x="42551" y="131448"/>
                </a:lnTo>
                <a:lnTo>
                  <a:pt x="36391" y="142876"/>
                </a:lnTo>
                <a:lnTo>
                  <a:pt x="33415" y="149543"/>
                </a:lnTo>
                <a:lnTo>
                  <a:pt x="30479" y="156846"/>
                </a:lnTo>
                <a:lnTo>
                  <a:pt x="27569" y="164571"/>
                </a:lnTo>
                <a:lnTo>
                  <a:pt x="24676" y="171627"/>
                </a:lnTo>
                <a:lnTo>
                  <a:pt x="21795" y="178235"/>
                </a:lnTo>
                <a:lnTo>
                  <a:pt x="16054" y="190658"/>
                </a:lnTo>
                <a:lnTo>
                  <a:pt x="10328" y="202530"/>
                </a:lnTo>
                <a:lnTo>
                  <a:pt x="8420" y="208362"/>
                </a:lnTo>
                <a:lnTo>
                  <a:pt x="7148" y="214156"/>
                </a:lnTo>
                <a:lnTo>
                  <a:pt x="6300" y="219923"/>
                </a:lnTo>
                <a:lnTo>
                  <a:pt x="2817" y="228871"/>
                </a:lnTo>
                <a:lnTo>
                  <a:pt x="555" y="232591"/>
                </a:lnTo>
                <a:lnTo>
                  <a:pt x="0" y="236975"/>
                </a:lnTo>
                <a:lnTo>
                  <a:pt x="582" y="241804"/>
                </a:lnTo>
                <a:lnTo>
                  <a:pt x="1922" y="246927"/>
                </a:lnTo>
                <a:lnTo>
                  <a:pt x="3769" y="252248"/>
                </a:lnTo>
                <a:lnTo>
                  <a:pt x="5952" y="257701"/>
                </a:lnTo>
                <a:lnTo>
                  <a:pt x="8360" y="263240"/>
                </a:lnTo>
                <a:lnTo>
                  <a:pt x="11035" y="271936"/>
                </a:lnTo>
                <a:lnTo>
                  <a:pt x="11749" y="275588"/>
                </a:lnTo>
                <a:lnTo>
                  <a:pt x="14130" y="278975"/>
                </a:lnTo>
                <a:lnTo>
                  <a:pt x="17622" y="282186"/>
                </a:lnTo>
                <a:lnTo>
                  <a:pt x="21855" y="285279"/>
                </a:lnTo>
                <a:lnTo>
                  <a:pt x="24677" y="288293"/>
                </a:lnTo>
                <a:lnTo>
                  <a:pt x="26558" y="291256"/>
                </a:lnTo>
                <a:lnTo>
                  <a:pt x="27812" y="294183"/>
                </a:lnTo>
                <a:lnTo>
                  <a:pt x="30553" y="296135"/>
                </a:lnTo>
                <a:lnTo>
                  <a:pt x="34286" y="297436"/>
                </a:lnTo>
                <a:lnTo>
                  <a:pt x="38679" y="298303"/>
                </a:lnTo>
                <a:lnTo>
                  <a:pt x="42561" y="298881"/>
                </a:lnTo>
                <a:lnTo>
                  <a:pt x="46101" y="299267"/>
                </a:lnTo>
                <a:lnTo>
                  <a:pt x="49413" y="299524"/>
                </a:lnTo>
                <a:lnTo>
                  <a:pt x="52574" y="300647"/>
                </a:lnTo>
                <a:lnTo>
                  <a:pt x="55634" y="302349"/>
                </a:lnTo>
                <a:lnTo>
                  <a:pt x="58626" y="304436"/>
                </a:lnTo>
                <a:lnTo>
                  <a:pt x="62526" y="305827"/>
                </a:lnTo>
                <a:lnTo>
                  <a:pt x="67031" y="306755"/>
                </a:lnTo>
                <a:lnTo>
                  <a:pt x="71939" y="307373"/>
                </a:lnTo>
                <a:lnTo>
                  <a:pt x="77116" y="307786"/>
                </a:lnTo>
                <a:lnTo>
                  <a:pt x="82473" y="308060"/>
                </a:lnTo>
                <a:lnTo>
                  <a:pt x="96573" y="308447"/>
                </a:lnTo>
                <a:lnTo>
                  <a:pt x="114422" y="308578"/>
                </a:lnTo>
                <a:lnTo>
                  <a:pt x="118773" y="307636"/>
                </a:lnTo>
                <a:lnTo>
                  <a:pt x="122627" y="306056"/>
                </a:lnTo>
                <a:lnTo>
                  <a:pt x="126148" y="304050"/>
                </a:lnTo>
                <a:lnTo>
                  <a:pt x="129448" y="302712"/>
                </a:lnTo>
                <a:lnTo>
                  <a:pt x="132601" y="301821"/>
                </a:lnTo>
                <a:lnTo>
                  <a:pt x="135655" y="301226"/>
                </a:lnTo>
                <a:lnTo>
                  <a:pt x="138644" y="300830"/>
                </a:lnTo>
                <a:lnTo>
                  <a:pt x="141589" y="300566"/>
                </a:lnTo>
                <a:lnTo>
                  <a:pt x="150336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74"/>
          <p:cNvSpPr/>
          <p:nvPr/>
        </p:nvSpPr>
        <p:spPr>
          <a:xfrm>
            <a:off x="1700212" y="1354455"/>
            <a:ext cx="197168" cy="176292"/>
          </a:xfrm>
          <a:custGeom>
            <a:avLst/>
            <a:gdLst/>
            <a:ahLst/>
            <a:cxnLst/>
            <a:rect l="0" t="0" r="0" b="0"/>
            <a:pathLst>
              <a:path w="197168" h="176292">
                <a:moveTo>
                  <a:pt x="0" y="0"/>
                </a:moveTo>
                <a:lnTo>
                  <a:pt x="8219" y="0"/>
                </a:lnTo>
                <a:lnTo>
                  <a:pt x="13019" y="4550"/>
                </a:lnTo>
                <a:lnTo>
                  <a:pt x="20473" y="11931"/>
                </a:lnTo>
                <a:lnTo>
                  <a:pt x="22221" y="14621"/>
                </a:lnTo>
                <a:lnTo>
                  <a:pt x="23387" y="17368"/>
                </a:lnTo>
                <a:lnTo>
                  <a:pt x="24164" y="20151"/>
                </a:lnTo>
                <a:lnTo>
                  <a:pt x="25634" y="22959"/>
                </a:lnTo>
                <a:lnTo>
                  <a:pt x="27567" y="25783"/>
                </a:lnTo>
                <a:lnTo>
                  <a:pt x="29808" y="28619"/>
                </a:lnTo>
                <a:lnTo>
                  <a:pt x="31302" y="32414"/>
                </a:lnTo>
                <a:lnTo>
                  <a:pt x="32298" y="36849"/>
                </a:lnTo>
                <a:lnTo>
                  <a:pt x="32962" y="41711"/>
                </a:lnTo>
                <a:lnTo>
                  <a:pt x="34357" y="45905"/>
                </a:lnTo>
                <a:lnTo>
                  <a:pt x="36240" y="49653"/>
                </a:lnTo>
                <a:lnTo>
                  <a:pt x="38447" y="53104"/>
                </a:lnTo>
                <a:lnTo>
                  <a:pt x="40872" y="57310"/>
                </a:lnTo>
                <a:lnTo>
                  <a:pt x="46105" y="67063"/>
                </a:lnTo>
                <a:lnTo>
                  <a:pt x="47882" y="72331"/>
                </a:lnTo>
                <a:lnTo>
                  <a:pt x="49066" y="77748"/>
                </a:lnTo>
                <a:lnTo>
                  <a:pt x="49856" y="83264"/>
                </a:lnTo>
                <a:lnTo>
                  <a:pt x="51335" y="87894"/>
                </a:lnTo>
                <a:lnTo>
                  <a:pt x="53273" y="91934"/>
                </a:lnTo>
                <a:lnTo>
                  <a:pt x="55518" y="95579"/>
                </a:lnTo>
                <a:lnTo>
                  <a:pt x="58919" y="99914"/>
                </a:lnTo>
                <a:lnTo>
                  <a:pt x="63092" y="104709"/>
                </a:lnTo>
                <a:lnTo>
                  <a:pt x="67779" y="109811"/>
                </a:lnTo>
                <a:lnTo>
                  <a:pt x="72808" y="114165"/>
                </a:lnTo>
                <a:lnTo>
                  <a:pt x="78067" y="118020"/>
                </a:lnTo>
                <a:lnTo>
                  <a:pt x="83477" y="121542"/>
                </a:lnTo>
                <a:lnTo>
                  <a:pt x="88989" y="125795"/>
                </a:lnTo>
                <a:lnTo>
                  <a:pt x="94568" y="130536"/>
                </a:lnTo>
                <a:lnTo>
                  <a:pt x="100193" y="135601"/>
                </a:lnTo>
                <a:lnTo>
                  <a:pt x="105848" y="138978"/>
                </a:lnTo>
                <a:lnTo>
                  <a:pt x="111523" y="141230"/>
                </a:lnTo>
                <a:lnTo>
                  <a:pt x="117211" y="142730"/>
                </a:lnTo>
                <a:lnTo>
                  <a:pt x="122908" y="144683"/>
                </a:lnTo>
                <a:lnTo>
                  <a:pt x="128611" y="146938"/>
                </a:lnTo>
                <a:lnTo>
                  <a:pt x="134318" y="149394"/>
                </a:lnTo>
                <a:lnTo>
                  <a:pt x="139075" y="151983"/>
                </a:lnTo>
                <a:lnTo>
                  <a:pt x="143200" y="154662"/>
                </a:lnTo>
                <a:lnTo>
                  <a:pt x="146901" y="157400"/>
                </a:lnTo>
                <a:lnTo>
                  <a:pt x="150322" y="160178"/>
                </a:lnTo>
                <a:lnTo>
                  <a:pt x="153554" y="162983"/>
                </a:lnTo>
                <a:lnTo>
                  <a:pt x="156662" y="165805"/>
                </a:lnTo>
                <a:lnTo>
                  <a:pt x="160639" y="167687"/>
                </a:lnTo>
                <a:lnTo>
                  <a:pt x="165195" y="168941"/>
                </a:lnTo>
                <a:lnTo>
                  <a:pt x="177094" y="170954"/>
                </a:lnTo>
                <a:lnTo>
                  <a:pt x="178070" y="172072"/>
                </a:lnTo>
                <a:lnTo>
                  <a:pt x="178721" y="173769"/>
                </a:lnTo>
                <a:lnTo>
                  <a:pt x="179155" y="175854"/>
                </a:lnTo>
                <a:lnTo>
                  <a:pt x="180396" y="176291"/>
                </a:lnTo>
                <a:lnTo>
                  <a:pt x="182177" y="175629"/>
                </a:lnTo>
                <a:lnTo>
                  <a:pt x="184316" y="174236"/>
                </a:lnTo>
                <a:lnTo>
                  <a:pt x="189233" y="172688"/>
                </a:lnTo>
                <a:lnTo>
                  <a:pt x="19716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75"/>
          <p:cNvSpPr/>
          <p:nvPr/>
        </p:nvSpPr>
        <p:spPr>
          <a:xfrm>
            <a:off x="1674532" y="1371600"/>
            <a:ext cx="231421" cy="162760"/>
          </a:xfrm>
          <a:custGeom>
            <a:avLst/>
            <a:gdLst/>
            <a:ahLst/>
            <a:cxnLst/>
            <a:rect l="0" t="0" r="0" b="0"/>
            <a:pathLst>
              <a:path w="231421" h="162760">
                <a:moveTo>
                  <a:pt x="231420" y="0"/>
                </a:moveTo>
                <a:lnTo>
                  <a:pt x="218650" y="0"/>
                </a:lnTo>
                <a:lnTo>
                  <a:pt x="216239" y="952"/>
                </a:lnTo>
                <a:lnTo>
                  <a:pt x="211020" y="4550"/>
                </a:lnTo>
                <a:lnTo>
                  <a:pt x="205526" y="9325"/>
                </a:lnTo>
                <a:lnTo>
                  <a:pt x="202727" y="11931"/>
                </a:lnTo>
                <a:lnTo>
                  <a:pt x="189687" y="24702"/>
                </a:lnTo>
                <a:lnTo>
                  <a:pt x="183595" y="28850"/>
                </a:lnTo>
                <a:lnTo>
                  <a:pt x="176677" y="32568"/>
                </a:lnTo>
                <a:lnTo>
                  <a:pt x="169207" y="36000"/>
                </a:lnTo>
                <a:lnTo>
                  <a:pt x="162322" y="40192"/>
                </a:lnTo>
                <a:lnTo>
                  <a:pt x="155827" y="44892"/>
                </a:lnTo>
                <a:lnTo>
                  <a:pt x="149592" y="49930"/>
                </a:lnTo>
                <a:lnTo>
                  <a:pt x="142578" y="55194"/>
                </a:lnTo>
                <a:lnTo>
                  <a:pt x="127165" y="66123"/>
                </a:lnTo>
                <a:lnTo>
                  <a:pt x="120006" y="71704"/>
                </a:lnTo>
                <a:lnTo>
                  <a:pt x="113329" y="77330"/>
                </a:lnTo>
                <a:lnTo>
                  <a:pt x="106973" y="82986"/>
                </a:lnTo>
                <a:lnTo>
                  <a:pt x="94830" y="94350"/>
                </a:lnTo>
                <a:lnTo>
                  <a:pt x="88925" y="100047"/>
                </a:lnTo>
                <a:lnTo>
                  <a:pt x="82131" y="105751"/>
                </a:lnTo>
                <a:lnTo>
                  <a:pt x="74744" y="111458"/>
                </a:lnTo>
                <a:lnTo>
                  <a:pt x="66962" y="117168"/>
                </a:lnTo>
                <a:lnTo>
                  <a:pt x="59869" y="121927"/>
                </a:lnTo>
                <a:lnTo>
                  <a:pt x="53235" y="126052"/>
                </a:lnTo>
                <a:lnTo>
                  <a:pt x="46907" y="129754"/>
                </a:lnTo>
                <a:lnTo>
                  <a:pt x="41737" y="133175"/>
                </a:lnTo>
                <a:lnTo>
                  <a:pt x="37337" y="136408"/>
                </a:lnTo>
                <a:lnTo>
                  <a:pt x="33451" y="139516"/>
                </a:lnTo>
                <a:lnTo>
                  <a:pt x="28956" y="142541"/>
                </a:lnTo>
                <a:lnTo>
                  <a:pt x="24054" y="145510"/>
                </a:lnTo>
                <a:lnTo>
                  <a:pt x="11600" y="152567"/>
                </a:lnTo>
                <a:lnTo>
                  <a:pt x="7357" y="156072"/>
                </a:lnTo>
                <a:lnTo>
                  <a:pt x="91" y="162759"/>
                </a:lnTo>
                <a:lnTo>
                  <a:pt x="0" y="158291"/>
                </a:lnTo>
                <a:lnTo>
                  <a:pt x="940" y="156962"/>
                </a:lnTo>
                <a:lnTo>
                  <a:pt x="2519" y="156076"/>
                </a:lnTo>
                <a:lnTo>
                  <a:pt x="8535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76"/>
          <p:cNvSpPr/>
          <p:nvPr/>
        </p:nvSpPr>
        <p:spPr>
          <a:xfrm>
            <a:off x="1957890" y="1217399"/>
            <a:ext cx="135315" cy="368116"/>
          </a:xfrm>
          <a:custGeom>
            <a:avLst/>
            <a:gdLst/>
            <a:ahLst/>
            <a:cxnLst/>
            <a:rect l="0" t="0" r="0" b="0"/>
            <a:pathLst>
              <a:path w="135315" h="368116">
                <a:moveTo>
                  <a:pt x="8069" y="8468"/>
                </a:moveTo>
                <a:lnTo>
                  <a:pt x="16289" y="249"/>
                </a:lnTo>
                <a:lnTo>
                  <a:pt x="19025" y="52"/>
                </a:lnTo>
                <a:lnTo>
                  <a:pt x="21088" y="0"/>
                </a:lnTo>
                <a:lnTo>
                  <a:pt x="24369" y="918"/>
                </a:lnTo>
                <a:lnTo>
                  <a:pt x="28461" y="2482"/>
                </a:lnTo>
                <a:lnTo>
                  <a:pt x="33093" y="4477"/>
                </a:lnTo>
                <a:lnTo>
                  <a:pt x="37135" y="5808"/>
                </a:lnTo>
                <a:lnTo>
                  <a:pt x="40781" y="6694"/>
                </a:lnTo>
                <a:lnTo>
                  <a:pt x="44165" y="7286"/>
                </a:lnTo>
                <a:lnTo>
                  <a:pt x="47373" y="8632"/>
                </a:lnTo>
                <a:lnTo>
                  <a:pt x="50464" y="10483"/>
                </a:lnTo>
                <a:lnTo>
                  <a:pt x="53478" y="12669"/>
                </a:lnTo>
                <a:lnTo>
                  <a:pt x="57392" y="16031"/>
                </a:lnTo>
                <a:lnTo>
                  <a:pt x="61906" y="20177"/>
                </a:lnTo>
                <a:lnTo>
                  <a:pt x="74821" y="32575"/>
                </a:lnTo>
                <a:lnTo>
                  <a:pt x="92269" y="49848"/>
                </a:lnTo>
                <a:lnTo>
                  <a:pt x="96588" y="55105"/>
                </a:lnTo>
                <a:lnTo>
                  <a:pt x="100419" y="60514"/>
                </a:lnTo>
                <a:lnTo>
                  <a:pt x="103926" y="66026"/>
                </a:lnTo>
                <a:lnTo>
                  <a:pt x="107216" y="71605"/>
                </a:lnTo>
                <a:lnTo>
                  <a:pt x="110362" y="77229"/>
                </a:lnTo>
                <a:lnTo>
                  <a:pt x="116398" y="88559"/>
                </a:lnTo>
                <a:lnTo>
                  <a:pt x="122255" y="99944"/>
                </a:lnTo>
                <a:lnTo>
                  <a:pt x="124198" y="106599"/>
                </a:lnTo>
                <a:lnTo>
                  <a:pt x="125494" y="113894"/>
                </a:lnTo>
                <a:lnTo>
                  <a:pt x="126357" y="121614"/>
                </a:lnTo>
                <a:lnTo>
                  <a:pt x="127886" y="128666"/>
                </a:lnTo>
                <a:lnTo>
                  <a:pt x="129857" y="135273"/>
                </a:lnTo>
                <a:lnTo>
                  <a:pt x="132123" y="141582"/>
                </a:lnTo>
                <a:lnTo>
                  <a:pt x="133635" y="148646"/>
                </a:lnTo>
                <a:lnTo>
                  <a:pt x="134642" y="156212"/>
                </a:lnTo>
                <a:lnTo>
                  <a:pt x="135314" y="164114"/>
                </a:lnTo>
                <a:lnTo>
                  <a:pt x="134809" y="172240"/>
                </a:lnTo>
                <a:lnTo>
                  <a:pt x="133520" y="180514"/>
                </a:lnTo>
                <a:lnTo>
                  <a:pt x="131708" y="188888"/>
                </a:lnTo>
                <a:lnTo>
                  <a:pt x="130500" y="196376"/>
                </a:lnTo>
                <a:lnTo>
                  <a:pt x="129695" y="203272"/>
                </a:lnTo>
                <a:lnTo>
                  <a:pt x="129158" y="209775"/>
                </a:lnTo>
                <a:lnTo>
                  <a:pt x="127848" y="216968"/>
                </a:lnTo>
                <a:lnTo>
                  <a:pt x="126022" y="224620"/>
                </a:lnTo>
                <a:lnTo>
                  <a:pt x="123852" y="232580"/>
                </a:lnTo>
                <a:lnTo>
                  <a:pt x="120500" y="239791"/>
                </a:lnTo>
                <a:lnTo>
                  <a:pt x="116361" y="246503"/>
                </a:lnTo>
                <a:lnTo>
                  <a:pt x="111696" y="252883"/>
                </a:lnTo>
                <a:lnTo>
                  <a:pt x="107634" y="259041"/>
                </a:lnTo>
                <a:lnTo>
                  <a:pt x="103973" y="265052"/>
                </a:lnTo>
                <a:lnTo>
                  <a:pt x="100580" y="270964"/>
                </a:lnTo>
                <a:lnTo>
                  <a:pt x="96413" y="276810"/>
                </a:lnTo>
                <a:lnTo>
                  <a:pt x="91731" y="282613"/>
                </a:lnTo>
                <a:lnTo>
                  <a:pt x="86703" y="288386"/>
                </a:lnTo>
                <a:lnTo>
                  <a:pt x="81447" y="294140"/>
                </a:lnTo>
                <a:lnTo>
                  <a:pt x="70527" y="305613"/>
                </a:lnTo>
                <a:lnTo>
                  <a:pt x="22503" y="354077"/>
                </a:lnTo>
                <a:lnTo>
                  <a:pt x="19597" y="356031"/>
                </a:lnTo>
                <a:lnTo>
                  <a:pt x="16707" y="357334"/>
                </a:lnTo>
                <a:lnTo>
                  <a:pt x="13828" y="358203"/>
                </a:lnTo>
                <a:lnTo>
                  <a:pt x="10956" y="359735"/>
                </a:lnTo>
                <a:lnTo>
                  <a:pt x="8089" y="361708"/>
                </a:lnTo>
                <a:lnTo>
                  <a:pt x="0" y="368115"/>
                </a:lnTo>
                <a:lnTo>
                  <a:pt x="4197" y="363844"/>
                </a:lnTo>
                <a:lnTo>
                  <a:pt x="16642" y="3513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77"/>
          <p:cNvSpPr/>
          <p:nvPr/>
        </p:nvSpPr>
        <p:spPr>
          <a:xfrm>
            <a:off x="2248852" y="1371600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4551" y="12594"/>
                </a:lnTo>
                <a:lnTo>
                  <a:pt x="6844" y="11253"/>
                </a:lnTo>
                <a:lnTo>
                  <a:pt x="9325" y="10360"/>
                </a:lnTo>
                <a:lnTo>
                  <a:pt x="11932" y="9764"/>
                </a:lnTo>
                <a:lnTo>
                  <a:pt x="14622" y="9366"/>
                </a:lnTo>
                <a:lnTo>
                  <a:pt x="20151" y="8925"/>
                </a:lnTo>
                <a:lnTo>
                  <a:pt x="24864" y="7855"/>
                </a:lnTo>
                <a:lnTo>
                  <a:pt x="30864" y="6189"/>
                </a:lnTo>
                <a:lnTo>
                  <a:pt x="37721" y="4126"/>
                </a:lnTo>
                <a:lnTo>
                  <a:pt x="43245" y="2750"/>
                </a:lnTo>
                <a:lnTo>
                  <a:pt x="47880" y="1833"/>
                </a:lnTo>
                <a:lnTo>
                  <a:pt x="51922" y="1222"/>
                </a:lnTo>
                <a:lnTo>
                  <a:pt x="56522" y="815"/>
                </a:lnTo>
                <a:lnTo>
                  <a:pt x="61494" y="543"/>
                </a:lnTo>
                <a:lnTo>
                  <a:pt x="72098" y="241"/>
                </a:lnTo>
                <a:lnTo>
                  <a:pt x="122890" y="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78"/>
          <p:cNvSpPr/>
          <p:nvPr/>
        </p:nvSpPr>
        <p:spPr>
          <a:xfrm>
            <a:off x="2300287" y="1475664"/>
            <a:ext cx="222886" cy="15952"/>
          </a:xfrm>
          <a:custGeom>
            <a:avLst/>
            <a:gdLst/>
            <a:ahLst/>
            <a:cxnLst/>
            <a:rect l="0" t="0" r="0" b="0"/>
            <a:pathLst>
              <a:path w="222886" h="15952">
                <a:moveTo>
                  <a:pt x="0" y="15951"/>
                </a:moveTo>
                <a:lnTo>
                  <a:pt x="74693" y="15951"/>
                </a:lnTo>
                <a:lnTo>
                  <a:pt x="81228" y="14998"/>
                </a:lnTo>
                <a:lnTo>
                  <a:pt x="88442" y="13411"/>
                </a:lnTo>
                <a:lnTo>
                  <a:pt x="96109" y="11400"/>
                </a:lnTo>
                <a:lnTo>
                  <a:pt x="103125" y="10059"/>
                </a:lnTo>
                <a:lnTo>
                  <a:pt x="109707" y="9166"/>
                </a:lnTo>
                <a:lnTo>
                  <a:pt x="116001" y="8570"/>
                </a:lnTo>
                <a:lnTo>
                  <a:pt x="123054" y="8172"/>
                </a:lnTo>
                <a:lnTo>
                  <a:pt x="138511" y="7731"/>
                </a:lnTo>
                <a:lnTo>
                  <a:pt x="176782" y="7409"/>
                </a:lnTo>
                <a:lnTo>
                  <a:pt x="181672" y="6446"/>
                </a:lnTo>
                <a:lnTo>
                  <a:pt x="185885" y="4852"/>
                </a:lnTo>
                <a:lnTo>
                  <a:pt x="189646" y="2836"/>
                </a:lnTo>
                <a:lnTo>
                  <a:pt x="194058" y="1493"/>
                </a:lnTo>
                <a:lnTo>
                  <a:pt x="198905" y="597"/>
                </a:lnTo>
                <a:lnTo>
                  <a:pt x="204040" y="0"/>
                </a:lnTo>
                <a:lnTo>
                  <a:pt x="207464" y="554"/>
                </a:lnTo>
                <a:lnTo>
                  <a:pt x="209747" y="1876"/>
                </a:lnTo>
                <a:lnTo>
                  <a:pt x="211269" y="3710"/>
                </a:lnTo>
                <a:lnTo>
                  <a:pt x="213236" y="4933"/>
                </a:lnTo>
                <a:lnTo>
                  <a:pt x="215500" y="5748"/>
                </a:lnTo>
                <a:lnTo>
                  <a:pt x="222885" y="73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79"/>
          <p:cNvSpPr/>
          <p:nvPr/>
        </p:nvSpPr>
        <p:spPr>
          <a:xfrm>
            <a:off x="2831782" y="1201489"/>
            <a:ext cx="256724" cy="324267"/>
          </a:xfrm>
          <a:custGeom>
            <a:avLst/>
            <a:gdLst/>
            <a:ahLst/>
            <a:cxnLst/>
            <a:rect l="0" t="0" r="0" b="0"/>
            <a:pathLst>
              <a:path w="256724" h="324267">
                <a:moveTo>
                  <a:pt x="0" y="50096"/>
                </a:moveTo>
                <a:lnTo>
                  <a:pt x="0" y="42715"/>
                </a:lnTo>
                <a:lnTo>
                  <a:pt x="5080" y="39513"/>
                </a:lnTo>
                <a:lnTo>
                  <a:pt x="12735" y="34915"/>
                </a:lnTo>
                <a:lnTo>
                  <a:pt x="19313" y="29696"/>
                </a:lnTo>
                <a:lnTo>
                  <a:pt x="24305" y="26971"/>
                </a:lnTo>
                <a:lnTo>
                  <a:pt x="30491" y="24202"/>
                </a:lnTo>
                <a:lnTo>
                  <a:pt x="37472" y="21403"/>
                </a:lnTo>
                <a:lnTo>
                  <a:pt x="44031" y="18585"/>
                </a:lnTo>
                <a:lnTo>
                  <a:pt x="56400" y="12913"/>
                </a:lnTo>
                <a:lnTo>
                  <a:pt x="63317" y="11020"/>
                </a:lnTo>
                <a:lnTo>
                  <a:pt x="70787" y="9758"/>
                </a:lnTo>
                <a:lnTo>
                  <a:pt x="78624" y="8916"/>
                </a:lnTo>
                <a:lnTo>
                  <a:pt x="86706" y="7403"/>
                </a:lnTo>
                <a:lnTo>
                  <a:pt x="94951" y="5441"/>
                </a:lnTo>
                <a:lnTo>
                  <a:pt x="103306" y="3181"/>
                </a:lnTo>
                <a:lnTo>
                  <a:pt x="110781" y="1674"/>
                </a:lnTo>
                <a:lnTo>
                  <a:pt x="117669" y="670"/>
                </a:lnTo>
                <a:lnTo>
                  <a:pt x="124166" y="0"/>
                </a:lnTo>
                <a:lnTo>
                  <a:pt x="130402" y="506"/>
                </a:lnTo>
                <a:lnTo>
                  <a:pt x="136465" y="1796"/>
                </a:lnTo>
                <a:lnTo>
                  <a:pt x="142412" y="3608"/>
                </a:lnTo>
                <a:lnTo>
                  <a:pt x="148281" y="4817"/>
                </a:lnTo>
                <a:lnTo>
                  <a:pt x="154099" y="5622"/>
                </a:lnTo>
                <a:lnTo>
                  <a:pt x="159883" y="6159"/>
                </a:lnTo>
                <a:lnTo>
                  <a:pt x="165643" y="6517"/>
                </a:lnTo>
                <a:lnTo>
                  <a:pt x="177124" y="6915"/>
                </a:lnTo>
                <a:lnTo>
                  <a:pt x="180948" y="7973"/>
                </a:lnTo>
                <a:lnTo>
                  <a:pt x="183497" y="9632"/>
                </a:lnTo>
                <a:lnTo>
                  <a:pt x="189625" y="16516"/>
                </a:lnTo>
                <a:lnTo>
                  <a:pt x="192139" y="19137"/>
                </a:lnTo>
                <a:lnTo>
                  <a:pt x="192863" y="22789"/>
                </a:lnTo>
                <a:lnTo>
                  <a:pt x="192393" y="27129"/>
                </a:lnTo>
                <a:lnTo>
                  <a:pt x="191127" y="31927"/>
                </a:lnTo>
                <a:lnTo>
                  <a:pt x="187180" y="39798"/>
                </a:lnTo>
                <a:lnTo>
                  <a:pt x="182251" y="47424"/>
                </a:lnTo>
                <a:lnTo>
                  <a:pt x="176886" y="57163"/>
                </a:lnTo>
                <a:lnTo>
                  <a:pt x="173169" y="62427"/>
                </a:lnTo>
                <a:lnTo>
                  <a:pt x="168786" y="67842"/>
                </a:lnTo>
                <a:lnTo>
                  <a:pt x="163959" y="73356"/>
                </a:lnTo>
                <a:lnTo>
                  <a:pt x="158836" y="77985"/>
                </a:lnTo>
                <a:lnTo>
                  <a:pt x="153516" y="82024"/>
                </a:lnTo>
                <a:lnTo>
                  <a:pt x="148064" y="85668"/>
                </a:lnTo>
                <a:lnTo>
                  <a:pt x="142524" y="90003"/>
                </a:lnTo>
                <a:lnTo>
                  <a:pt x="136926" y="94798"/>
                </a:lnTo>
                <a:lnTo>
                  <a:pt x="131289" y="99900"/>
                </a:lnTo>
                <a:lnTo>
                  <a:pt x="125626" y="104253"/>
                </a:lnTo>
                <a:lnTo>
                  <a:pt x="119946" y="108108"/>
                </a:lnTo>
                <a:lnTo>
                  <a:pt x="114254" y="111631"/>
                </a:lnTo>
                <a:lnTo>
                  <a:pt x="108554" y="114932"/>
                </a:lnTo>
                <a:lnTo>
                  <a:pt x="97141" y="121139"/>
                </a:lnTo>
                <a:lnTo>
                  <a:pt x="80006" y="129989"/>
                </a:lnTo>
                <a:lnTo>
                  <a:pt x="76197" y="132885"/>
                </a:lnTo>
                <a:lnTo>
                  <a:pt x="73658" y="135769"/>
                </a:lnTo>
                <a:lnTo>
                  <a:pt x="69583" y="142689"/>
                </a:lnTo>
                <a:lnTo>
                  <a:pt x="68296" y="143257"/>
                </a:lnTo>
                <a:lnTo>
                  <a:pt x="61287" y="144243"/>
                </a:lnTo>
                <a:lnTo>
                  <a:pt x="68057" y="144363"/>
                </a:lnTo>
                <a:lnTo>
                  <a:pt x="76603" y="144380"/>
                </a:lnTo>
                <a:lnTo>
                  <a:pt x="82501" y="143432"/>
                </a:lnTo>
                <a:lnTo>
                  <a:pt x="89290" y="141847"/>
                </a:lnTo>
                <a:lnTo>
                  <a:pt x="96674" y="139838"/>
                </a:lnTo>
                <a:lnTo>
                  <a:pt x="104455" y="138499"/>
                </a:lnTo>
                <a:lnTo>
                  <a:pt x="112499" y="137606"/>
                </a:lnTo>
                <a:lnTo>
                  <a:pt x="120719" y="137011"/>
                </a:lnTo>
                <a:lnTo>
                  <a:pt x="129057" y="136614"/>
                </a:lnTo>
                <a:lnTo>
                  <a:pt x="145941" y="136173"/>
                </a:lnTo>
                <a:lnTo>
                  <a:pt x="192635" y="135852"/>
                </a:lnTo>
                <a:lnTo>
                  <a:pt x="199861" y="136794"/>
                </a:lnTo>
                <a:lnTo>
                  <a:pt x="207536" y="138374"/>
                </a:lnTo>
                <a:lnTo>
                  <a:pt x="215510" y="140381"/>
                </a:lnTo>
                <a:lnTo>
                  <a:pt x="222731" y="142671"/>
                </a:lnTo>
                <a:lnTo>
                  <a:pt x="229450" y="145150"/>
                </a:lnTo>
                <a:lnTo>
                  <a:pt x="244819" y="151422"/>
                </a:lnTo>
                <a:lnTo>
                  <a:pt x="249461" y="157359"/>
                </a:lnTo>
                <a:lnTo>
                  <a:pt x="253747" y="165396"/>
                </a:lnTo>
                <a:lnTo>
                  <a:pt x="255651" y="172143"/>
                </a:lnTo>
                <a:lnTo>
                  <a:pt x="256498" y="180856"/>
                </a:lnTo>
                <a:lnTo>
                  <a:pt x="256723" y="185847"/>
                </a:lnTo>
                <a:lnTo>
                  <a:pt x="255921" y="191079"/>
                </a:lnTo>
                <a:lnTo>
                  <a:pt x="254434" y="196472"/>
                </a:lnTo>
                <a:lnTo>
                  <a:pt x="252490" y="201972"/>
                </a:lnTo>
                <a:lnTo>
                  <a:pt x="249290" y="207544"/>
                </a:lnTo>
                <a:lnTo>
                  <a:pt x="245250" y="213164"/>
                </a:lnTo>
                <a:lnTo>
                  <a:pt x="240653" y="218815"/>
                </a:lnTo>
                <a:lnTo>
                  <a:pt x="234730" y="225440"/>
                </a:lnTo>
                <a:lnTo>
                  <a:pt x="220529" y="240422"/>
                </a:lnTo>
                <a:lnTo>
                  <a:pt x="212742" y="247465"/>
                </a:lnTo>
                <a:lnTo>
                  <a:pt x="204693" y="254065"/>
                </a:lnTo>
                <a:lnTo>
                  <a:pt x="196469" y="260370"/>
                </a:lnTo>
                <a:lnTo>
                  <a:pt x="188130" y="266479"/>
                </a:lnTo>
                <a:lnTo>
                  <a:pt x="171243" y="278346"/>
                </a:lnTo>
                <a:lnTo>
                  <a:pt x="162740" y="283225"/>
                </a:lnTo>
                <a:lnTo>
                  <a:pt x="154213" y="287430"/>
                </a:lnTo>
                <a:lnTo>
                  <a:pt x="145671" y="291186"/>
                </a:lnTo>
                <a:lnTo>
                  <a:pt x="137119" y="294643"/>
                </a:lnTo>
                <a:lnTo>
                  <a:pt x="119997" y="301023"/>
                </a:lnTo>
                <a:lnTo>
                  <a:pt x="94292" y="309970"/>
                </a:lnTo>
                <a:lnTo>
                  <a:pt x="86674" y="312880"/>
                </a:lnTo>
                <a:lnTo>
                  <a:pt x="79690" y="315773"/>
                </a:lnTo>
                <a:lnTo>
                  <a:pt x="73129" y="318654"/>
                </a:lnTo>
                <a:lnTo>
                  <a:pt x="67803" y="320574"/>
                </a:lnTo>
                <a:lnTo>
                  <a:pt x="63299" y="321855"/>
                </a:lnTo>
                <a:lnTo>
                  <a:pt x="55755" y="323277"/>
                </a:lnTo>
                <a:lnTo>
                  <a:pt x="49228" y="323910"/>
                </a:lnTo>
                <a:lnTo>
                  <a:pt x="44748" y="324266"/>
                </a:lnTo>
                <a:lnTo>
                  <a:pt x="44120" y="323363"/>
                </a:lnTo>
                <a:lnTo>
                  <a:pt x="43421" y="319820"/>
                </a:lnTo>
                <a:lnTo>
                  <a:pt x="44187" y="318495"/>
                </a:lnTo>
                <a:lnTo>
                  <a:pt x="45651" y="317611"/>
                </a:lnTo>
                <a:lnTo>
                  <a:pt x="47579" y="317021"/>
                </a:lnTo>
                <a:lnTo>
                  <a:pt x="48864" y="315676"/>
                </a:lnTo>
                <a:lnTo>
                  <a:pt x="49721" y="313827"/>
                </a:lnTo>
                <a:lnTo>
                  <a:pt x="50293" y="311641"/>
                </a:lnTo>
                <a:lnTo>
                  <a:pt x="51626" y="310184"/>
                </a:lnTo>
                <a:lnTo>
                  <a:pt x="53467" y="309213"/>
                </a:lnTo>
                <a:lnTo>
                  <a:pt x="60007" y="3072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80"/>
          <p:cNvSpPr/>
          <p:nvPr/>
        </p:nvSpPr>
        <p:spPr>
          <a:xfrm>
            <a:off x="3243262" y="1251585"/>
            <a:ext cx="214314" cy="240031"/>
          </a:xfrm>
          <a:custGeom>
            <a:avLst/>
            <a:gdLst/>
            <a:ahLst/>
            <a:cxnLst/>
            <a:rect l="0" t="0" r="0" b="0"/>
            <a:pathLst>
              <a:path w="214314" h="240031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9683"/>
                </a:lnTo>
                <a:lnTo>
                  <a:pt x="9325" y="13122"/>
                </a:lnTo>
                <a:lnTo>
                  <a:pt x="11931" y="17321"/>
                </a:lnTo>
                <a:lnTo>
                  <a:pt x="17368" y="24525"/>
                </a:lnTo>
                <a:lnTo>
                  <a:pt x="22959" y="30902"/>
                </a:lnTo>
                <a:lnTo>
                  <a:pt x="28619" y="36912"/>
                </a:lnTo>
                <a:lnTo>
                  <a:pt x="31462" y="41753"/>
                </a:lnTo>
                <a:lnTo>
                  <a:pt x="34310" y="47837"/>
                </a:lnTo>
                <a:lnTo>
                  <a:pt x="37161" y="54752"/>
                </a:lnTo>
                <a:lnTo>
                  <a:pt x="40014" y="61266"/>
                </a:lnTo>
                <a:lnTo>
                  <a:pt x="45724" y="73584"/>
                </a:lnTo>
                <a:lnTo>
                  <a:pt x="54294" y="91229"/>
                </a:lnTo>
                <a:lnTo>
                  <a:pt x="58103" y="97014"/>
                </a:lnTo>
                <a:lnTo>
                  <a:pt x="62548" y="102776"/>
                </a:lnTo>
                <a:lnTo>
                  <a:pt x="67416" y="108522"/>
                </a:lnTo>
                <a:lnTo>
                  <a:pt x="71614" y="115210"/>
                </a:lnTo>
                <a:lnTo>
                  <a:pt x="75366" y="122527"/>
                </a:lnTo>
                <a:lnTo>
                  <a:pt x="82073" y="137324"/>
                </a:lnTo>
                <a:lnTo>
                  <a:pt x="88229" y="150250"/>
                </a:lnTo>
                <a:lnTo>
                  <a:pt x="92157" y="156364"/>
                </a:lnTo>
                <a:lnTo>
                  <a:pt x="96681" y="162345"/>
                </a:lnTo>
                <a:lnTo>
                  <a:pt x="101601" y="168237"/>
                </a:lnTo>
                <a:lnTo>
                  <a:pt x="105834" y="173118"/>
                </a:lnTo>
                <a:lnTo>
                  <a:pt x="109608" y="177324"/>
                </a:lnTo>
                <a:lnTo>
                  <a:pt x="113078" y="181081"/>
                </a:lnTo>
                <a:lnTo>
                  <a:pt x="116343" y="185491"/>
                </a:lnTo>
                <a:lnTo>
                  <a:pt x="119471" y="190335"/>
                </a:lnTo>
                <a:lnTo>
                  <a:pt x="122510" y="195470"/>
                </a:lnTo>
                <a:lnTo>
                  <a:pt x="125488" y="199846"/>
                </a:lnTo>
                <a:lnTo>
                  <a:pt x="131338" y="207248"/>
                </a:lnTo>
                <a:lnTo>
                  <a:pt x="135184" y="210555"/>
                </a:lnTo>
                <a:lnTo>
                  <a:pt x="139652" y="213712"/>
                </a:lnTo>
                <a:lnTo>
                  <a:pt x="144537" y="216770"/>
                </a:lnTo>
                <a:lnTo>
                  <a:pt x="148745" y="219760"/>
                </a:lnTo>
                <a:lnTo>
                  <a:pt x="152503" y="222707"/>
                </a:lnTo>
                <a:lnTo>
                  <a:pt x="155962" y="225624"/>
                </a:lnTo>
                <a:lnTo>
                  <a:pt x="162344" y="231404"/>
                </a:lnTo>
                <a:lnTo>
                  <a:pt x="165379" y="234279"/>
                </a:lnTo>
                <a:lnTo>
                  <a:pt x="168355" y="236196"/>
                </a:lnTo>
                <a:lnTo>
                  <a:pt x="174202" y="238326"/>
                </a:lnTo>
                <a:lnTo>
                  <a:pt x="179975" y="239272"/>
                </a:lnTo>
                <a:lnTo>
                  <a:pt x="186669" y="239693"/>
                </a:lnTo>
                <a:lnTo>
                  <a:pt x="202852" y="239985"/>
                </a:lnTo>
                <a:lnTo>
                  <a:pt x="21431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81"/>
          <p:cNvSpPr/>
          <p:nvPr/>
        </p:nvSpPr>
        <p:spPr>
          <a:xfrm>
            <a:off x="3200400" y="1260157"/>
            <a:ext cx="317183" cy="188596"/>
          </a:xfrm>
          <a:custGeom>
            <a:avLst/>
            <a:gdLst/>
            <a:ahLst/>
            <a:cxnLst/>
            <a:rect l="0" t="0" r="0" b="0"/>
            <a:pathLst>
              <a:path w="317183" h="188596">
                <a:moveTo>
                  <a:pt x="317182" y="0"/>
                </a:moveTo>
                <a:lnTo>
                  <a:pt x="312632" y="0"/>
                </a:lnTo>
                <a:lnTo>
                  <a:pt x="310338" y="953"/>
                </a:lnTo>
                <a:lnTo>
                  <a:pt x="302560" y="5891"/>
                </a:lnTo>
                <a:lnTo>
                  <a:pt x="293271" y="8731"/>
                </a:lnTo>
                <a:lnTo>
                  <a:pt x="284012" y="12770"/>
                </a:lnTo>
                <a:lnTo>
                  <a:pt x="273548" y="17741"/>
                </a:lnTo>
                <a:lnTo>
                  <a:pt x="268090" y="20400"/>
                </a:lnTo>
                <a:lnTo>
                  <a:pt x="262546" y="24077"/>
                </a:lnTo>
                <a:lnTo>
                  <a:pt x="256946" y="28434"/>
                </a:lnTo>
                <a:lnTo>
                  <a:pt x="251307" y="33243"/>
                </a:lnTo>
                <a:lnTo>
                  <a:pt x="245643" y="38355"/>
                </a:lnTo>
                <a:lnTo>
                  <a:pt x="234269" y="49114"/>
                </a:lnTo>
                <a:lnTo>
                  <a:pt x="227617" y="54650"/>
                </a:lnTo>
                <a:lnTo>
                  <a:pt x="220324" y="60246"/>
                </a:lnTo>
                <a:lnTo>
                  <a:pt x="212605" y="65882"/>
                </a:lnTo>
                <a:lnTo>
                  <a:pt x="196408" y="77223"/>
                </a:lnTo>
                <a:lnTo>
                  <a:pt x="188089" y="82915"/>
                </a:lnTo>
                <a:lnTo>
                  <a:pt x="179685" y="87661"/>
                </a:lnTo>
                <a:lnTo>
                  <a:pt x="171225" y="91778"/>
                </a:lnTo>
                <a:lnTo>
                  <a:pt x="162727" y="95476"/>
                </a:lnTo>
                <a:lnTo>
                  <a:pt x="155157" y="99846"/>
                </a:lnTo>
                <a:lnTo>
                  <a:pt x="148206" y="104664"/>
                </a:lnTo>
                <a:lnTo>
                  <a:pt x="141666" y="109781"/>
                </a:lnTo>
                <a:lnTo>
                  <a:pt x="134449" y="115097"/>
                </a:lnTo>
                <a:lnTo>
                  <a:pt x="118809" y="126084"/>
                </a:lnTo>
                <a:lnTo>
                  <a:pt x="93940" y="142980"/>
                </a:lnTo>
                <a:lnTo>
                  <a:pt x="86439" y="147708"/>
                </a:lnTo>
                <a:lnTo>
                  <a:pt x="79533" y="151812"/>
                </a:lnTo>
                <a:lnTo>
                  <a:pt x="73025" y="155500"/>
                </a:lnTo>
                <a:lnTo>
                  <a:pt x="60712" y="162139"/>
                </a:lnTo>
                <a:lnTo>
                  <a:pt x="37287" y="174162"/>
                </a:lnTo>
                <a:lnTo>
                  <a:pt x="28319" y="177418"/>
                </a:lnTo>
                <a:lnTo>
                  <a:pt x="24594" y="178286"/>
                </a:lnTo>
                <a:lnTo>
                  <a:pt x="17915" y="181791"/>
                </a:lnTo>
                <a:lnTo>
                  <a:pt x="14801" y="184059"/>
                </a:lnTo>
                <a:lnTo>
                  <a:pt x="8801" y="18657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82"/>
          <p:cNvSpPr/>
          <p:nvPr/>
        </p:nvSpPr>
        <p:spPr>
          <a:xfrm>
            <a:off x="3611879" y="1345882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5575" y="5891"/>
                </a:lnTo>
                <a:lnTo>
                  <a:pt x="19909" y="6785"/>
                </a:lnTo>
                <a:lnTo>
                  <a:pt x="24702" y="7381"/>
                </a:lnTo>
                <a:lnTo>
                  <a:pt x="29803" y="7778"/>
                </a:lnTo>
                <a:lnTo>
                  <a:pt x="35109" y="8043"/>
                </a:lnTo>
                <a:lnTo>
                  <a:pt x="46084" y="8337"/>
                </a:lnTo>
                <a:lnTo>
                  <a:pt x="186400" y="8573"/>
                </a:lnTo>
                <a:lnTo>
                  <a:pt x="187132" y="7620"/>
                </a:lnTo>
                <a:lnTo>
                  <a:pt x="187620" y="6033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83"/>
          <p:cNvSpPr/>
          <p:nvPr/>
        </p:nvSpPr>
        <p:spPr>
          <a:xfrm>
            <a:off x="3954779" y="1208722"/>
            <a:ext cx="154306" cy="282493"/>
          </a:xfrm>
          <a:custGeom>
            <a:avLst/>
            <a:gdLst/>
            <a:ahLst/>
            <a:cxnLst/>
            <a:rect l="0" t="0" r="0" b="0"/>
            <a:pathLst>
              <a:path w="154306" h="282493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6116" y="8731"/>
                </a:lnTo>
                <a:lnTo>
                  <a:pt x="16688" y="12770"/>
                </a:lnTo>
                <a:lnTo>
                  <a:pt x="17793" y="15181"/>
                </a:lnTo>
                <a:lnTo>
                  <a:pt x="21561" y="20400"/>
                </a:lnTo>
                <a:lnTo>
                  <a:pt x="22946" y="23125"/>
                </a:lnTo>
                <a:lnTo>
                  <a:pt x="24486" y="28693"/>
                </a:lnTo>
                <a:lnTo>
                  <a:pt x="27710" y="36882"/>
                </a:lnTo>
                <a:lnTo>
                  <a:pt x="29904" y="41733"/>
                </a:lnTo>
                <a:lnTo>
                  <a:pt x="32341" y="49663"/>
                </a:lnTo>
                <a:lnTo>
                  <a:pt x="34376" y="57315"/>
                </a:lnTo>
                <a:lnTo>
                  <a:pt x="36253" y="62023"/>
                </a:lnTo>
                <a:lnTo>
                  <a:pt x="38456" y="67066"/>
                </a:lnTo>
                <a:lnTo>
                  <a:pt x="43444" y="77750"/>
                </a:lnTo>
                <a:lnTo>
                  <a:pt x="80013" y="151451"/>
                </a:lnTo>
                <a:lnTo>
                  <a:pt x="82870" y="158117"/>
                </a:lnTo>
                <a:lnTo>
                  <a:pt x="85727" y="165419"/>
                </a:lnTo>
                <a:lnTo>
                  <a:pt x="88584" y="173144"/>
                </a:lnTo>
                <a:lnTo>
                  <a:pt x="91441" y="180200"/>
                </a:lnTo>
                <a:lnTo>
                  <a:pt x="94299" y="186808"/>
                </a:lnTo>
                <a:lnTo>
                  <a:pt x="97156" y="193119"/>
                </a:lnTo>
                <a:lnTo>
                  <a:pt x="100966" y="198278"/>
                </a:lnTo>
                <a:lnTo>
                  <a:pt x="105411" y="202671"/>
                </a:lnTo>
                <a:lnTo>
                  <a:pt x="110279" y="206551"/>
                </a:lnTo>
                <a:lnTo>
                  <a:pt x="114477" y="211043"/>
                </a:lnTo>
                <a:lnTo>
                  <a:pt x="118228" y="215943"/>
                </a:lnTo>
                <a:lnTo>
                  <a:pt x="121681" y="221115"/>
                </a:lnTo>
                <a:lnTo>
                  <a:pt x="125518" y="229401"/>
                </a:lnTo>
                <a:lnTo>
                  <a:pt x="128176" y="237211"/>
                </a:lnTo>
                <a:lnTo>
                  <a:pt x="130218" y="241961"/>
                </a:lnTo>
                <a:lnTo>
                  <a:pt x="132533" y="247032"/>
                </a:lnTo>
                <a:lnTo>
                  <a:pt x="135104" y="255207"/>
                </a:lnTo>
                <a:lnTo>
                  <a:pt x="135790" y="258720"/>
                </a:lnTo>
                <a:lnTo>
                  <a:pt x="139091" y="265164"/>
                </a:lnTo>
                <a:lnTo>
                  <a:pt x="141305" y="268216"/>
                </a:lnTo>
                <a:lnTo>
                  <a:pt x="143734" y="270251"/>
                </a:lnTo>
                <a:lnTo>
                  <a:pt x="146305" y="271607"/>
                </a:lnTo>
                <a:lnTo>
                  <a:pt x="148972" y="272512"/>
                </a:lnTo>
                <a:lnTo>
                  <a:pt x="150750" y="274067"/>
                </a:lnTo>
                <a:lnTo>
                  <a:pt x="151935" y="276056"/>
                </a:lnTo>
                <a:lnTo>
                  <a:pt x="154167" y="282492"/>
                </a:lnTo>
                <a:lnTo>
                  <a:pt x="15430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84"/>
          <p:cNvSpPr/>
          <p:nvPr/>
        </p:nvSpPr>
        <p:spPr>
          <a:xfrm>
            <a:off x="3898743" y="1217294"/>
            <a:ext cx="244633" cy="248604"/>
          </a:xfrm>
          <a:custGeom>
            <a:avLst/>
            <a:gdLst/>
            <a:ahLst/>
            <a:cxnLst/>
            <a:rect l="0" t="0" r="0" b="0"/>
            <a:pathLst>
              <a:path w="244633" h="248604">
                <a:moveTo>
                  <a:pt x="244632" y="0"/>
                </a:moveTo>
                <a:lnTo>
                  <a:pt x="244632" y="33492"/>
                </a:lnTo>
                <a:lnTo>
                  <a:pt x="243679" y="37569"/>
                </a:lnTo>
                <a:lnTo>
                  <a:pt x="240081" y="44637"/>
                </a:lnTo>
                <a:lnTo>
                  <a:pt x="236835" y="48808"/>
                </a:lnTo>
                <a:lnTo>
                  <a:pt x="232766" y="53494"/>
                </a:lnTo>
                <a:lnTo>
                  <a:pt x="228149" y="58523"/>
                </a:lnTo>
                <a:lnTo>
                  <a:pt x="224118" y="63781"/>
                </a:lnTo>
                <a:lnTo>
                  <a:pt x="220478" y="69190"/>
                </a:lnTo>
                <a:lnTo>
                  <a:pt x="217099" y="74702"/>
                </a:lnTo>
                <a:lnTo>
                  <a:pt x="212942" y="80282"/>
                </a:lnTo>
                <a:lnTo>
                  <a:pt x="208266" y="85906"/>
                </a:lnTo>
                <a:lnTo>
                  <a:pt x="203242" y="91561"/>
                </a:lnTo>
                <a:lnTo>
                  <a:pt x="197036" y="97236"/>
                </a:lnTo>
                <a:lnTo>
                  <a:pt x="190041" y="102924"/>
                </a:lnTo>
                <a:lnTo>
                  <a:pt x="182521" y="108621"/>
                </a:lnTo>
                <a:lnTo>
                  <a:pt x="175602" y="114324"/>
                </a:lnTo>
                <a:lnTo>
                  <a:pt x="169084" y="120032"/>
                </a:lnTo>
                <a:lnTo>
                  <a:pt x="162834" y="125741"/>
                </a:lnTo>
                <a:lnTo>
                  <a:pt x="155810" y="131453"/>
                </a:lnTo>
                <a:lnTo>
                  <a:pt x="148270" y="137165"/>
                </a:lnTo>
                <a:lnTo>
                  <a:pt x="140386" y="142879"/>
                </a:lnTo>
                <a:lnTo>
                  <a:pt x="133224" y="148593"/>
                </a:lnTo>
                <a:lnTo>
                  <a:pt x="126545" y="154307"/>
                </a:lnTo>
                <a:lnTo>
                  <a:pt x="120187" y="160022"/>
                </a:lnTo>
                <a:lnTo>
                  <a:pt x="108043" y="171451"/>
                </a:lnTo>
                <a:lnTo>
                  <a:pt x="102138" y="177166"/>
                </a:lnTo>
                <a:lnTo>
                  <a:pt x="96296" y="181928"/>
                </a:lnTo>
                <a:lnTo>
                  <a:pt x="90496" y="186056"/>
                </a:lnTo>
                <a:lnTo>
                  <a:pt x="84724" y="189760"/>
                </a:lnTo>
                <a:lnTo>
                  <a:pt x="78972" y="194134"/>
                </a:lnTo>
                <a:lnTo>
                  <a:pt x="73231" y="198955"/>
                </a:lnTo>
                <a:lnTo>
                  <a:pt x="67500" y="204075"/>
                </a:lnTo>
                <a:lnTo>
                  <a:pt x="61774" y="208440"/>
                </a:lnTo>
                <a:lnTo>
                  <a:pt x="56052" y="212303"/>
                </a:lnTo>
                <a:lnTo>
                  <a:pt x="50331" y="215830"/>
                </a:lnTo>
                <a:lnTo>
                  <a:pt x="45566" y="219134"/>
                </a:lnTo>
                <a:lnTo>
                  <a:pt x="41436" y="222290"/>
                </a:lnTo>
                <a:lnTo>
                  <a:pt x="34308" y="228336"/>
                </a:lnTo>
                <a:lnTo>
                  <a:pt x="27964" y="234198"/>
                </a:lnTo>
                <a:lnTo>
                  <a:pt x="24939" y="236142"/>
                </a:lnTo>
                <a:lnTo>
                  <a:pt x="19038" y="238302"/>
                </a:lnTo>
                <a:lnTo>
                  <a:pt x="13241" y="241802"/>
                </a:lnTo>
                <a:lnTo>
                  <a:pt x="6308" y="247260"/>
                </a:lnTo>
                <a:lnTo>
                  <a:pt x="2820" y="248006"/>
                </a:lnTo>
                <a:lnTo>
                  <a:pt x="0" y="248338"/>
                </a:lnTo>
                <a:lnTo>
                  <a:pt x="4602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85"/>
          <p:cNvSpPr/>
          <p:nvPr/>
        </p:nvSpPr>
        <p:spPr>
          <a:xfrm>
            <a:off x="4263390" y="1071562"/>
            <a:ext cx="214266" cy="188596"/>
          </a:xfrm>
          <a:custGeom>
            <a:avLst/>
            <a:gdLst/>
            <a:ahLst/>
            <a:cxnLst/>
            <a:rect l="0" t="0" r="0" b="0"/>
            <a:pathLst>
              <a:path w="214266" h="188596">
                <a:moveTo>
                  <a:pt x="25717" y="34290"/>
                </a:moveTo>
                <a:lnTo>
                  <a:pt x="30268" y="34290"/>
                </a:lnTo>
                <a:lnTo>
                  <a:pt x="31609" y="33338"/>
                </a:lnTo>
                <a:lnTo>
                  <a:pt x="32502" y="31750"/>
                </a:lnTo>
                <a:lnTo>
                  <a:pt x="33936" y="26909"/>
                </a:lnTo>
                <a:lnTo>
                  <a:pt x="38736" y="21520"/>
                </a:lnTo>
                <a:lnTo>
                  <a:pt x="40112" y="19109"/>
                </a:lnTo>
                <a:lnTo>
                  <a:pt x="41639" y="13890"/>
                </a:lnTo>
                <a:lnTo>
                  <a:pt x="43000" y="12118"/>
                </a:lnTo>
                <a:lnTo>
                  <a:pt x="44859" y="10936"/>
                </a:lnTo>
                <a:lnTo>
                  <a:pt x="49464" y="9623"/>
                </a:lnTo>
                <a:lnTo>
                  <a:pt x="54686" y="9039"/>
                </a:lnTo>
                <a:lnTo>
                  <a:pt x="56460" y="7931"/>
                </a:lnTo>
                <a:lnTo>
                  <a:pt x="57643" y="6240"/>
                </a:lnTo>
                <a:lnTo>
                  <a:pt x="58431" y="4160"/>
                </a:lnTo>
                <a:lnTo>
                  <a:pt x="59909" y="2773"/>
                </a:lnTo>
                <a:lnTo>
                  <a:pt x="61847" y="1849"/>
                </a:lnTo>
                <a:lnTo>
                  <a:pt x="66539" y="822"/>
                </a:lnTo>
                <a:lnTo>
                  <a:pt x="71800" y="365"/>
                </a:lnTo>
                <a:lnTo>
                  <a:pt x="77047" y="72"/>
                </a:lnTo>
                <a:lnTo>
                  <a:pt x="122875" y="0"/>
                </a:lnTo>
                <a:lnTo>
                  <a:pt x="124779" y="953"/>
                </a:lnTo>
                <a:lnTo>
                  <a:pt x="126048" y="2540"/>
                </a:lnTo>
                <a:lnTo>
                  <a:pt x="126894" y="4551"/>
                </a:lnTo>
                <a:lnTo>
                  <a:pt x="130375" y="9325"/>
                </a:lnTo>
                <a:lnTo>
                  <a:pt x="135820" y="15600"/>
                </a:lnTo>
                <a:lnTo>
                  <a:pt x="136564" y="18999"/>
                </a:lnTo>
                <a:lnTo>
                  <a:pt x="136762" y="21238"/>
                </a:lnTo>
                <a:lnTo>
                  <a:pt x="135943" y="23684"/>
                </a:lnTo>
                <a:lnTo>
                  <a:pt x="132491" y="28941"/>
                </a:lnTo>
                <a:lnTo>
                  <a:pt x="128406" y="34186"/>
                </a:lnTo>
                <a:lnTo>
                  <a:pt x="124378" y="38371"/>
                </a:lnTo>
                <a:lnTo>
                  <a:pt x="87064" y="75813"/>
                </a:lnTo>
                <a:lnTo>
                  <a:pt x="86618" y="77212"/>
                </a:lnTo>
                <a:lnTo>
                  <a:pt x="85989" y="82779"/>
                </a:lnTo>
                <a:lnTo>
                  <a:pt x="85740" y="88093"/>
                </a:lnTo>
                <a:lnTo>
                  <a:pt x="85728" y="93072"/>
                </a:lnTo>
                <a:lnTo>
                  <a:pt x="86679" y="93480"/>
                </a:lnTo>
                <a:lnTo>
                  <a:pt x="90276" y="93934"/>
                </a:lnTo>
                <a:lnTo>
                  <a:pt x="93521" y="94055"/>
                </a:lnTo>
                <a:lnTo>
                  <a:pt x="107190" y="94226"/>
                </a:lnTo>
                <a:lnTo>
                  <a:pt x="173810" y="94297"/>
                </a:lnTo>
                <a:lnTo>
                  <a:pt x="177786" y="95250"/>
                </a:lnTo>
                <a:lnTo>
                  <a:pt x="182341" y="96837"/>
                </a:lnTo>
                <a:lnTo>
                  <a:pt x="187283" y="98848"/>
                </a:lnTo>
                <a:lnTo>
                  <a:pt x="191530" y="100189"/>
                </a:lnTo>
                <a:lnTo>
                  <a:pt x="195314" y="101083"/>
                </a:lnTo>
                <a:lnTo>
                  <a:pt x="198789" y="101678"/>
                </a:lnTo>
                <a:lnTo>
                  <a:pt x="205191" y="104880"/>
                </a:lnTo>
                <a:lnTo>
                  <a:pt x="212510" y="110146"/>
                </a:lnTo>
                <a:lnTo>
                  <a:pt x="213111" y="111531"/>
                </a:lnTo>
                <a:lnTo>
                  <a:pt x="213956" y="117078"/>
                </a:lnTo>
                <a:lnTo>
                  <a:pt x="214242" y="121975"/>
                </a:lnTo>
                <a:lnTo>
                  <a:pt x="214265" y="124179"/>
                </a:lnTo>
                <a:lnTo>
                  <a:pt x="213328" y="126601"/>
                </a:lnTo>
                <a:lnTo>
                  <a:pt x="209747" y="131832"/>
                </a:lnTo>
                <a:lnTo>
                  <a:pt x="206506" y="134561"/>
                </a:lnTo>
                <a:lnTo>
                  <a:pt x="202440" y="137332"/>
                </a:lnTo>
                <a:lnTo>
                  <a:pt x="197825" y="140132"/>
                </a:lnTo>
                <a:lnTo>
                  <a:pt x="193796" y="142951"/>
                </a:lnTo>
                <a:lnTo>
                  <a:pt x="190157" y="145784"/>
                </a:lnTo>
                <a:lnTo>
                  <a:pt x="186779" y="148624"/>
                </a:lnTo>
                <a:lnTo>
                  <a:pt x="182621" y="150518"/>
                </a:lnTo>
                <a:lnTo>
                  <a:pt x="177945" y="151780"/>
                </a:lnTo>
                <a:lnTo>
                  <a:pt x="172922" y="152622"/>
                </a:lnTo>
                <a:lnTo>
                  <a:pt x="167668" y="154135"/>
                </a:lnTo>
                <a:lnTo>
                  <a:pt x="162262" y="156097"/>
                </a:lnTo>
                <a:lnTo>
                  <a:pt x="156752" y="158357"/>
                </a:lnTo>
                <a:lnTo>
                  <a:pt x="150221" y="160816"/>
                </a:lnTo>
                <a:lnTo>
                  <a:pt x="135345" y="166089"/>
                </a:lnTo>
                <a:lnTo>
                  <a:pt x="127377" y="167876"/>
                </a:lnTo>
                <a:lnTo>
                  <a:pt x="119208" y="169067"/>
                </a:lnTo>
                <a:lnTo>
                  <a:pt x="110905" y="169862"/>
                </a:lnTo>
                <a:lnTo>
                  <a:pt x="102511" y="171344"/>
                </a:lnTo>
                <a:lnTo>
                  <a:pt x="94058" y="173284"/>
                </a:lnTo>
                <a:lnTo>
                  <a:pt x="85565" y="175530"/>
                </a:lnTo>
                <a:lnTo>
                  <a:pt x="77998" y="177028"/>
                </a:lnTo>
                <a:lnTo>
                  <a:pt x="71048" y="178026"/>
                </a:lnTo>
                <a:lnTo>
                  <a:pt x="64510" y="178692"/>
                </a:lnTo>
                <a:lnTo>
                  <a:pt x="58247" y="179135"/>
                </a:lnTo>
                <a:lnTo>
                  <a:pt x="52166" y="179431"/>
                </a:lnTo>
                <a:lnTo>
                  <a:pt x="46207" y="179628"/>
                </a:lnTo>
                <a:lnTo>
                  <a:pt x="40330" y="180712"/>
                </a:lnTo>
                <a:lnTo>
                  <a:pt x="34506" y="182387"/>
                </a:lnTo>
                <a:lnTo>
                  <a:pt x="20574" y="187369"/>
                </a:lnTo>
                <a:lnTo>
                  <a:pt x="16129" y="188050"/>
                </a:lnTo>
                <a:lnTo>
                  <a:pt x="10065" y="188487"/>
                </a:lnTo>
                <a:lnTo>
                  <a:pt x="4464" y="18856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86"/>
          <p:cNvSpPr/>
          <p:nvPr/>
        </p:nvSpPr>
        <p:spPr>
          <a:xfrm>
            <a:off x="6380828" y="934402"/>
            <a:ext cx="1404669" cy="1380174"/>
          </a:xfrm>
          <a:custGeom>
            <a:avLst/>
            <a:gdLst/>
            <a:ahLst/>
            <a:cxnLst/>
            <a:rect l="0" t="0" r="0" b="0"/>
            <a:pathLst>
              <a:path w="1404669" h="1380174">
                <a:moveTo>
                  <a:pt x="17114" y="0"/>
                </a:moveTo>
                <a:lnTo>
                  <a:pt x="17114" y="70246"/>
                </a:lnTo>
                <a:lnTo>
                  <a:pt x="14574" y="79163"/>
                </a:lnTo>
                <a:lnTo>
                  <a:pt x="11222" y="89476"/>
                </a:lnTo>
                <a:lnTo>
                  <a:pt x="8777" y="122951"/>
                </a:lnTo>
                <a:lnTo>
                  <a:pt x="8542" y="257646"/>
                </a:lnTo>
                <a:lnTo>
                  <a:pt x="6002" y="271989"/>
                </a:lnTo>
                <a:lnTo>
                  <a:pt x="2650" y="285667"/>
                </a:lnTo>
                <a:lnTo>
                  <a:pt x="322" y="326120"/>
                </a:lnTo>
                <a:lnTo>
                  <a:pt x="0" y="369841"/>
                </a:lnTo>
                <a:lnTo>
                  <a:pt x="2523" y="383766"/>
                </a:lnTo>
                <a:lnTo>
                  <a:pt x="5867" y="397258"/>
                </a:lnTo>
                <a:lnTo>
                  <a:pt x="8307" y="440135"/>
                </a:lnTo>
                <a:lnTo>
                  <a:pt x="8539" y="524148"/>
                </a:lnTo>
                <a:lnTo>
                  <a:pt x="15326" y="563406"/>
                </a:lnTo>
                <a:lnTo>
                  <a:pt x="17831" y="599938"/>
                </a:lnTo>
                <a:lnTo>
                  <a:pt x="24464" y="631113"/>
                </a:lnTo>
                <a:lnTo>
                  <a:pt x="26397" y="660181"/>
                </a:lnTo>
                <a:lnTo>
                  <a:pt x="33036" y="691152"/>
                </a:lnTo>
                <a:lnTo>
                  <a:pt x="34970" y="715256"/>
                </a:lnTo>
                <a:lnTo>
                  <a:pt x="43536" y="744006"/>
                </a:lnTo>
                <a:lnTo>
                  <a:pt x="62875" y="785707"/>
                </a:lnTo>
                <a:lnTo>
                  <a:pt x="77127" y="811834"/>
                </a:lnTo>
                <a:lnTo>
                  <a:pt x="102839" y="850621"/>
                </a:lnTo>
                <a:lnTo>
                  <a:pt x="119984" y="880598"/>
                </a:lnTo>
                <a:lnTo>
                  <a:pt x="122841" y="884246"/>
                </a:lnTo>
                <a:lnTo>
                  <a:pt x="131097" y="890838"/>
                </a:lnTo>
                <a:lnTo>
                  <a:pt x="172015" y="917239"/>
                </a:lnTo>
                <a:lnTo>
                  <a:pt x="182162" y="922012"/>
                </a:lnTo>
                <a:lnTo>
                  <a:pt x="214827" y="932392"/>
                </a:lnTo>
                <a:lnTo>
                  <a:pt x="220360" y="933062"/>
                </a:lnTo>
                <a:lnTo>
                  <a:pt x="229048" y="936347"/>
                </a:lnTo>
                <a:lnTo>
                  <a:pt x="232699" y="938556"/>
                </a:lnTo>
                <a:lnTo>
                  <a:pt x="241835" y="941011"/>
                </a:lnTo>
                <a:lnTo>
                  <a:pt x="284410" y="942941"/>
                </a:lnTo>
                <a:lnTo>
                  <a:pt x="298455" y="942965"/>
                </a:lnTo>
                <a:lnTo>
                  <a:pt x="309159" y="940431"/>
                </a:lnTo>
                <a:lnTo>
                  <a:pt x="323356" y="936189"/>
                </a:lnTo>
                <a:lnTo>
                  <a:pt x="331339" y="934244"/>
                </a:lnTo>
                <a:lnTo>
                  <a:pt x="357520" y="922575"/>
                </a:lnTo>
                <a:lnTo>
                  <a:pt x="369859" y="914282"/>
                </a:lnTo>
                <a:lnTo>
                  <a:pt x="409891" y="875909"/>
                </a:lnTo>
                <a:lnTo>
                  <a:pt x="424865" y="860019"/>
                </a:lnTo>
                <a:lnTo>
                  <a:pt x="431064" y="850226"/>
                </a:lnTo>
                <a:lnTo>
                  <a:pt x="439534" y="842063"/>
                </a:lnTo>
                <a:lnTo>
                  <a:pt x="444460" y="838553"/>
                </a:lnTo>
                <a:lnTo>
                  <a:pt x="452474" y="829573"/>
                </a:lnTo>
                <a:lnTo>
                  <a:pt x="478757" y="791413"/>
                </a:lnTo>
                <a:lnTo>
                  <a:pt x="503599" y="743738"/>
                </a:lnTo>
                <a:lnTo>
                  <a:pt x="517281" y="725086"/>
                </a:lnTo>
                <a:lnTo>
                  <a:pt x="536938" y="682805"/>
                </a:lnTo>
                <a:lnTo>
                  <a:pt x="557167" y="632402"/>
                </a:lnTo>
                <a:lnTo>
                  <a:pt x="563843" y="617300"/>
                </a:lnTo>
                <a:lnTo>
                  <a:pt x="581111" y="589543"/>
                </a:lnTo>
                <a:lnTo>
                  <a:pt x="588772" y="574439"/>
                </a:lnTo>
                <a:lnTo>
                  <a:pt x="606672" y="546681"/>
                </a:lnTo>
                <a:lnTo>
                  <a:pt x="628539" y="506472"/>
                </a:lnTo>
                <a:lnTo>
                  <a:pt x="649928" y="470262"/>
                </a:lnTo>
                <a:lnTo>
                  <a:pt x="670584" y="437789"/>
                </a:lnTo>
                <a:lnTo>
                  <a:pt x="703086" y="396174"/>
                </a:lnTo>
                <a:lnTo>
                  <a:pt x="717570" y="377735"/>
                </a:lnTo>
                <a:lnTo>
                  <a:pt x="730434" y="360207"/>
                </a:lnTo>
                <a:lnTo>
                  <a:pt x="768742" y="320050"/>
                </a:lnTo>
                <a:lnTo>
                  <a:pt x="795555" y="285751"/>
                </a:lnTo>
                <a:lnTo>
                  <a:pt x="808858" y="276860"/>
                </a:lnTo>
                <a:lnTo>
                  <a:pt x="823343" y="268782"/>
                </a:lnTo>
                <a:lnTo>
                  <a:pt x="861404" y="238086"/>
                </a:lnTo>
                <a:lnTo>
                  <a:pt x="888850" y="218043"/>
                </a:lnTo>
                <a:lnTo>
                  <a:pt x="939815" y="194344"/>
                </a:lnTo>
                <a:lnTo>
                  <a:pt x="951396" y="191150"/>
                </a:lnTo>
                <a:lnTo>
                  <a:pt x="962894" y="188778"/>
                </a:lnTo>
                <a:lnTo>
                  <a:pt x="983256" y="182034"/>
                </a:lnTo>
                <a:lnTo>
                  <a:pt x="1001284" y="180420"/>
                </a:lnTo>
                <a:lnTo>
                  <a:pt x="1034489" y="180057"/>
                </a:lnTo>
                <a:lnTo>
                  <a:pt x="1045861" y="182578"/>
                </a:lnTo>
                <a:lnTo>
                  <a:pt x="1060433" y="186812"/>
                </a:lnTo>
                <a:lnTo>
                  <a:pt x="1068504" y="188755"/>
                </a:lnTo>
                <a:lnTo>
                  <a:pt x="1103439" y="203377"/>
                </a:lnTo>
                <a:lnTo>
                  <a:pt x="1107091" y="204164"/>
                </a:lnTo>
                <a:lnTo>
                  <a:pt x="1113688" y="207580"/>
                </a:lnTo>
                <a:lnTo>
                  <a:pt x="1151176" y="234347"/>
                </a:lnTo>
                <a:lnTo>
                  <a:pt x="1168655" y="258844"/>
                </a:lnTo>
                <a:lnTo>
                  <a:pt x="1176928" y="265219"/>
                </a:lnTo>
                <a:lnTo>
                  <a:pt x="1193210" y="277073"/>
                </a:lnTo>
                <a:lnTo>
                  <a:pt x="1214337" y="305905"/>
                </a:lnTo>
                <a:lnTo>
                  <a:pt x="1242981" y="353312"/>
                </a:lnTo>
                <a:lnTo>
                  <a:pt x="1249648" y="363720"/>
                </a:lnTo>
                <a:lnTo>
                  <a:pt x="1270365" y="391585"/>
                </a:lnTo>
                <a:lnTo>
                  <a:pt x="1274202" y="402955"/>
                </a:lnTo>
                <a:lnTo>
                  <a:pt x="1275225" y="408654"/>
                </a:lnTo>
                <a:lnTo>
                  <a:pt x="1296404" y="450296"/>
                </a:lnTo>
                <a:lnTo>
                  <a:pt x="1305589" y="472829"/>
                </a:lnTo>
                <a:lnTo>
                  <a:pt x="1315589" y="515659"/>
                </a:lnTo>
                <a:lnTo>
                  <a:pt x="1322076" y="554845"/>
                </a:lnTo>
                <a:lnTo>
                  <a:pt x="1333725" y="592320"/>
                </a:lnTo>
                <a:lnTo>
                  <a:pt x="1341361" y="634473"/>
                </a:lnTo>
                <a:lnTo>
                  <a:pt x="1352045" y="677242"/>
                </a:lnTo>
                <a:lnTo>
                  <a:pt x="1356260" y="702949"/>
                </a:lnTo>
                <a:lnTo>
                  <a:pt x="1361000" y="728664"/>
                </a:lnTo>
                <a:lnTo>
                  <a:pt x="1362602" y="767504"/>
                </a:lnTo>
                <a:lnTo>
                  <a:pt x="1363872" y="805973"/>
                </a:lnTo>
                <a:lnTo>
                  <a:pt x="1369767" y="846733"/>
                </a:lnTo>
                <a:lnTo>
                  <a:pt x="1371213" y="887134"/>
                </a:lnTo>
                <a:lnTo>
                  <a:pt x="1371464" y="920503"/>
                </a:lnTo>
                <a:lnTo>
                  <a:pt x="1378340" y="970531"/>
                </a:lnTo>
                <a:lnTo>
                  <a:pt x="1379608" y="1003527"/>
                </a:lnTo>
                <a:lnTo>
                  <a:pt x="1380857" y="1025132"/>
                </a:lnTo>
                <a:lnTo>
                  <a:pt x="1386880" y="1064825"/>
                </a:lnTo>
                <a:lnTo>
                  <a:pt x="1388352" y="1104522"/>
                </a:lnTo>
                <a:lnTo>
                  <a:pt x="1388711" y="1224561"/>
                </a:lnTo>
                <a:lnTo>
                  <a:pt x="1395499" y="1266018"/>
                </a:lnTo>
                <a:lnTo>
                  <a:pt x="1397052" y="1302839"/>
                </a:lnTo>
                <a:lnTo>
                  <a:pt x="1397287" y="1371063"/>
                </a:lnTo>
                <a:lnTo>
                  <a:pt x="1404668" y="1378934"/>
                </a:lnTo>
                <a:lnTo>
                  <a:pt x="1404113" y="1379347"/>
                </a:lnTo>
                <a:lnTo>
                  <a:pt x="1397287" y="13801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87"/>
          <p:cNvSpPr/>
          <p:nvPr/>
        </p:nvSpPr>
        <p:spPr>
          <a:xfrm>
            <a:off x="7640955" y="2160270"/>
            <a:ext cx="257176" cy="253535"/>
          </a:xfrm>
          <a:custGeom>
            <a:avLst/>
            <a:gdLst/>
            <a:ahLst/>
            <a:cxnLst/>
            <a:rect l="0" t="0" r="0" b="0"/>
            <a:pathLst>
              <a:path w="257176" h="253535">
                <a:moveTo>
                  <a:pt x="0" y="102869"/>
                </a:moveTo>
                <a:lnTo>
                  <a:pt x="7381" y="102869"/>
                </a:lnTo>
                <a:lnTo>
                  <a:pt x="7778" y="103822"/>
                </a:lnTo>
                <a:lnTo>
                  <a:pt x="8219" y="107421"/>
                </a:lnTo>
                <a:lnTo>
                  <a:pt x="9289" y="108761"/>
                </a:lnTo>
                <a:lnTo>
                  <a:pt x="10955" y="109655"/>
                </a:lnTo>
                <a:lnTo>
                  <a:pt x="13018" y="110250"/>
                </a:lnTo>
                <a:lnTo>
                  <a:pt x="14394" y="111600"/>
                </a:lnTo>
                <a:lnTo>
                  <a:pt x="15311" y="113453"/>
                </a:lnTo>
                <a:lnTo>
                  <a:pt x="16783" y="118718"/>
                </a:lnTo>
                <a:lnTo>
                  <a:pt x="23917" y="126603"/>
                </a:lnTo>
                <a:lnTo>
                  <a:pt x="29045" y="131832"/>
                </a:lnTo>
                <a:lnTo>
                  <a:pt x="30793" y="134561"/>
                </a:lnTo>
                <a:lnTo>
                  <a:pt x="32736" y="140132"/>
                </a:lnTo>
                <a:lnTo>
                  <a:pt x="36139" y="145783"/>
                </a:lnTo>
                <a:lnTo>
                  <a:pt x="41534" y="152621"/>
                </a:lnTo>
                <a:lnTo>
                  <a:pt x="47019" y="158357"/>
                </a:lnTo>
                <a:lnTo>
                  <a:pt x="54677" y="166089"/>
                </a:lnTo>
                <a:lnTo>
                  <a:pt x="56454" y="168828"/>
                </a:lnTo>
                <a:lnTo>
                  <a:pt x="58427" y="174412"/>
                </a:lnTo>
                <a:lnTo>
                  <a:pt x="59906" y="176282"/>
                </a:lnTo>
                <a:lnTo>
                  <a:pt x="61845" y="177529"/>
                </a:lnTo>
                <a:lnTo>
                  <a:pt x="64090" y="178360"/>
                </a:lnTo>
                <a:lnTo>
                  <a:pt x="69124" y="181823"/>
                </a:lnTo>
                <a:lnTo>
                  <a:pt x="74537" y="186538"/>
                </a:lnTo>
                <a:lnTo>
                  <a:pt x="80117" y="191808"/>
                </a:lnTo>
                <a:lnTo>
                  <a:pt x="83892" y="193594"/>
                </a:lnTo>
                <a:lnTo>
                  <a:pt x="88312" y="194785"/>
                </a:lnTo>
                <a:lnTo>
                  <a:pt x="93165" y="195579"/>
                </a:lnTo>
                <a:lnTo>
                  <a:pt x="96400" y="197061"/>
                </a:lnTo>
                <a:lnTo>
                  <a:pt x="98557" y="199001"/>
                </a:lnTo>
                <a:lnTo>
                  <a:pt x="104131" y="206283"/>
                </a:lnTo>
                <a:lnTo>
                  <a:pt x="109998" y="212726"/>
                </a:lnTo>
                <a:lnTo>
                  <a:pt x="118000" y="220843"/>
                </a:lnTo>
                <a:lnTo>
                  <a:pt x="123247" y="226104"/>
                </a:lnTo>
                <a:lnTo>
                  <a:pt x="125980" y="227889"/>
                </a:lnTo>
                <a:lnTo>
                  <a:pt x="131556" y="229871"/>
                </a:lnTo>
                <a:lnTo>
                  <a:pt x="133423" y="231352"/>
                </a:lnTo>
                <a:lnTo>
                  <a:pt x="134669" y="233292"/>
                </a:lnTo>
                <a:lnTo>
                  <a:pt x="136667" y="238699"/>
                </a:lnTo>
                <a:lnTo>
                  <a:pt x="141565" y="244186"/>
                </a:lnTo>
                <a:lnTo>
                  <a:pt x="143907" y="245658"/>
                </a:lnTo>
                <a:lnTo>
                  <a:pt x="150801" y="247730"/>
                </a:lnTo>
                <a:lnTo>
                  <a:pt x="153843" y="248487"/>
                </a:lnTo>
                <a:lnTo>
                  <a:pt x="158719" y="248568"/>
                </a:lnTo>
                <a:lnTo>
                  <a:pt x="160105" y="249532"/>
                </a:lnTo>
                <a:lnTo>
                  <a:pt x="161029" y="251127"/>
                </a:lnTo>
                <a:lnTo>
                  <a:pt x="161645" y="253143"/>
                </a:lnTo>
                <a:lnTo>
                  <a:pt x="162056" y="253534"/>
                </a:lnTo>
                <a:lnTo>
                  <a:pt x="162329" y="252843"/>
                </a:lnTo>
                <a:lnTo>
                  <a:pt x="162512" y="251429"/>
                </a:lnTo>
                <a:lnTo>
                  <a:pt x="163586" y="250487"/>
                </a:lnTo>
                <a:lnTo>
                  <a:pt x="165255" y="249859"/>
                </a:lnTo>
                <a:lnTo>
                  <a:pt x="170226" y="248850"/>
                </a:lnTo>
                <a:lnTo>
                  <a:pt x="170634" y="247815"/>
                </a:lnTo>
                <a:lnTo>
                  <a:pt x="171208" y="241807"/>
                </a:lnTo>
                <a:lnTo>
                  <a:pt x="171378" y="233995"/>
                </a:lnTo>
                <a:lnTo>
                  <a:pt x="171418" y="228457"/>
                </a:lnTo>
                <a:lnTo>
                  <a:pt x="172381" y="225647"/>
                </a:lnTo>
                <a:lnTo>
                  <a:pt x="175991" y="219985"/>
                </a:lnTo>
                <a:lnTo>
                  <a:pt x="177335" y="216189"/>
                </a:lnTo>
                <a:lnTo>
                  <a:pt x="178231" y="211753"/>
                </a:lnTo>
                <a:lnTo>
                  <a:pt x="178828" y="206891"/>
                </a:lnTo>
                <a:lnTo>
                  <a:pt x="180179" y="201745"/>
                </a:lnTo>
                <a:lnTo>
                  <a:pt x="182031" y="196409"/>
                </a:lnTo>
                <a:lnTo>
                  <a:pt x="184219" y="190947"/>
                </a:lnTo>
                <a:lnTo>
                  <a:pt x="185678" y="186353"/>
                </a:lnTo>
                <a:lnTo>
                  <a:pt x="187298" y="178708"/>
                </a:lnTo>
                <a:lnTo>
                  <a:pt x="187730" y="174384"/>
                </a:lnTo>
                <a:lnTo>
                  <a:pt x="188019" y="169596"/>
                </a:lnTo>
                <a:lnTo>
                  <a:pt x="188211" y="164499"/>
                </a:lnTo>
                <a:lnTo>
                  <a:pt x="189291" y="159196"/>
                </a:lnTo>
                <a:lnTo>
                  <a:pt x="190964" y="153756"/>
                </a:lnTo>
                <a:lnTo>
                  <a:pt x="193031" y="148223"/>
                </a:lnTo>
                <a:lnTo>
                  <a:pt x="195362" y="143583"/>
                </a:lnTo>
                <a:lnTo>
                  <a:pt x="200493" y="135887"/>
                </a:lnTo>
                <a:lnTo>
                  <a:pt x="203408" y="129291"/>
                </a:lnTo>
                <a:lnTo>
                  <a:pt x="204185" y="126199"/>
                </a:lnTo>
                <a:lnTo>
                  <a:pt x="207589" y="120223"/>
                </a:lnTo>
                <a:lnTo>
                  <a:pt x="209830" y="117296"/>
                </a:lnTo>
                <a:lnTo>
                  <a:pt x="211324" y="113440"/>
                </a:lnTo>
                <a:lnTo>
                  <a:pt x="212320" y="108964"/>
                </a:lnTo>
                <a:lnTo>
                  <a:pt x="212984" y="104075"/>
                </a:lnTo>
                <a:lnTo>
                  <a:pt x="214379" y="99863"/>
                </a:lnTo>
                <a:lnTo>
                  <a:pt x="218469" y="92643"/>
                </a:lnTo>
                <a:lnTo>
                  <a:pt x="223462" y="86260"/>
                </a:lnTo>
                <a:lnTo>
                  <a:pt x="226127" y="83224"/>
                </a:lnTo>
                <a:lnTo>
                  <a:pt x="227905" y="79295"/>
                </a:lnTo>
                <a:lnTo>
                  <a:pt x="229088" y="74771"/>
                </a:lnTo>
                <a:lnTo>
                  <a:pt x="229878" y="69849"/>
                </a:lnTo>
                <a:lnTo>
                  <a:pt x="231356" y="65616"/>
                </a:lnTo>
                <a:lnTo>
                  <a:pt x="235540" y="58373"/>
                </a:lnTo>
                <a:lnTo>
                  <a:pt x="238034" y="51978"/>
                </a:lnTo>
                <a:lnTo>
                  <a:pt x="239143" y="45961"/>
                </a:lnTo>
                <a:lnTo>
                  <a:pt x="239636" y="40112"/>
                </a:lnTo>
                <a:lnTo>
                  <a:pt x="240719" y="38171"/>
                </a:lnTo>
                <a:lnTo>
                  <a:pt x="242394" y="36877"/>
                </a:lnTo>
                <a:lnTo>
                  <a:pt x="244465" y="36015"/>
                </a:lnTo>
                <a:lnTo>
                  <a:pt x="245844" y="34487"/>
                </a:lnTo>
                <a:lnTo>
                  <a:pt x="246763" y="32516"/>
                </a:lnTo>
                <a:lnTo>
                  <a:pt x="247785" y="27786"/>
                </a:lnTo>
                <a:lnTo>
                  <a:pt x="248361" y="20721"/>
                </a:lnTo>
                <a:lnTo>
                  <a:pt x="248571" y="13065"/>
                </a:lnTo>
                <a:lnTo>
                  <a:pt x="249533" y="11567"/>
                </a:lnTo>
                <a:lnTo>
                  <a:pt x="251128" y="10569"/>
                </a:lnTo>
                <a:lnTo>
                  <a:pt x="255980" y="8966"/>
                </a:lnTo>
                <a:lnTo>
                  <a:pt x="256378" y="788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88"/>
          <p:cNvSpPr/>
          <p:nvPr/>
        </p:nvSpPr>
        <p:spPr>
          <a:xfrm>
            <a:off x="6175066" y="814387"/>
            <a:ext cx="402900" cy="334329"/>
          </a:xfrm>
          <a:custGeom>
            <a:avLst/>
            <a:gdLst/>
            <a:ahLst/>
            <a:cxnLst/>
            <a:rect l="0" t="0" r="0" b="0"/>
            <a:pathLst>
              <a:path w="402900" h="334329">
                <a:moveTo>
                  <a:pt x="8563" y="334328"/>
                </a:moveTo>
                <a:lnTo>
                  <a:pt x="1182" y="334328"/>
                </a:lnTo>
                <a:lnTo>
                  <a:pt x="785" y="333375"/>
                </a:lnTo>
                <a:lnTo>
                  <a:pt x="22" y="326108"/>
                </a:lnTo>
                <a:lnTo>
                  <a:pt x="0" y="321309"/>
                </a:lnTo>
                <a:lnTo>
                  <a:pt x="950" y="319933"/>
                </a:lnTo>
                <a:lnTo>
                  <a:pt x="2535" y="319016"/>
                </a:lnTo>
                <a:lnTo>
                  <a:pt x="7373" y="317545"/>
                </a:lnTo>
                <a:lnTo>
                  <a:pt x="7770" y="316472"/>
                </a:lnTo>
                <a:lnTo>
                  <a:pt x="8517" y="306614"/>
                </a:lnTo>
                <a:lnTo>
                  <a:pt x="8554" y="296786"/>
                </a:lnTo>
                <a:lnTo>
                  <a:pt x="9510" y="295012"/>
                </a:lnTo>
                <a:lnTo>
                  <a:pt x="11100" y="293830"/>
                </a:lnTo>
                <a:lnTo>
                  <a:pt x="13112" y="293042"/>
                </a:lnTo>
                <a:lnTo>
                  <a:pt x="14453" y="291564"/>
                </a:lnTo>
                <a:lnTo>
                  <a:pt x="15348" y="289626"/>
                </a:lnTo>
                <a:lnTo>
                  <a:pt x="15944" y="287381"/>
                </a:lnTo>
                <a:lnTo>
                  <a:pt x="19146" y="282348"/>
                </a:lnTo>
                <a:lnTo>
                  <a:pt x="21334" y="279672"/>
                </a:lnTo>
                <a:lnTo>
                  <a:pt x="22792" y="276935"/>
                </a:lnTo>
                <a:lnTo>
                  <a:pt x="24412" y="271355"/>
                </a:lnTo>
                <a:lnTo>
                  <a:pt x="25324" y="262858"/>
                </a:lnTo>
                <a:lnTo>
                  <a:pt x="26405" y="260964"/>
                </a:lnTo>
                <a:lnTo>
                  <a:pt x="28078" y="259701"/>
                </a:lnTo>
                <a:lnTo>
                  <a:pt x="30145" y="258859"/>
                </a:lnTo>
                <a:lnTo>
                  <a:pt x="31524" y="256393"/>
                </a:lnTo>
                <a:lnTo>
                  <a:pt x="33056" y="248572"/>
                </a:lnTo>
                <a:lnTo>
                  <a:pt x="36276" y="241287"/>
                </a:lnTo>
                <a:lnTo>
                  <a:pt x="43445" y="231830"/>
                </a:lnTo>
                <a:lnTo>
                  <a:pt x="46105" y="228848"/>
                </a:lnTo>
                <a:lnTo>
                  <a:pt x="47878" y="225908"/>
                </a:lnTo>
                <a:lnTo>
                  <a:pt x="51327" y="217219"/>
                </a:lnTo>
                <a:lnTo>
                  <a:pt x="57006" y="208612"/>
                </a:lnTo>
                <a:lnTo>
                  <a:pt x="60065" y="200029"/>
                </a:lnTo>
                <a:lnTo>
                  <a:pt x="64155" y="194312"/>
                </a:lnTo>
                <a:lnTo>
                  <a:pt x="65627" y="190501"/>
                </a:lnTo>
                <a:lnTo>
                  <a:pt x="67263" y="181187"/>
                </a:lnTo>
                <a:lnTo>
                  <a:pt x="70530" y="173238"/>
                </a:lnTo>
                <a:lnTo>
                  <a:pt x="77724" y="163407"/>
                </a:lnTo>
                <a:lnTo>
                  <a:pt x="83117" y="156445"/>
                </a:lnTo>
                <a:lnTo>
                  <a:pt x="88688" y="147001"/>
                </a:lnTo>
                <a:lnTo>
                  <a:pt x="94340" y="138994"/>
                </a:lnTo>
                <a:lnTo>
                  <a:pt x="97180" y="135525"/>
                </a:lnTo>
                <a:lnTo>
                  <a:pt x="100337" y="129131"/>
                </a:lnTo>
                <a:lnTo>
                  <a:pt x="101178" y="126092"/>
                </a:lnTo>
                <a:lnTo>
                  <a:pt x="104653" y="120176"/>
                </a:lnTo>
                <a:lnTo>
                  <a:pt x="111964" y="111490"/>
                </a:lnTo>
                <a:lnTo>
                  <a:pt x="114645" y="108617"/>
                </a:lnTo>
                <a:lnTo>
                  <a:pt x="116432" y="105749"/>
                </a:lnTo>
                <a:lnTo>
                  <a:pt x="118418" y="100022"/>
                </a:lnTo>
                <a:lnTo>
                  <a:pt x="119536" y="91443"/>
                </a:lnTo>
                <a:lnTo>
                  <a:pt x="120645" y="88584"/>
                </a:lnTo>
                <a:lnTo>
                  <a:pt x="124418" y="82868"/>
                </a:lnTo>
                <a:lnTo>
                  <a:pt x="131896" y="74295"/>
                </a:lnTo>
                <a:lnTo>
                  <a:pt x="133648" y="71438"/>
                </a:lnTo>
                <a:lnTo>
                  <a:pt x="137066" y="62865"/>
                </a:lnTo>
                <a:lnTo>
                  <a:pt x="142735" y="54293"/>
                </a:lnTo>
                <a:lnTo>
                  <a:pt x="145790" y="45720"/>
                </a:lnTo>
                <a:lnTo>
                  <a:pt x="151352" y="37148"/>
                </a:lnTo>
                <a:lnTo>
                  <a:pt x="153908" y="27411"/>
                </a:lnTo>
                <a:lnTo>
                  <a:pt x="160111" y="19208"/>
                </a:lnTo>
                <a:lnTo>
                  <a:pt x="161643" y="13934"/>
                </a:lnTo>
                <a:lnTo>
                  <a:pt x="163004" y="12147"/>
                </a:lnTo>
                <a:lnTo>
                  <a:pt x="164864" y="10956"/>
                </a:lnTo>
                <a:lnTo>
                  <a:pt x="169471" y="9632"/>
                </a:lnTo>
                <a:lnTo>
                  <a:pt x="174693" y="9043"/>
                </a:lnTo>
                <a:lnTo>
                  <a:pt x="176466" y="7934"/>
                </a:lnTo>
                <a:lnTo>
                  <a:pt x="177648" y="6242"/>
                </a:lnTo>
                <a:lnTo>
                  <a:pt x="179546" y="1233"/>
                </a:lnTo>
                <a:lnTo>
                  <a:pt x="180654" y="822"/>
                </a:lnTo>
                <a:lnTo>
                  <a:pt x="188221" y="32"/>
                </a:lnTo>
                <a:lnTo>
                  <a:pt x="201602" y="0"/>
                </a:lnTo>
                <a:lnTo>
                  <a:pt x="203931" y="953"/>
                </a:lnTo>
                <a:lnTo>
                  <a:pt x="212749" y="7381"/>
                </a:lnTo>
                <a:lnTo>
                  <a:pt x="216153" y="8043"/>
                </a:lnTo>
                <a:lnTo>
                  <a:pt x="218394" y="8219"/>
                </a:lnTo>
                <a:lnTo>
                  <a:pt x="220841" y="9290"/>
                </a:lnTo>
                <a:lnTo>
                  <a:pt x="229863" y="15922"/>
                </a:lnTo>
                <a:lnTo>
                  <a:pt x="240565" y="26309"/>
                </a:lnTo>
                <a:lnTo>
                  <a:pt x="243241" y="28969"/>
                </a:lnTo>
                <a:lnTo>
                  <a:pt x="245978" y="30743"/>
                </a:lnTo>
                <a:lnTo>
                  <a:pt x="254380" y="34192"/>
                </a:lnTo>
                <a:lnTo>
                  <a:pt x="260055" y="38374"/>
                </a:lnTo>
                <a:lnTo>
                  <a:pt x="261950" y="40823"/>
                </a:lnTo>
                <a:lnTo>
                  <a:pt x="263213" y="43408"/>
                </a:lnTo>
                <a:lnTo>
                  <a:pt x="264055" y="46083"/>
                </a:lnTo>
                <a:lnTo>
                  <a:pt x="266521" y="48820"/>
                </a:lnTo>
                <a:lnTo>
                  <a:pt x="277189" y="57222"/>
                </a:lnTo>
                <a:lnTo>
                  <a:pt x="279087" y="60055"/>
                </a:lnTo>
                <a:lnTo>
                  <a:pt x="282149" y="65744"/>
                </a:lnTo>
                <a:lnTo>
                  <a:pt x="290180" y="75254"/>
                </a:lnTo>
                <a:lnTo>
                  <a:pt x="303249" y="88761"/>
                </a:lnTo>
                <a:lnTo>
                  <a:pt x="345740" y="131436"/>
                </a:lnTo>
                <a:lnTo>
                  <a:pt x="348600" y="133344"/>
                </a:lnTo>
                <a:lnTo>
                  <a:pt x="357177" y="136982"/>
                </a:lnTo>
                <a:lnTo>
                  <a:pt x="365751" y="142716"/>
                </a:lnTo>
                <a:lnTo>
                  <a:pt x="374324" y="145791"/>
                </a:lnTo>
                <a:lnTo>
                  <a:pt x="382896" y="151359"/>
                </a:lnTo>
                <a:lnTo>
                  <a:pt x="388611" y="152996"/>
                </a:lnTo>
                <a:lnTo>
                  <a:pt x="390516" y="154385"/>
                </a:lnTo>
                <a:lnTo>
                  <a:pt x="391786" y="156263"/>
                </a:lnTo>
                <a:lnTo>
                  <a:pt x="393824" y="161571"/>
                </a:lnTo>
                <a:lnTo>
                  <a:pt x="394944" y="162006"/>
                </a:lnTo>
                <a:lnTo>
                  <a:pt x="402899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89"/>
          <p:cNvSpPr/>
          <p:nvPr/>
        </p:nvSpPr>
        <p:spPr>
          <a:xfrm>
            <a:off x="7332461" y="1037634"/>
            <a:ext cx="145106" cy="119142"/>
          </a:xfrm>
          <a:custGeom>
            <a:avLst/>
            <a:gdLst/>
            <a:ahLst/>
            <a:cxnLst/>
            <a:rect l="0" t="0" r="0" b="0"/>
            <a:pathLst>
              <a:path w="145106" h="119142">
                <a:moveTo>
                  <a:pt x="51319" y="16783"/>
                </a:moveTo>
                <a:lnTo>
                  <a:pt x="46767" y="16783"/>
                </a:lnTo>
                <a:lnTo>
                  <a:pt x="45427" y="15831"/>
                </a:lnTo>
                <a:lnTo>
                  <a:pt x="44533" y="14243"/>
                </a:lnTo>
                <a:lnTo>
                  <a:pt x="42850" y="8564"/>
                </a:lnTo>
                <a:lnTo>
                  <a:pt x="40253" y="5827"/>
                </a:lnTo>
                <a:lnTo>
                  <a:pt x="35374" y="861"/>
                </a:lnTo>
                <a:lnTo>
                  <a:pt x="32167" y="181"/>
                </a:lnTo>
                <a:lnTo>
                  <a:pt x="29978" y="0"/>
                </a:lnTo>
                <a:lnTo>
                  <a:pt x="28519" y="832"/>
                </a:lnTo>
                <a:lnTo>
                  <a:pt x="27547" y="2339"/>
                </a:lnTo>
                <a:lnTo>
                  <a:pt x="25715" y="7867"/>
                </a:lnTo>
                <a:lnTo>
                  <a:pt x="23112" y="10598"/>
                </a:lnTo>
                <a:lnTo>
                  <a:pt x="4364" y="29446"/>
                </a:lnTo>
                <a:lnTo>
                  <a:pt x="2871" y="31893"/>
                </a:lnTo>
                <a:lnTo>
                  <a:pt x="1875" y="34476"/>
                </a:lnTo>
                <a:lnTo>
                  <a:pt x="1212" y="37151"/>
                </a:lnTo>
                <a:lnTo>
                  <a:pt x="769" y="39887"/>
                </a:lnTo>
                <a:lnTo>
                  <a:pt x="474" y="42663"/>
                </a:lnTo>
                <a:lnTo>
                  <a:pt x="277" y="45466"/>
                </a:lnTo>
                <a:lnTo>
                  <a:pt x="146" y="48288"/>
                </a:lnTo>
                <a:lnTo>
                  <a:pt x="0" y="53963"/>
                </a:lnTo>
                <a:lnTo>
                  <a:pt x="914" y="56809"/>
                </a:lnTo>
                <a:lnTo>
                  <a:pt x="2475" y="59660"/>
                </a:lnTo>
                <a:lnTo>
                  <a:pt x="4468" y="62512"/>
                </a:lnTo>
                <a:lnTo>
                  <a:pt x="5798" y="65367"/>
                </a:lnTo>
                <a:lnTo>
                  <a:pt x="6684" y="68222"/>
                </a:lnTo>
                <a:lnTo>
                  <a:pt x="7274" y="71078"/>
                </a:lnTo>
                <a:lnTo>
                  <a:pt x="8621" y="72982"/>
                </a:lnTo>
                <a:lnTo>
                  <a:pt x="10471" y="74252"/>
                </a:lnTo>
                <a:lnTo>
                  <a:pt x="12657" y="75098"/>
                </a:lnTo>
                <a:lnTo>
                  <a:pt x="15067" y="75662"/>
                </a:lnTo>
                <a:lnTo>
                  <a:pt x="17626" y="76038"/>
                </a:lnTo>
                <a:lnTo>
                  <a:pt x="20284" y="76289"/>
                </a:lnTo>
                <a:lnTo>
                  <a:pt x="22057" y="77409"/>
                </a:lnTo>
                <a:lnTo>
                  <a:pt x="23238" y="79108"/>
                </a:lnTo>
                <a:lnTo>
                  <a:pt x="24026" y="81193"/>
                </a:lnTo>
                <a:lnTo>
                  <a:pt x="25503" y="81630"/>
                </a:lnTo>
                <a:lnTo>
                  <a:pt x="27441" y="80970"/>
                </a:lnTo>
                <a:lnTo>
                  <a:pt x="29685" y="79577"/>
                </a:lnTo>
                <a:lnTo>
                  <a:pt x="33087" y="78648"/>
                </a:lnTo>
                <a:lnTo>
                  <a:pt x="37259" y="78029"/>
                </a:lnTo>
                <a:lnTo>
                  <a:pt x="41946" y="77616"/>
                </a:lnTo>
                <a:lnTo>
                  <a:pt x="46022" y="77341"/>
                </a:lnTo>
                <a:lnTo>
                  <a:pt x="53092" y="77035"/>
                </a:lnTo>
                <a:lnTo>
                  <a:pt x="56311" y="76001"/>
                </a:lnTo>
                <a:lnTo>
                  <a:pt x="59409" y="74359"/>
                </a:lnTo>
                <a:lnTo>
                  <a:pt x="62427" y="72312"/>
                </a:lnTo>
                <a:lnTo>
                  <a:pt x="65392" y="70947"/>
                </a:lnTo>
                <a:lnTo>
                  <a:pt x="68321" y="70038"/>
                </a:lnTo>
                <a:lnTo>
                  <a:pt x="71226" y="69431"/>
                </a:lnTo>
                <a:lnTo>
                  <a:pt x="75068" y="68074"/>
                </a:lnTo>
                <a:lnTo>
                  <a:pt x="79534" y="66217"/>
                </a:lnTo>
                <a:lnTo>
                  <a:pt x="84416" y="64027"/>
                </a:lnTo>
                <a:lnTo>
                  <a:pt x="88624" y="61614"/>
                </a:lnTo>
                <a:lnTo>
                  <a:pt x="92381" y="59053"/>
                </a:lnTo>
                <a:lnTo>
                  <a:pt x="95839" y="56393"/>
                </a:lnTo>
                <a:lnTo>
                  <a:pt x="100048" y="54620"/>
                </a:lnTo>
                <a:lnTo>
                  <a:pt x="104760" y="53437"/>
                </a:lnTo>
                <a:lnTo>
                  <a:pt x="109806" y="52649"/>
                </a:lnTo>
                <a:lnTo>
                  <a:pt x="114123" y="50219"/>
                </a:lnTo>
                <a:lnTo>
                  <a:pt x="117954" y="46694"/>
                </a:lnTo>
                <a:lnTo>
                  <a:pt x="121459" y="42438"/>
                </a:lnTo>
                <a:lnTo>
                  <a:pt x="124749" y="39602"/>
                </a:lnTo>
                <a:lnTo>
                  <a:pt x="127895" y="37710"/>
                </a:lnTo>
                <a:lnTo>
                  <a:pt x="130945" y="36450"/>
                </a:lnTo>
                <a:lnTo>
                  <a:pt x="133930" y="34657"/>
                </a:lnTo>
                <a:lnTo>
                  <a:pt x="136873" y="32509"/>
                </a:lnTo>
                <a:lnTo>
                  <a:pt x="139788" y="30124"/>
                </a:lnTo>
                <a:lnTo>
                  <a:pt x="141730" y="27582"/>
                </a:lnTo>
                <a:lnTo>
                  <a:pt x="143026" y="24935"/>
                </a:lnTo>
                <a:lnTo>
                  <a:pt x="143889" y="22218"/>
                </a:lnTo>
                <a:lnTo>
                  <a:pt x="144465" y="19454"/>
                </a:lnTo>
                <a:lnTo>
                  <a:pt x="144849" y="16658"/>
                </a:lnTo>
                <a:lnTo>
                  <a:pt x="145105" y="13842"/>
                </a:lnTo>
                <a:lnTo>
                  <a:pt x="144322" y="11965"/>
                </a:lnTo>
                <a:lnTo>
                  <a:pt x="142849" y="10714"/>
                </a:lnTo>
                <a:lnTo>
                  <a:pt x="138190" y="8705"/>
                </a:lnTo>
                <a:lnTo>
                  <a:pt x="135014" y="5890"/>
                </a:lnTo>
                <a:lnTo>
                  <a:pt x="132832" y="3806"/>
                </a:lnTo>
                <a:lnTo>
                  <a:pt x="130426" y="2417"/>
                </a:lnTo>
                <a:lnTo>
                  <a:pt x="127869" y="1491"/>
                </a:lnTo>
                <a:lnTo>
                  <a:pt x="125213" y="873"/>
                </a:lnTo>
                <a:lnTo>
                  <a:pt x="122488" y="1414"/>
                </a:lnTo>
                <a:lnTo>
                  <a:pt x="119720" y="2727"/>
                </a:lnTo>
                <a:lnTo>
                  <a:pt x="116922" y="4555"/>
                </a:lnTo>
                <a:lnTo>
                  <a:pt x="114104" y="5773"/>
                </a:lnTo>
                <a:lnTo>
                  <a:pt x="111273" y="6586"/>
                </a:lnTo>
                <a:lnTo>
                  <a:pt x="108433" y="7127"/>
                </a:lnTo>
                <a:lnTo>
                  <a:pt x="105588" y="7488"/>
                </a:lnTo>
                <a:lnTo>
                  <a:pt x="102738" y="7729"/>
                </a:lnTo>
                <a:lnTo>
                  <a:pt x="99886" y="7890"/>
                </a:lnTo>
                <a:lnTo>
                  <a:pt x="96080" y="8949"/>
                </a:lnTo>
                <a:lnTo>
                  <a:pt x="91637" y="10608"/>
                </a:lnTo>
                <a:lnTo>
                  <a:pt x="86769" y="12666"/>
                </a:lnTo>
                <a:lnTo>
                  <a:pt x="82572" y="14991"/>
                </a:lnTo>
                <a:lnTo>
                  <a:pt x="78823" y="17493"/>
                </a:lnTo>
                <a:lnTo>
                  <a:pt x="75369" y="20114"/>
                </a:lnTo>
                <a:lnTo>
                  <a:pt x="73067" y="22814"/>
                </a:lnTo>
                <a:lnTo>
                  <a:pt x="71533" y="25566"/>
                </a:lnTo>
                <a:lnTo>
                  <a:pt x="70510" y="28353"/>
                </a:lnTo>
                <a:lnTo>
                  <a:pt x="68875" y="31164"/>
                </a:lnTo>
                <a:lnTo>
                  <a:pt x="66833" y="33990"/>
                </a:lnTo>
                <a:lnTo>
                  <a:pt x="64519" y="36827"/>
                </a:lnTo>
                <a:lnTo>
                  <a:pt x="62024" y="39671"/>
                </a:lnTo>
                <a:lnTo>
                  <a:pt x="59408" y="42519"/>
                </a:lnTo>
                <a:lnTo>
                  <a:pt x="56712" y="45370"/>
                </a:lnTo>
                <a:lnTo>
                  <a:pt x="54914" y="49176"/>
                </a:lnTo>
                <a:lnTo>
                  <a:pt x="53716" y="53618"/>
                </a:lnTo>
                <a:lnTo>
                  <a:pt x="51792" y="65334"/>
                </a:lnTo>
                <a:lnTo>
                  <a:pt x="51634" y="67248"/>
                </a:lnTo>
                <a:lnTo>
                  <a:pt x="51530" y="69476"/>
                </a:lnTo>
                <a:lnTo>
                  <a:pt x="51412" y="74492"/>
                </a:lnTo>
                <a:lnTo>
                  <a:pt x="51331" y="83743"/>
                </a:lnTo>
                <a:lnTo>
                  <a:pt x="52279" y="84283"/>
                </a:lnTo>
                <a:lnTo>
                  <a:pt x="55874" y="84883"/>
                </a:lnTo>
                <a:lnTo>
                  <a:pt x="57213" y="85996"/>
                </a:lnTo>
                <a:lnTo>
                  <a:pt x="58105" y="87690"/>
                </a:lnTo>
                <a:lnTo>
                  <a:pt x="58701" y="89772"/>
                </a:lnTo>
                <a:lnTo>
                  <a:pt x="60050" y="90207"/>
                </a:lnTo>
                <a:lnTo>
                  <a:pt x="61902" y="89545"/>
                </a:lnTo>
                <a:lnTo>
                  <a:pt x="67167" y="86189"/>
                </a:lnTo>
                <a:lnTo>
                  <a:pt x="70428" y="85730"/>
                </a:lnTo>
                <a:lnTo>
                  <a:pt x="72630" y="85608"/>
                </a:lnTo>
                <a:lnTo>
                  <a:pt x="74099" y="84574"/>
                </a:lnTo>
                <a:lnTo>
                  <a:pt x="75078" y="82932"/>
                </a:lnTo>
                <a:lnTo>
                  <a:pt x="75730" y="80885"/>
                </a:lnTo>
                <a:lnTo>
                  <a:pt x="76166" y="78568"/>
                </a:lnTo>
                <a:lnTo>
                  <a:pt x="76456" y="76070"/>
                </a:lnTo>
                <a:lnTo>
                  <a:pt x="76649" y="73453"/>
                </a:lnTo>
                <a:lnTo>
                  <a:pt x="77731" y="70755"/>
                </a:lnTo>
                <a:lnTo>
                  <a:pt x="79404" y="68005"/>
                </a:lnTo>
                <a:lnTo>
                  <a:pt x="81473" y="65218"/>
                </a:lnTo>
                <a:lnTo>
                  <a:pt x="82851" y="62408"/>
                </a:lnTo>
                <a:lnTo>
                  <a:pt x="83770" y="59582"/>
                </a:lnTo>
                <a:lnTo>
                  <a:pt x="84383" y="56746"/>
                </a:lnTo>
                <a:lnTo>
                  <a:pt x="84792" y="53902"/>
                </a:lnTo>
                <a:lnTo>
                  <a:pt x="85064" y="51054"/>
                </a:lnTo>
                <a:lnTo>
                  <a:pt x="85246" y="48203"/>
                </a:lnTo>
                <a:lnTo>
                  <a:pt x="84414" y="45350"/>
                </a:lnTo>
                <a:lnTo>
                  <a:pt x="82908" y="42495"/>
                </a:lnTo>
                <a:lnTo>
                  <a:pt x="80950" y="39639"/>
                </a:lnTo>
                <a:lnTo>
                  <a:pt x="79645" y="36783"/>
                </a:lnTo>
                <a:lnTo>
                  <a:pt x="78776" y="33926"/>
                </a:lnTo>
                <a:lnTo>
                  <a:pt x="78195" y="31069"/>
                </a:lnTo>
                <a:lnTo>
                  <a:pt x="76857" y="28212"/>
                </a:lnTo>
                <a:lnTo>
                  <a:pt x="75012" y="25355"/>
                </a:lnTo>
                <a:lnTo>
                  <a:pt x="72829" y="22498"/>
                </a:lnTo>
                <a:lnTo>
                  <a:pt x="70421" y="19640"/>
                </a:lnTo>
                <a:lnTo>
                  <a:pt x="67864" y="16783"/>
                </a:lnTo>
                <a:lnTo>
                  <a:pt x="65206" y="13925"/>
                </a:lnTo>
                <a:lnTo>
                  <a:pt x="62482" y="12021"/>
                </a:lnTo>
                <a:lnTo>
                  <a:pt x="59713" y="10751"/>
                </a:lnTo>
                <a:lnTo>
                  <a:pt x="56915" y="9904"/>
                </a:lnTo>
                <a:lnTo>
                  <a:pt x="54098" y="9339"/>
                </a:lnTo>
                <a:lnTo>
                  <a:pt x="51266" y="8963"/>
                </a:lnTo>
                <a:lnTo>
                  <a:pt x="48426" y="8712"/>
                </a:lnTo>
                <a:lnTo>
                  <a:pt x="45580" y="8545"/>
                </a:lnTo>
                <a:lnTo>
                  <a:pt x="39878" y="8359"/>
                </a:lnTo>
                <a:lnTo>
                  <a:pt x="37024" y="9262"/>
                </a:lnTo>
                <a:lnTo>
                  <a:pt x="34169" y="10817"/>
                </a:lnTo>
                <a:lnTo>
                  <a:pt x="31313" y="12805"/>
                </a:lnTo>
                <a:lnTo>
                  <a:pt x="28457" y="15084"/>
                </a:lnTo>
                <a:lnTo>
                  <a:pt x="25600" y="17555"/>
                </a:lnTo>
                <a:lnTo>
                  <a:pt x="22743" y="20155"/>
                </a:lnTo>
                <a:lnTo>
                  <a:pt x="20839" y="22841"/>
                </a:lnTo>
                <a:lnTo>
                  <a:pt x="19568" y="25584"/>
                </a:lnTo>
                <a:lnTo>
                  <a:pt x="18722" y="28366"/>
                </a:lnTo>
                <a:lnTo>
                  <a:pt x="17205" y="31172"/>
                </a:lnTo>
                <a:lnTo>
                  <a:pt x="15241" y="33996"/>
                </a:lnTo>
                <a:lnTo>
                  <a:pt x="12979" y="36831"/>
                </a:lnTo>
                <a:lnTo>
                  <a:pt x="11472" y="40626"/>
                </a:lnTo>
                <a:lnTo>
                  <a:pt x="10466" y="45061"/>
                </a:lnTo>
                <a:lnTo>
                  <a:pt x="9796" y="49922"/>
                </a:lnTo>
                <a:lnTo>
                  <a:pt x="9350" y="55068"/>
                </a:lnTo>
                <a:lnTo>
                  <a:pt x="9052" y="60404"/>
                </a:lnTo>
                <a:lnTo>
                  <a:pt x="8721" y="70460"/>
                </a:lnTo>
                <a:lnTo>
                  <a:pt x="8508" y="84677"/>
                </a:lnTo>
                <a:lnTo>
                  <a:pt x="8490" y="87763"/>
                </a:lnTo>
                <a:lnTo>
                  <a:pt x="9432" y="90773"/>
                </a:lnTo>
                <a:lnTo>
                  <a:pt x="11011" y="93732"/>
                </a:lnTo>
                <a:lnTo>
                  <a:pt x="13017" y="96658"/>
                </a:lnTo>
                <a:lnTo>
                  <a:pt x="15306" y="99560"/>
                </a:lnTo>
                <a:lnTo>
                  <a:pt x="17786" y="102448"/>
                </a:lnTo>
                <a:lnTo>
                  <a:pt x="20390" y="105325"/>
                </a:lnTo>
                <a:lnTo>
                  <a:pt x="23080" y="107244"/>
                </a:lnTo>
                <a:lnTo>
                  <a:pt x="25826" y="108523"/>
                </a:lnTo>
                <a:lnTo>
                  <a:pt x="28608" y="109375"/>
                </a:lnTo>
                <a:lnTo>
                  <a:pt x="31415" y="109944"/>
                </a:lnTo>
                <a:lnTo>
                  <a:pt x="34240" y="110323"/>
                </a:lnTo>
                <a:lnTo>
                  <a:pt x="37075" y="110575"/>
                </a:lnTo>
                <a:lnTo>
                  <a:pt x="39918" y="109791"/>
                </a:lnTo>
                <a:lnTo>
                  <a:pt x="42766" y="108316"/>
                </a:lnTo>
                <a:lnTo>
                  <a:pt x="45616" y="106380"/>
                </a:lnTo>
                <a:lnTo>
                  <a:pt x="48469" y="105089"/>
                </a:lnTo>
                <a:lnTo>
                  <a:pt x="51324" y="104229"/>
                </a:lnTo>
                <a:lnTo>
                  <a:pt x="54180" y="103655"/>
                </a:lnTo>
                <a:lnTo>
                  <a:pt x="57036" y="102320"/>
                </a:lnTo>
                <a:lnTo>
                  <a:pt x="59893" y="100478"/>
                </a:lnTo>
                <a:lnTo>
                  <a:pt x="62750" y="98297"/>
                </a:lnTo>
                <a:lnTo>
                  <a:pt x="65607" y="94938"/>
                </a:lnTo>
                <a:lnTo>
                  <a:pt x="68464" y="90794"/>
                </a:lnTo>
                <a:lnTo>
                  <a:pt x="71322" y="86126"/>
                </a:lnTo>
                <a:lnTo>
                  <a:pt x="74179" y="81109"/>
                </a:lnTo>
                <a:lnTo>
                  <a:pt x="79893" y="70455"/>
                </a:lnTo>
                <a:lnTo>
                  <a:pt x="82751" y="65899"/>
                </a:lnTo>
                <a:lnTo>
                  <a:pt x="85608" y="61910"/>
                </a:lnTo>
                <a:lnTo>
                  <a:pt x="88466" y="58298"/>
                </a:lnTo>
                <a:lnTo>
                  <a:pt x="90371" y="53984"/>
                </a:lnTo>
                <a:lnTo>
                  <a:pt x="91641" y="49204"/>
                </a:lnTo>
                <a:lnTo>
                  <a:pt x="92488" y="44112"/>
                </a:lnTo>
                <a:lnTo>
                  <a:pt x="93052" y="39765"/>
                </a:lnTo>
                <a:lnTo>
                  <a:pt x="93429" y="35914"/>
                </a:lnTo>
                <a:lnTo>
                  <a:pt x="93679" y="32395"/>
                </a:lnTo>
                <a:lnTo>
                  <a:pt x="92894" y="29096"/>
                </a:lnTo>
                <a:lnTo>
                  <a:pt x="91419" y="25944"/>
                </a:lnTo>
                <a:lnTo>
                  <a:pt x="89482" y="22890"/>
                </a:lnTo>
                <a:lnTo>
                  <a:pt x="88191" y="19902"/>
                </a:lnTo>
                <a:lnTo>
                  <a:pt x="87330" y="16957"/>
                </a:lnTo>
                <a:lnTo>
                  <a:pt x="86756" y="14042"/>
                </a:lnTo>
                <a:lnTo>
                  <a:pt x="85421" y="12098"/>
                </a:lnTo>
                <a:lnTo>
                  <a:pt x="83579" y="10802"/>
                </a:lnTo>
                <a:lnTo>
                  <a:pt x="81398" y="9938"/>
                </a:lnTo>
                <a:lnTo>
                  <a:pt x="78992" y="9362"/>
                </a:lnTo>
                <a:lnTo>
                  <a:pt x="76435" y="8978"/>
                </a:lnTo>
                <a:lnTo>
                  <a:pt x="73778" y="8722"/>
                </a:lnTo>
                <a:lnTo>
                  <a:pt x="71054" y="9504"/>
                </a:lnTo>
                <a:lnTo>
                  <a:pt x="68286" y="10978"/>
                </a:lnTo>
                <a:lnTo>
                  <a:pt x="65488" y="12913"/>
                </a:lnTo>
                <a:lnTo>
                  <a:pt x="61717" y="15156"/>
                </a:lnTo>
                <a:lnTo>
                  <a:pt x="57298" y="17603"/>
                </a:lnTo>
                <a:lnTo>
                  <a:pt x="52447" y="20187"/>
                </a:lnTo>
                <a:lnTo>
                  <a:pt x="48262" y="22862"/>
                </a:lnTo>
                <a:lnTo>
                  <a:pt x="44518" y="25598"/>
                </a:lnTo>
                <a:lnTo>
                  <a:pt x="41070" y="28375"/>
                </a:lnTo>
                <a:lnTo>
                  <a:pt x="37819" y="31179"/>
                </a:lnTo>
                <a:lnTo>
                  <a:pt x="34699" y="34000"/>
                </a:lnTo>
                <a:lnTo>
                  <a:pt x="31667" y="36833"/>
                </a:lnTo>
                <a:lnTo>
                  <a:pt x="28692" y="40627"/>
                </a:lnTo>
                <a:lnTo>
                  <a:pt x="25757" y="45062"/>
                </a:lnTo>
                <a:lnTo>
                  <a:pt x="22848" y="49923"/>
                </a:lnTo>
                <a:lnTo>
                  <a:pt x="20907" y="55069"/>
                </a:lnTo>
                <a:lnTo>
                  <a:pt x="19615" y="60404"/>
                </a:lnTo>
                <a:lnTo>
                  <a:pt x="18753" y="65867"/>
                </a:lnTo>
                <a:lnTo>
                  <a:pt x="17226" y="70460"/>
                </a:lnTo>
                <a:lnTo>
                  <a:pt x="15255" y="74475"/>
                </a:lnTo>
                <a:lnTo>
                  <a:pt x="12989" y="78105"/>
                </a:lnTo>
                <a:lnTo>
                  <a:pt x="11478" y="82429"/>
                </a:lnTo>
                <a:lnTo>
                  <a:pt x="10470" y="87217"/>
                </a:lnTo>
                <a:lnTo>
                  <a:pt x="9799" y="92314"/>
                </a:lnTo>
                <a:lnTo>
                  <a:pt x="9352" y="96664"/>
                </a:lnTo>
                <a:lnTo>
                  <a:pt x="9053" y="100517"/>
                </a:lnTo>
                <a:lnTo>
                  <a:pt x="8574" y="108994"/>
                </a:lnTo>
                <a:lnTo>
                  <a:pt x="11048" y="112693"/>
                </a:lnTo>
                <a:lnTo>
                  <a:pt x="13042" y="115013"/>
                </a:lnTo>
                <a:lnTo>
                  <a:pt x="15323" y="116560"/>
                </a:lnTo>
                <a:lnTo>
                  <a:pt x="17797" y="117591"/>
                </a:lnTo>
                <a:lnTo>
                  <a:pt x="20398" y="118278"/>
                </a:lnTo>
                <a:lnTo>
                  <a:pt x="22132" y="117784"/>
                </a:lnTo>
                <a:lnTo>
                  <a:pt x="23289" y="116502"/>
                </a:lnTo>
                <a:lnTo>
                  <a:pt x="24059" y="114695"/>
                </a:lnTo>
                <a:lnTo>
                  <a:pt x="25526" y="112538"/>
                </a:lnTo>
                <a:lnTo>
                  <a:pt x="27456" y="110147"/>
                </a:lnTo>
                <a:lnTo>
                  <a:pt x="29695" y="107601"/>
                </a:lnTo>
                <a:lnTo>
                  <a:pt x="32140" y="103998"/>
                </a:lnTo>
                <a:lnTo>
                  <a:pt x="34724" y="99691"/>
                </a:lnTo>
                <a:lnTo>
                  <a:pt x="37398" y="94915"/>
                </a:lnTo>
                <a:lnTo>
                  <a:pt x="41085" y="89826"/>
                </a:lnTo>
                <a:lnTo>
                  <a:pt x="45449" y="84528"/>
                </a:lnTo>
                <a:lnTo>
                  <a:pt x="50263" y="79092"/>
                </a:lnTo>
                <a:lnTo>
                  <a:pt x="54425" y="73562"/>
                </a:lnTo>
                <a:lnTo>
                  <a:pt x="58152" y="67971"/>
                </a:lnTo>
                <a:lnTo>
                  <a:pt x="61589" y="62338"/>
                </a:lnTo>
                <a:lnTo>
                  <a:pt x="64833" y="57631"/>
                </a:lnTo>
                <a:lnTo>
                  <a:pt x="67948" y="53540"/>
                </a:lnTo>
                <a:lnTo>
                  <a:pt x="70977" y="49860"/>
                </a:lnTo>
                <a:lnTo>
                  <a:pt x="73949" y="46454"/>
                </a:lnTo>
                <a:lnTo>
                  <a:pt x="76883" y="43231"/>
                </a:lnTo>
                <a:lnTo>
                  <a:pt x="79791" y="40130"/>
                </a:lnTo>
                <a:lnTo>
                  <a:pt x="82684" y="36158"/>
                </a:lnTo>
                <a:lnTo>
                  <a:pt x="85563" y="31605"/>
                </a:lnTo>
                <a:lnTo>
                  <a:pt x="92479" y="19711"/>
                </a:lnTo>
                <a:lnTo>
                  <a:pt x="92094" y="17782"/>
                </a:lnTo>
                <a:lnTo>
                  <a:pt x="90885" y="15544"/>
                </a:lnTo>
                <a:lnTo>
                  <a:pt x="89126" y="13100"/>
                </a:lnTo>
                <a:lnTo>
                  <a:pt x="87001" y="11470"/>
                </a:lnTo>
                <a:lnTo>
                  <a:pt x="84632" y="10384"/>
                </a:lnTo>
                <a:lnTo>
                  <a:pt x="82100" y="9659"/>
                </a:lnTo>
                <a:lnTo>
                  <a:pt x="80412" y="10129"/>
                </a:lnTo>
                <a:lnTo>
                  <a:pt x="79287" y="11394"/>
                </a:lnTo>
                <a:lnTo>
                  <a:pt x="78537" y="13191"/>
                </a:lnTo>
                <a:lnTo>
                  <a:pt x="77084" y="15341"/>
                </a:lnTo>
                <a:lnTo>
                  <a:pt x="75163" y="17726"/>
                </a:lnTo>
                <a:lnTo>
                  <a:pt x="72930" y="20269"/>
                </a:lnTo>
                <a:lnTo>
                  <a:pt x="71441" y="22917"/>
                </a:lnTo>
                <a:lnTo>
                  <a:pt x="70449" y="25635"/>
                </a:lnTo>
                <a:lnTo>
                  <a:pt x="69787" y="28399"/>
                </a:lnTo>
                <a:lnTo>
                  <a:pt x="68394" y="32147"/>
                </a:lnTo>
                <a:lnTo>
                  <a:pt x="66512" y="36551"/>
                </a:lnTo>
                <a:lnTo>
                  <a:pt x="61882" y="46524"/>
                </a:lnTo>
                <a:lnTo>
                  <a:pt x="56648" y="57306"/>
                </a:lnTo>
                <a:lnTo>
                  <a:pt x="54871" y="61896"/>
                </a:lnTo>
                <a:lnTo>
                  <a:pt x="53687" y="65908"/>
                </a:lnTo>
                <a:lnTo>
                  <a:pt x="52898" y="69536"/>
                </a:lnTo>
                <a:lnTo>
                  <a:pt x="52371" y="73859"/>
                </a:lnTo>
                <a:lnTo>
                  <a:pt x="52020" y="78646"/>
                </a:lnTo>
                <a:lnTo>
                  <a:pt x="51630" y="88093"/>
                </a:lnTo>
                <a:lnTo>
                  <a:pt x="51410" y="98766"/>
                </a:lnTo>
                <a:lnTo>
                  <a:pt x="51359" y="104972"/>
                </a:lnTo>
                <a:lnTo>
                  <a:pt x="52299" y="107961"/>
                </a:lnTo>
                <a:lnTo>
                  <a:pt x="53877" y="110906"/>
                </a:lnTo>
                <a:lnTo>
                  <a:pt x="55881" y="113822"/>
                </a:lnTo>
                <a:lnTo>
                  <a:pt x="58170" y="115765"/>
                </a:lnTo>
                <a:lnTo>
                  <a:pt x="60649" y="117061"/>
                </a:lnTo>
                <a:lnTo>
                  <a:pt x="63254" y="117925"/>
                </a:lnTo>
                <a:lnTo>
                  <a:pt x="65943" y="118501"/>
                </a:lnTo>
                <a:lnTo>
                  <a:pt x="68688" y="118885"/>
                </a:lnTo>
                <a:lnTo>
                  <a:pt x="71471" y="119141"/>
                </a:lnTo>
                <a:lnTo>
                  <a:pt x="74279" y="118359"/>
                </a:lnTo>
                <a:lnTo>
                  <a:pt x="77103" y="116885"/>
                </a:lnTo>
                <a:lnTo>
                  <a:pt x="79938" y="114951"/>
                </a:lnTo>
                <a:lnTo>
                  <a:pt x="82781" y="112708"/>
                </a:lnTo>
                <a:lnTo>
                  <a:pt x="85628" y="110260"/>
                </a:lnTo>
                <a:lnTo>
                  <a:pt x="88479" y="107676"/>
                </a:lnTo>
                <a:lnTo>
                  <a:pt x="94187" y="102265"/>
                </a:lnTo>
                <a:lnTo>
                  <a:pt x="105612" y="91030"/>
                </a:lnTo>
                <a:lnTo>
                  <a:pt x="108470" y="87236"/>
                </a:lnTo>
                <a:lnTo>
                  <a:pt x="111327" y="82802"/>
                </a:lnTo>
                <a:lnTo>
                  <a:pt x="114185" y="77940"/>
                </a:lnTo>
                <a:lnTo>
                  <a:pt x="116089" y="73747"/>
                </a:lnTo>
                <a:lnTo>
                  <a:pt x="117359" y="69999"/>
                </a:lnTo>
                <a:lnTo>
                  <a:pt x="118206" y="66548"/>
                </a:lnTo>
                <a:lnTo>
                  <a:pt x="118770" y="63295"/>
                </a:lnTo>
                <a:lnTo>
                  <a:pt x="119146" y="60173"/>
                </a:lnTo>
                <a:lnTo>
                  <a:pt x="119397" y="57140"/>
                </a:lnTo>
                <a:lnTo>
                  <a:pt x="118612" y="54165"/>
                </a:lnTo>
                <a:lnTo>
                  <a:pt x="117136" y="51229"/>
                </a:lnTo>
                <a:lnTo>
                  <a:pt x="112474" y="44225"/>
                </a:lnTo>
                <a:lnTo>
                  <a:pt x="109297" y="40727"/>
                </a:lnTo>
                <a:lnTo>
                  <a:pt x="107115" y="38461"/>
                </a:lnTo>
                <a:lnTo>
                  <a:pt x="104709" y="37902"/>
                </a:lnTo>
                <a:lnTo>
                  <a:pt x="102152" y="38483"/>
                </a:lnTo>
                <a:lnTo>
                  <a:pt x="99496" y="39822"/>
                </a:lnTo>
                <a:lnTo>
                  <a:pt x="96772" y="40715"/>
                </a:lnTo>
                <a:lnTo>
                  <a:pt x="94003" y="41310"/>
                </a:lnTo>
                <a:lnTo>
                  <a:pt x="91205" y="41707"/>
                </a:lnTo>
                <a:lnTo>
                  <a:pt x="88387" y="42924"/>
                </a:lnTo>
                <a:lnTo>
                  <a:pt x="85556" y="44688"/>
                </a:lnTo>
                <a:lnTo>
                  <a:pt x="82715" y="46816"/>
                </a:lnTo>
                <a:lnTo>
                  <a:pt x="79870" y="48235"/>
                </a:lnTo>
                <a:lnTo>
                  <a:pt x="77020" y="49181"/>
                </a:lnTo>
                <a:lnTo>
                  <a:pt x="74169" y="49812"/>
                </a:lnTo>
                <a:lnTo>
                  <a:pt x="72266" y="51185"/>
                </a:lnTo>
                <a:lnTo>
                  <a:pt x="70999" y="53053"/>
                </a:lnTo>
                <a:lnTo>
                  <a:pt x="68464" y="59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90"/>
          <p:cNvSpPr/>
          <p:nvPr/>
        </p:nvSpPr>
        <p:spPr>
          <a:xfrm>
            <a:off x="7623823" y="737234"/>
            <a:ext cx="137147" cy="282507"/>
          </a:xfrm>
          <a:custGeom>
            <a:avLst/>
            <a:gdLst/>
            <a:ahLst/>
            <a:cxnLst/>
            <a:rect l="0" t="0" r="0" b="0"/>
            <a:pathLst>
              <a:path w="137147" h="282507">
                <a:moveTo>
                  <a:pt x="137146" y="0"/>
                </a:moveTo>
                <a:lnTo>
                  <a:pt x="121298" y="0"/>
                </a:lnTo>
                <a:lnTo>
                  <a:pt x="118038" y="2541"/>
                </a:lnTo>
                <a:lnTo>
                  <a:pt x="115835" y="4551"/>
                </a:lnTo>
                <a:lnTo>
                  <a:pt x="110847" y="9326"/>
                </a:lnTo>
                <a:lnTo>
                  <a:pt x="108184" y="11932"/>
                </a:lnTo>
                <a:lnTo>
                  <a:pt x="104503" y="14623"/>
                </a:lnTo>
                <a:lnTo>
                  <a:pt x="100145" y="17369"/>
                </a:lnTo>
                <a:lnTo>
                  <a:pt x="95333" y="20152"/>
                </a:lnTo>
                <a:lnTo>
                  <a:pt x="91174" y="23912"/>
                </a:lnTo>
                <a:lnTo>
                  <a:pt x="87448" y="28324"/>
                </a:lnTo>
                <a:lnTo>
                  <a:pt x="84012" y="33170"/>
                </a:lnTo>
                <a:lnTo>
                  <a:pt x="80769" y="37354"/>
                </a:lnTo>
                <a:lnTo>
                  <a:pt x="77654" y="41095"/>
                </a:lnTo>
                <a:lnTo>
                  <a:pt x="74624" y="44542"/>
                </a:lnTo>
                <a:lnTo>
                  <a:pt x="70700" y="48745"/>
                </a:lnTo>
                <a:lnTo>
                  <a:pt x="56076" y="63762"/>
                </a:lnTo>
                <a:lnTo>
                  <a:pt x="45235" y="74694"/>
                </a:lnTo>
                <a:lnTo>
                  <a:pt x="40630" y="81229"/>
                </a:lnTo>
                <a:lnTo>
                  <a:pt x="36607" y="88443"/>
                </a:lnTo>
                <a:lnTo>
                  <a:pt x="23307" y="116001"/>
                </a:lnTo>
                <a:lnTo>
                  <a:pt x="5742" y="151347"/>
                </a:lnTo>
                <a:lnTo>
                  <a:pt x="3823" y="157095"/>
                </a:lnTo>
                <a:lnTo>
                  <a:pt x="2544" y="162833"/>
                </a:lnTo>
                <a:lnTo>
                  <a:pt x="1692" y="168563"/>
                </a:lnTo>
                <a:lnTo>
                  <a:pt x="1123" y="174288"/>
                </a:lnTo>
                <a:lnTo>
                  <a:pt x="744" y="180010"/>
                </a:lnTo>
                <a:lnTo>
                  <a:pt x="492" y="185729"/>
                </a:lnTo>
                <a:lnTo>
                  <a:pt x="211" y="197164"/>
                </a:lnTo>
                <a:lnTo>
                  <a:pt x="0" y="232622"/>
                </a:lnTo>
                <a:lnTo>
                  <a:pt x="948" y="236996"/>
                </a:lnTo>
                <a:lnTo>
                  <a:pt x="2533" y="241818"/>
                </a:lnTo>
                <a:lnTo>
                  <a:pt x="4541" y="246937"/>
                </a:lnTo>
                <a:lnTo>
                  <a:pt x="6833" y="250350"/>
                </a:lnTo>
                <a:lnTo>
                  <a:pt x="9314" y="252625"/>
                </a:lnTo>
                <a:lnTo>
                  <a:pt x="11920" y="254142"/>
                </a:lnTo>
                <a:lnTo>
                  <a:pt x="14609" y="256106"/>
                </a:lnTo>
                <a:lnTo>
                  <a:pt x="17355" y="258367"/>
                </a:lnTo>
                <a:lnTo>
                  <a:pt x="20138" y="260828"/>
                </a:lnTo>
                <a:lnTo>
                  <a:pt x="22945" y="262468"/>
                </a:lnTo>
                <a:lnTo>
                  <a:pt x="25771" y="263561"/>
                </a:lnTo>
                <a:lnTo>
                  <a:pt x="28606" y="264290"/>
                </a:lnTo>
                <a:lnTo>
                  <a:pt x="31449" y="265729"/>
                </a:lnTo>
                <a:lnTo>
                  <a:pt x="34297" y="267640"/>
                </a:lnTo>
                <a:lnTo>
                  <a:pt x="37147" y="269867"/>
                </a:lnTo>
                <a:lnTo>
                  <a:pt x="40000" y="271352"/>
                </a:lnTo>
                <a:lnTo>
                  <a:pt x="42855" y="272341"/>
                </a:lnTo>
                <a:lnTo>
                  <a:pt x="45711" y="273001"/>
                </a:lnTo>
                <a:lnTo>
                  <a:pt x="49519" y="274393"/>
                </a:lnTo>
                <a:lnTo>
                  <a:pt x="53964" y="276274"/>
                </a:lnTo>
                <a:lnTo>
                  <a:pt x="58832" y="278480"/>
                </a:lnTo>
                <a:lnTo>
                  <a:pt x="63029" y="279951"/>
                </a:lnTo>
                <a:lnTo>
                  <a:pt x="66780" y="280932"/>
                </a:lnTo>
                <a:lnTo>
                  <a:pt x="75093" y="282506"/>
                </a:lnTo>
                <a:lnTo>
                  <a:pt x="76727" y="281682"/>
                </a:lnTo>
                <a:lnTo>
                  <a:pt x="78769" y="280181"/>
                </a:lnTo>
                <a:lnTo>
                  <a:pt x="81084" y="278227"/>
                </a:lnTo>
                <a:lnTo>
                  <a:pt x="83579" y="276925"/>
                </a:lnTo>
                <a:lnTo>
                  <a:pt x="86195" y="276057"/>
                </a:lnTo>
                <a:lnTo>
                  <a:pt x="88891" y="275478"/>
                </a:lnTo>
                <a:lnTo>
                  <a:pt x="92594" y="274140"/>
                </a:lnTo>
                <a:lnTo>
                  <a:pt x="96967" y="272295"/>
                </a:lnTo>
                <a:lnTo>
                  <a:pt x="101788" y="270113"/>
                </a:lnTo>
                <a:lnTo>
                  <a:pt x="105954" y="268658"/>
                </a:lnTo>
                <a:lnTo>
                  <a:pt x="109684" y="267688"/>
                </a:lnTo>
                <a:lnTo>
                  <a:pt x="113123" y="267041"/>
                </a:lnTo>
                <a:lnTo>
                  <a:pt x="116369" y="265658"/>
                </a:lnTo>
                <a:lnTo>
                  <a:pt x="119484" y="263783"/>
                </a:lnTo>
                <a:lnTo>
                  <a:pt x="122514" y="261580"/>
                </a:lnTo>
                <a:lnTo>
                  <a:pt x="125486" y="260112"/>
                </a:lnTo>
                <a:lnTo>
                  <a:pt x="128420" y="259133"/>
                </a:lnTo>
                <a:lnTo>
                  <a:pt x="137146" y="2571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91"/>
          <p:cNvSpPr/>
          <p:nvPr/>
        </p:nvSpPr>
        <p:spPr>
          <a:xfrm>
            <a:off x="7855277" y="754380"/>
            <a:ext cx="68571" cy="222886"/>
          </a:xfrm>
          <a:custGeom>
            <a:avLst/>
            <a:gdLst/>
            <a:ahLst/>
            <a:cxnLst/>
            <a:rect l="0" t="0" r="0" b="0"/>
            <a:pathLst>
              <a:path w="68571" h="222886">
                <a:moveTo>
                  <a:pt x="8563" y="0"/>
                </a:moveTo>
                <a:lnTo>
                  <a:pt x="95" y="0"/>
                </a:lnTo>
                <a:lnTo>
                  <a:pt x="4" y="6785"/>
                </a:lnTo>
                <a:lnTo>
                  <a:pt x="0" y="7380"/>
                </a:lnTo>
                <a:lnTo>
                  <a:pt x="948" y="8730"/>
                </a:lnTo>
                <a:lnTo>
                  <a:pt x="2534" y="10582"/>
                </a:lnTo>
                <a:lnTo>
                  <a:pt x="4544" y="12770"/>
                </a:lnTo>
                <a:lnTo>
                  <a:pt x="5883" y="15181"/>
                </a:lnTo>
                <a:lnTo>
                  <a:pt x="7372" y="20399"/>
                </a:lnTo>
                <a:lnTo>
                  <a:pt x="8033" y="25894"/>
                </a:lnTo>
                <a:lnTo>
                  <a:pt x="8328" y="31510"/>
                </a:lnTo>
                <a:lnTo>
                  <a:pt x="8458" y="37182"/>
                </a:lnTo>
                <a:lnTo>
                  <a:pt x="8532" y="50281"/>
                </a:lnTo>
                <a:lnTo>
                  <a:pt x="9495" y="54475"/>
                </a:lnTo>
                <a:lnTo>
                  <a:pt x="11089" y="58224"/>
                </a:lnTo>
                <a:lnTo>
                  <a:pt x="13104" y="61676"/>
                </a:lnTo>
                <a:lnTo>
                  <a:pt x="14448" y="65882"/>
                </a:lnTo>
                <a:lnTo>
                  <a:pt x="15344" y="70591"/>
                </a:lnTo>
                <a:lnTo>
                  <a:pt x="15941" y="75636"/>
                </a:lnTo>
                <a:lnTo>
                  <a:pt x="17291" y="80904"/>
                </a:lnTo>
                <a:lnTo>
                  <a:pt x="19144" y="86321"/>
                </a:lnTo>
                <a:lnTo>
                  <a:pt x="21332" y="91837"/>
                </a:lnTo>
                <a:lnTo>
                  <a:pt x="23743" y="97419"/>
                </a:lnTo>
                <a:lnTo>
                  <a:pt x="28962" y="108702"/>
                </a:lnTo>
                <a:lnTo>
                  <a:pt x="45745" y="142885"/>
                </a:lnTo>
                <a:lnTo>
                  <a:pt x="47638" y="148596"/>
                </a:lnTo>
                <a:lnTo>
                  <a:pt x="48901" y="154309"/>
                </a:lnTo>
                <a:lnTo>
                  <a:pt x="49742" y="160023"/>
                </a:lnTo>
                <a:lnTo>
                  <a:pt x="51255" y="164784"/>
                </a:lnTo>
                <a:lnTo>
                  <a:pt x="53217" y="168911"/>
                </a:lnTo>
                <a:lnTo>
                  <a:pt x="55478" y="172615"/>
                </a:lnTo>
                <a:lnTo>
                  <a:pt x="56984" y="176989"/>
                </a:lnTo>
                <a:lnTo>
                  <a:pt x="57988" y="181810"/>
                </a:lnTo>
                <a:lnTo>
                  <a:pt x="58658" y="186929"/>
                </a:lnTo>
                <a:lnTo>
                  <a:pt x="59105" y="191294"/>
                </a:lnTo>
                <a:lnTo>
                  <a:pt x="59402" y="195157"/>
                </a:lnTo>
                <a:lnTo>
                  <a:pt x="59601" y="198684"/>
                </a:lnTo>
                <a:lnTo>
                  <a:pt x="60685" y="201989"/>
                </a:lnTo>
                <a:lnTo>
                  <a:pt x="62362" y="205144"/>
                </a:lnTo>
                <a:lnTo>
                  <a:pt x="64431" y="208200"/>
                </a:lnTo>
                <a:lnTo>
                  <a:pt x="65810" y="211190"/>
                </a:lnTo>
                <a:lnTo>
                  <a:pt x="67344" y="217052"/>
                </a:lnTo>
                <a:lnTo>
                  <a:pt x="6857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92"/>
          <p:cNvSpPr/>
          <p:nvPr/>
        </p:nvSpPr>
        <p:spPr>
          <a:xfrm>
            <a:off x="7966709" y="934402"/>
            <a:ext cx="25719" cy="111443"/>
          </a:xfrm>
          <a:custGeom>
            <a:avLst/>
            <a:gdLst/>
            <a:ahLst/>
            <a:cxnLst/>
            <a:rect l="0" t="0" r="0" b="0"/>
            <a:pathLst>
              <a:path w="25719" h="11144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5574"/>
                </a:lnTo>
                <a:lnTo>
                  <a:pt x="6786" y="19908"/>
                </a:lnTo>
                <a:lnTo>
                  <a:pt x="7382" y="24702"/>
                </a:lnTo>
                <a:lnTo>
                  <a:pt x="8731" y="28851"/>
                </a:lnTo>
                <a:lnTo>
                  <a:pt x="10583" y="32569"/>
                </a:lnTo>
                <a:lnTo>
                  <a:pt x="12772" y="36000"/>
                </a:lnTo>
                <a:lnTo>
                  <a:pt x="14229" y="40192"/>
                </a:lnTo>
                <a:lnTo>
                  <a:pt x="15201" y="44892"/>
                </a:lnTo>
                <a:lnTo>
                  <a:pt x="15850" y="49931"/>
                </a:lnTo>
                <a:lnTo>
                  <a:pt x="16282" y="54242"/>
                </a:lnTo>
                <a:lnTo>
                  <a:pt x="16570" y="58069"/>
                </a:lnTo>
                <a:lnTo>
                  <a:pt x="16761" y="61573"/>
                </a:lnTo>
                <a:lnTo>
                  <a:pt x="16975" y="68006"/>
                </a:lnTo>
                <a:lnTo>
                  <a:pt x="17095" y="79522"/>
                </a:lnTo>
                <a:lnTo>
                  <a:pt x="17112" y="84447"/>
                </a:lnTo>
                <a:lnTo>
                  <a:pt x="18076" y="87731"/>
                </a:lnTo>
                <a:lnTo>
                  <a:pt x="19670" y="89920"/>
                </a:lnTo>
                <a:lnTo>
                  <a:pt x="21687" y="91379"/>
                </a:lnTo>
                <a:lnTo>
                  <a:pt x="23031" y="93304"/>
                </a:lnTo>
                <a:lnTo>
                  <a:pt x="23927" y="95540"/>
                </a:lnTo>
                <a:lnTo>
                  <a:pt x="24524" y="97984"/>
                </a:lnTo>
                <a:lnTo>
                  <a:pt x="24921" y="100565"/>
                </a:lnTo>
                <a:lnTo>
                  <a:pt x="25187" y="103238"/>
                </a:lnTo>
                <a:lnTo>
                  <a:pt x="25718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93"/>
          <p:cNvSpPr/>
          <p:nvPr/>
        </p:nvSpPr>
        <p:spPr>
          <a:xfrm>
            <a:off x="8052434" y="763340"/>
            <a:ext cx="248604" cy="196770"/>
          </a:xfrm>
          <a:custGeom>
            <a:avLst/>
            <a:gdLst/>
            <a:ahLst/>
            <a:cxnLst/>
            <a:rect l="0" t="0" r="0" b="0"/>
            <a:pathLst>
              <a:path w="248604" h="196770">
                <a:moveTo>
                  <a:pt x="0" y="59620"/>
                </a:moveTo>
                <a:lnTo>
                  <a:pt x="0" y="52239"/>
                </a:lnTo>
                <a:lnTo>
                  <a:pt x="4551" y="46849"/>
                </a:lnTo>
                <a:lnTo>
                  <a:pt x="9325" y="41879"/>
                </a:lnTo>
                <a:lnTo>
                  <a:pt x="28620" y="22437"/>
                </a:lnTo>
                <a:lnTo>
                  <a:pt x="32415" y="20544"/>
                </a:lnTo>
                <a:lnTo>
                  <a:pt x="36850" y="19282"/>
                </a:lnTo>
                <a:lnTo>
                  <a:pt x="41712" y="18440"/>
                </a:lnTo>
                <a:lnTo>
                  <a:pt x="46859" y="16927"/>
                </a:lnTo>
                <a:lnTo>
                  <a:pt x="52194" y="14965"/>
                </a:lnTo>
                <a:lnTo>
                  <a:pt x="57656" y="12705"/>
                </a:lnTo>
                <a:lnTo>
                  <a:pt x="62249" y="11198"/>
                </a:lnTo>
                <a:lnTo>
                  <a:pt x="69895" y="9524"/>
                </a:lnTo>
                <a:lnTo>
                  <a:pt x="76468" y="6240"/>
                </a:lnTo>
                <a:lnTo>
                  <a:pt x="79554" y="4031"/>
                </a:lnTo>
                <a:lnTo>
                  <a:pt x="85522" y="1576"/>
                </a:lnTo>
                <a:lnTo>
                  <a:pt x="91350" y="485"/>
                </a:lnTo>
                <a:lnTo>
                  <a:pt x="97115" y="0"/>
                </a:lnTo>
                <a:lnTo>
                  <a:pt x="99986" y="823"/>
                </a:lnTo>
                <a:lnTo>
                  <a:pt x="107626" y="5580"/>
                </a:lnTo>
                <a:lnTo>
                  <a:pt x="109746" y="7027"/>
                </a:lnTo>
                <a:lnTo>
                  <a:pt x="110311" y="8365"/>
                </a:lnTo>
                <a:lnTo>
                  <a:pt x="111108" y="13847"/>
                </a:lnTo>
                <a:lnTo>
                  <a:pt x="111377" y="18722"/>
                </a:lnTo>
                <a:lnTo>
                  <a:pt x="111440" y="44255"/>
                </a:lnTo>
                <a:lnTo>
                  <a:pt x="110487" y="48424"/>
                </a:lnTo>
                <a:lnTo>
                  <a:pt x="108901" y="53109"/>
                </a:lnTo>
                <a:lnTo>
                  <a:pt x="106891" y="58136"/>
                </a:lnTo>
                <a:lnTo>
                  <a:pt x="105551" y="63393"/>
                </a:lnTo>
                <a:lnTo>
                  <a:pt x="104658" y="68803"/>
                </a:lnTo>
                <a:lnTo>
                  <a:pt x="104061" y="74314"/>
                </a:lnTo>
                <a:lnTo>
                  <a:pt x="102713" y="78941"/>
                </a:lnTo>
                <a:lnTo>
                  <a:pt x="100860" y="82978"/>
                </a:lnTo>
                <a:lnTo>
                  <a:pt x="98673" y="86622"/>
                </a:lnTo>
                <a:lnTo>
                  <a:pt x="97215" y="90956"/>
                </a:lnTo>
                <a:lnTo>
                  <a:pt x="96243" y="95751"/>
                </a:lnTo>
                <a:lnTo>
                  <a:pt x="95595" y="100852"/>
                </a:lnTo>
                <a:lnTo>
                  <a:pt x="94210" y="106158"/>
                </a:lnTo>
                <a:lnTo>
                  <a:pt x="92333" y="111600"/>
                </a:lnTo>
                <a:lnTo>
                  <a:pt x="90131" y="117133"/>
                </a:lnTo>
                <a:lnTo>
                  <a:pt x="87710" y="121774"/>
                </a:lnTo>
                <a:lnTo>
                  <a:pt x="85144" y="125821"/>
                </a:lnTo>
                <a:lnTo>
                  <a:pt x="82481" y="129471"/>
                </a:lnTo>
                <a:lnTo>
                  <a:pt x="80705" y="133810"/>
                </a:lnTo>
                <a:lnTo>
                  <a:pt x="79521" y="138607"/>
                </a:lnTo>
                <a:lnTo>
                  <a:pt x="78732" y="143711"/>
                </a:lnTo>
                <a:lnTo>
                  <a:pt x="78206" y="148065"/>
                </a:lnTo>
                <a:lnTo>
                  <a:pt x="77855" y="151921"/>
                </a:lnTo>
                <a:lnTo>
                  <a:pt x="77620" y="155444"/>
                </a:lnTo>
                <a:lnTo>
                  <a:pt x="76513" y="158745"/>
                </a:lnTo>
                <a:lnTo>
                  <a:pt x="74821" y="161898"/>
                </a:lnTo>
                <a:lnTo>
                  <a:pt x="72741" y="164953"/>
                </a:lnTo>
                <a:lnTo>
                  <a:pt x="70429" y="170887"/>
                </a:lnTo>
                <a:lnTo>
                  <a:pt x="69402" y="176699"/>
                </a:lnTo>
                <a:lnTo>
                  <a:pt x="68946" y="182457"/>
                </a:lnTo>
                <a:lnTo>
                  <a:pt x="68653" y="188024"/>
                </a:lnTo>
                <a:lnTo>
                  <a:pt x="68613" y="192253"/>
                </a:lnTo>
                <a:lnTo>
                  <a:pt x="69555" y="193762"/>
                </a:lnTo>
                <a:lnTo>
                  <a:pt x="71135" y="194768"/>
                </a:lnTo>
                <a:lnTo>
                  <a:pt x="75964" y="196382"/>
                </a:lnTo>
                <a:lnTo>
                  <a:pt x="81353" y="196662"/>
                </a:lnTo>
                <a:lnTo>
                  <a:pt x="92658" y="196756"/>
                </a:lnTo>
                <a:lnTo>
                  <a:pt x="101824" y="196769"/>
                </a:lnTo>
                <a:lnTo>
                  <a:pt x="105983" y="195820"/>
                </a:lnTo>
                <a:lnTo>
                  <a:pt x="113145" y="192226"/>
                </a:lnTo>
                <a:lnTo>
                  <a:pt x="117340" y="189934"/>
                </a:lnTo>
                <a:lnTo>
                  <a:pt x="132346" y="182157"/>
                </a:lnTo>
                <a:lnTo>
                  <a:pt x="160139" y="168160"/>
                </a:lnTo>
                <a:lnTo>
                  <a:pt x="165814" y="166270"/>
                </a:lnTo>
                <a:lnTo>
                  <a:pt x="171503" y="165010"/>
                </a:lnTo>
                <a:lnTo>
                  <a:pt x="177200" y="164170"/>
                </a:lnTo>
                <a:lnTo>
                  <a:pt x="182904" y="162657"/>
                </a:lnTo>
                <a:lnTo>
                  <a:pt x="188611" y="160696"/>
                </a:lnTo>
                <a:lnTo>
                  <a:pt x="194320" y="158437"/>
                </a:lnTo>
                <a:lnTo>
                  <a:pt x="200032" y="155978"/>
                </a:lnTo>
                <a:lnTo>
                  <a:pt x="211458" y="150705"/>
                </a:lnTo>
                <a:lnTo>
                  <a:pt x="216220" y="147966"/>
                </a:lnTo>
                <a:lnTo>
                  <a:pt x="220347" y="145187"/>
                </a:lnTo>
                <a:lnTo>
                  <a:pt x="224051" y="142382"/>
                </a:lnTo>
                <a:lnTo>
                  <a:pt x="228424" y="139560"/>
                </a:lnTo>
                <a:lnTo>
                  <a:pt x="233247" y="136725"/>
                </a:lnTo>
                <a:lnTo>
                  <a:pt x="248603" y="128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94"/>
          <p:cNvSpPr/>
          <p:nvPr/>
        </p:nvSpPr>
        <p:spPr>
          <a:xfrm>
            <a:off x="8249602" y="711520"/>
            <a:ext cx="137002" cy="325753"/>
          </a:xfrm>
          <a:custGeom>
            <a:avLst/>
            <a:gdLst/>
            <a:ahLst/>
            <a:cxnLst/>
            <a:rect l="0" t="0" r="0" b="0"/>
            <a:pathLst>
              <a:path w="137002" h="325753">
                <a:moveTo>
                  <a:pt x="0" y="8570"/>
                </a:moveTo>
                <a:lnTo>
                  <a:pt x="0" y="4019"/>
                </a:lnTo>
                <a:lnTo>
                  <a:pt x="952" y="2678"/>
                </a:lnTo>
                <a:lnTo>
                  <a:pt x="2540" y="1784"/>
                </a:lnTo>
                <a:lnTo>
                  <a:pt x="7382" y="350"/>
                </a:lnTo>
                <a:lnTo>
                  <a:pt x="10582" y="154"/>
                </a:lnTo>
                <a:lnTo>
                  <a:pt x="15182" y="67"/>
                </a:lnTo>
                <a:lnTo>
                  <a:pt x="44564" y="0"/>
                </a:lnTo>
                <a:lnTo>
                  <a:pt x="47807" y="951"/>
                </a:lnTo>
                <a:lnTo>
                  <a:pt x="50921" y="2538"/>
                </a:lnTo>
                <a:lnTo>
                  <a:pt x="53950" y="4549"/>
                </a:lnTo>
                <a:lnTo>
                  <a:pt x="56921" y="6841"/>
                </a:lnTo>
                <a:lnTo>
                  <a:pt x="59855" y="9323"/>
                </a:lnTo>
                <a:lnTo>
                  <a:pt x="62764" y="11929"/>
                </a:lnTo>
                <a:lnTo>
                  <a:pt x="65655" y="13667"/>
                </a:lnTo>
                <a:lnTo>
                  <a:pt x="68535" y="14825"/>
                </a:lnTo>
                <a:lnTo>
                  <a:pt x="71407" y="15597"/>
                </a:lnTo>
                <a:lnTo>
                  <a:pt x="75227" y="18017"/>
                </a:lnTo>
                <a:lnTo>
                  <a:pt x="79679" y="21536"/>
                </a:lnTo>
                <a:lnTo>
                  <a:pt x="84552" y="25786"/>
                </a:lnTo>
                <a:lnTo>
                  <a:pt x="92506" y="33049"/>
                </a:lnTo>
                <a:lnTo>
                  <a:pt x="100169" y="40404"/>
                </a:lnTo>
                <a:lnTo>
                  <a:pt x="109924" y="50023"/>
                </a:lnTo>
                <a:lnTo>
                  <a:pt x="114240" y="55255"/>
                </a:lnTo>
                <a:lnTo>
                  <a:pt x="118070" y="60648"/>
                </a:lnTo>
                <a:lnTo>
                  <a:pt x="121576" y="66149"/>
                </a:lnTo>
                <a:lnTo>
                  <a:pt x="124865" y="71721"/>
                </a:lnTo>
                <a:lnTo>
                  <a:pt x="128011" y="77340"/>
                </a:lnTo>
                <a:lnTo>
                  <a:pt x="131061" y="82992"/>
                </a:lnTo>
                <a:lnTo>
                  <a:pt x="133094" y="89617"/>
                </a:lnTo>
                <a:lnTo>
                  <a:pt x="134450" y="96891"/>
                </a:lnTo>
                <a:lnTo>
                  <a:pt x="135353" y="104598"/>
                </a:lnTo>
                <a:lnTo>
                  <a:pt x="135955" y="111641"/>
                </a:lnTo>
                <a:lnTo>
                  <a:pt x="136358" y="118241"/>
                </a:lnTo>
                <a:lnTo>
                  <a:pt x="136625" y="124547"/>
                </a:lnTo>
                <a:lnTo>
                  <a:pt x="136923" y="139172"/>
                </a:lnTo>
                <a:lnTo>
                  <a:pt x="137001" y="147073"/>
                </a:lnTo>
                <a:lnTo>
                  <a:pt x="136102" y="155198"/>
                </a:lnTo>
                <a:lnTo>
                  <a:pt x="134549" y="163472"/>
                </a:lnTo>
                <a:lnTo>
                  <a:pt x="132563" y="171845"/>
                </a:lnTo>
                <a:lnTo>
                  <a:pt x="130285" y="179332"/>
                </a:lnTo>
                <a:lnTo>
                  <a:pt x="127814" y="186229"/>
                </a:lnTo>
                <a:lnTo>
                  <a:pt x="125215" y="192732"/>
                </a:lnTo>
                <a:lnTo>
                  <a:pt x="119786" y="207577"/>
                </a:lnTo>
                <a:lnTo>
                  <a:pt x="117005" y="215536"/>
                </a:lnTo>
                <a:lnTo>
                  <a:pt x="113245" y="222747"/>
                </a:lnTo>
                <a:lnTo>
                  <a:pt x="108835" y="229460"/>
                </a:lnTo>
                <a:lnTo>
                  <a:pt x="103990" y="235840"/>
                </a:lnTo>
                <a:lnTo>
                  <a:pt x="99806" y="241998"/>
                </a:lnTo>
                <a:lnTo>
                  <a:pt x="96065" y="248008"/>
                </a:lnTo>
                <a:lnTo>
                  <a:pt x="92618" y="253920"/>
                </a:lnTo>
                <a:lnTo>
                  <a:pt x="88416" y="259767"/>
                </a:lnTo>
                <a:lnTo>
                  <a:pt x="83708" y="265569"/>
                </a:lnTo>
                <a:lnTo>
                  <a:pt x="74351" y="276144"/>
                </a:lnTo>
                <a:lnTo>
                  <a:pt x="67018" y="284019"/>
                </a:lnTo>
                <a:lnTo>
                  <a:pt x="57534" y="293808"/>
                </a:lnTo>
                <a:lnTo>
                  <a:pt x="40038" y="311420"/>
                </a:lnTo>
                <a:lnTo>
                  <a:pt x="37170" y="313340"/>
                </a:lnTo>
                <a:lnTo>
                  <a:pt x="34305" y="314620"/>
                </a:lnTo>
                <a:lnTo>
                  <a:pt x="31442" y="315473"/>
                </a:lnTo>
                <a:lnTo>
                  <a:pt x="29534" y="316994"/>
                </a:lnTo>
                <a:lnTo>
                  <a:pt x="28263" y="318961"/>
                </a:lnTo>
                <a:lnTo>
                  <a:pt x="25717" y="3257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95"/>
          <p:cNvSpPr/>
          <p:nvPr/>
        </p:nvSpPr>
        <p:spPr>
          <a:xfrm>
            <a:off x="6577965" y="1834557"/>
            <a:ext cx="116068" cy="94243"/>
          </a:xfrm>
          <a:custGeom>
            <a:avLst/>
            <a:gdLst/>
            <a:ahLst/>
            <a:cxnLst/>
            <a:rect l="0" t="0" r="0" b="0"/>
            <a:pathLst>
              <a:path w="116068" h="94243">
                <a:moveTo>
                  <a:pt x="34290" y="17103"/>
                </a:moveTo>
                <a:lnTo>
                  <a:pt x="34290" y="12552"/>
                </a:lnTo>
                <a:lnTo>
                  <a:pt x="33337" y="11211"/>
                </a:lnTo>
                <a:lnTo>
                  <a:pt x="31750" y="10317"/>
                </a:lnTo>
                <a:lnTo>
                  <a:pt x="26070" y="8635"/>
                </a:lnTo>
                <a:lnTo>
                  <a:pt x="23334" y="8577"/>
                </a:lnTo>
                <a:lnTo>
                  <a:pt x="18368" y="8539"/>
                </a:lnTo>
                <a:lnTo>
                  <a:pt x="17960" y="9489"/>
                </a:lnTo>
                <a:lnTo>
                  <a:pt x="17688" y="11074"/>
                </a:lnTo>
                <a:lnTo>
                  <a:pt x="17506" y="13084"/>
                </a:lnTo>
                <a:lnTo>
                  <a:pt x="16434" y="14423"/>
                </a:lnTo>
                <a:lnTo>
                  <a:pt x="14765" y="15316"/>
                </a:lnTo>
                <a:lnTo>
                  <a:pt x="12701" y="15912"/>
                </a:lnTo>
                <a:lnTo>
                  <a:pt x="11325" y="17261"/>
                </a:lnTo>
                <a:lnTo>
                  <a:pt x="10408" y="19113"/>
                </a:lnTo>
                <a:lnTo>
                  <a:pt x="9795" y="21301"/>
                </a:lnTo>
                <a:lnTo>
                  <a:pt x="9387" y="23711"/>
                </a:lnTo>
                <a:lnTo>
                  <a:pt x="9115" y="26271"/>
                </a:lnTo>
                <a:lnTo>
                  <a:pt x="8935" y="28930"/>
                </a:lnTo>
                <a:lnTo>
                  <a:pt x="8814" y="31655"/>
                </a:lnTo>
                <a:lnTo>
                  <a:pt x="8604" y="41162"/>
                </a:lnTo>
                <a:lnTo>
                  <a:pt x="8581" y="51430"/>
                </a:lnTo>
                <a:lnTo>
                  <a:pt x="9531" y="54275"/>
                </a:lnTo>
                <a:lnTo>
                  <a:pt x="11117" y="56172"/>
                </a:lnTo>
                <a:lnTo>
                  <a:pt x="13126" y="57436"/>
                </a:lnTo>
                <a:lnTo>
                  <a:pt x="14465" y="59232"/>
                </a:lnTo>
                <a:lnTo>
                  <a:pt x="15358" y="61381"/>
                </a:lnTo>
                <a:lnTo>
                  <a:pt x="15954" y="63767"/>
                </a:lnTo>
                <a:lnTo>
                  <a:pt x="17303" y="66309"/>
                </a:lnTo>
                <a:lnTo>
                  <a:pt x="19155" y="68957"/>
                </a:lnTo>
                <a:lnTo>
                  <a:pt x="21343" y="71675"/>
                </a:lnTo>
                <a:lnTo>
                  <a:pt x="23753" y="74439"/>
                </a:lnTo>
                <a:lnTo>
                  <a:pt x="26313" y="77234"/>
                </a:lnTo>
                <a:lnTo>
                  <a:pt x="28972" y="80050"/>
                </a:lnTo>
                <a:lnTo>
                  <a:pt x="30744" y="82880"/>
                </a:lnTo>
                <a:lnTo>
                  <a:pt x="31926" y="85719"/>
                </a:lnTo>
                <a:lnTo>
                  <a:pt x="32714" y="88565"/>
                </a:lnTo>
                <a:lnTo>
                  <a:pt x="34191" y="90461"/>
                </a:lnTo>
                <a:lnTo>
                  <a:pt x="36129" y="91726"/>
                </a:lnTo>
                <a:lnTo>
                  <a:pt x="38374" y="92569"/>
                </a:lnTo>
                <a:lnTo>
                  <a:pt x="40823" y="93131"/>
                </a:lnTo>
                <a:lnTo>
                  <a:pt x="43407" y="93506"/>
                </a:lnTo>
                <a:lnTo>
                  <a:pt x="46083" y="93755"/>
                </a:lnTo>
                <a:lnTo>
                  <a:pt x="48819" y="93922"/>
                </a:lnTo>
                <a:lnTo>
                  <a:pt x="58346" y="94211"/>
                </a:lnTo>
                <a:lnTo>
                  <a:pt x="64066" y="94242"/>
                </a:lnTo>
                <a:lnTo>
                  <a:pt x="66523" y="93294"/>
                </a:lnTo>
                <a:lnTo>
                  <a:pt x="69114" y="91709"/>
                </a:lnTo>
                <a:lnTo>
                  <a:pt x="71793" y="89700"/>
                </a:lnTo>
                <a:lnTo>
                  <a:pt x="74532" y="87409"/>
                </a:lnTo>
                <a:lnTo>
                  <a:pt x="77310" y="84928"/>
                </a:lnTo>
                <a:lnTo>
                  <a:pt x="82937" y="79632"/>
                </a:lnTo>
                <a:lnTo>
                  <a:pt x="88613" y="74104"/>
                </a:lnTo>
                <a:lnTo>
                  <a:pt x="90508" y="70343"/>
                </a:lnTo>
                <a:lnTo>
                  <a:pt x="91771" y="65931"/>
                </a:lnTo>
                <a:lnTo>
                  <a:pt x="92613" y="61085"/>
                </a:lnTo>
                <a:lnTo>
                  <a:pt x="94127" y="56902"/>
                </a:lnTo>
                <a:lnTo>
                  <a:pt x="96088" y="53160"/>
                </a:lnTo>
                <a:lnTo>
                  <a:pt x="98349" y="49714"/>
                </a:lnTo>
                <a:lnTo>
                  <a:pt x="100808" y="46463"/>
                </a:lnTo>
                <a:lnTo>
                  <a:pt x="103400" y="43344"/>
                </a:lnTo>
                <a:lnTo>
                  <a:pt x="106081" y="40312"/>
                </a:lnTo>
                <a:lnTo>
                  <a:pt x="107867" y="36385"/>
                </a:lnTo>
                <a:lnTo>
                  <a:pt x="109059" y="31863"/>
                </a:lnTo>
                <a:lnTo>
                  <a:pt x="109853" y="26943"/>
                </a:lnTo>
                <a:lnTo>
                  <a:pt x="111335" y="23663"/>
                </a:lnTo>
                <a:lnTo>
                  <a:pt x="113276" y="21476"/>
                </a:lnTo>
                <a:lnTo>
                  <a:pt x="115523" y="20018"/>
                </a:lnTo>
                <a:lnTo>
                  <a:pt x="116067" y="18094"/>
                </a:lnTo>
                <a:lnTo>
                  <a:pt x="115478" y="15858"/>
                </a:lnTo>
                <a:lnTo>
                  <a:pt x="114133" y="13416"/>
                </a:lnTo>
                <a:lnTo>
                  <a:pt x="113235" y="10835"/>
                </a:lnTo>
                <a:lnTo>
                  <a:pt x="112638" y="8161"/>
                </a:lnTo>
                <a:lnTo>
                  <a:pt x="112239" y="5427"/>
                </a:lnTo>
                <a:lnTo>
                  <a:pt x="111021" y="3604"/>
                </a:lnTo>
                <a:lnTo>
                  <a:pt x="109257" y="2388"/>
                </a:lnTo>
                <a:lnTo>
                  <a:pt x="107127" y="1578"/>
                </a:lnTo>
                <a:lnTo>
                  <a:pt x="104756" y="1038"/>
                </a:lnTo>
                <a:lnTo>
                  <a:pt x="102222" y="678"/>
                </a:lnTo>
                <a:lnTo>
                  <a:pt x="95863" y="100"/>
                </a:lnTo>
                <a:lnTo>
                  <a:pt x="89913" y="21"/>
                </a:lnTo>
                <a:lnTo>
                  <a:pt x="85659" y="0"/>
                </a:lnTo>
                <a:lnTo>
                  <a:pt x="81871" y="938"/>
                </a:lnTo>
                <a:lnTo>
                  <a:pt x="78393" y="2516"/>
                </a:lnTo>
                <a:lnTo>
                  <a:pt x="70518" y="7342"/>
                </a:lnTo>
                <a:lnTo>
                  <a:pt x="68919" y="8691"/>
                </a:lnTo>
                <a:lnTo>
                  <a:pt x="66901" y="10542"/>
                </a:lnTo>
                <a:lnTo>
                  <a:pt x="62119" y="15139"/>
                </a:lnTo>
                <a:lnTo>
                  <a:pt x="56818" y="20358"/>
                </a:lnTo>
                <a:lnTo>
                  <a:pt x="55024" y="24035"/>
                </a:lnTo>
                <a:lnTo>
                  <a:pt x="53827" y="28392"/>
                </a:lnTo>
                <a:lnTo>
                  <a:pt x="53030" y="33201"/>
                </a:lnTo>
                <a:lnTo>
                  <a:pt x="51545" y="37360"/>
                </a:lnTo>
                <a:lnTo>
                  <a:pt x="49604" y="41085"/>
                </a:lnTo>
                <a:lnTo>
                  <a:pt x="47356" y="44521"/>
                </a:lnTo>
                <a:lnTo>
                  <a:pt x="45859" y="47764"/>
                </a:lnTo>
                <a:lnTo>
                  <a:pt x="44860" y="50878"/>
                </a:lnTo>
                <a:lnTo>
                  <a:pt x="44194" y="53907"/>
                </a:lnTo>
                <a:lnTo>
                  <a:pt x="43750" y="57832"/>
                </a:lnTo>
                <a:lnTo>
                  <a:pt x="43454" y="62353"/>
                </a:lnTo>
                <a:lnTo>
                  <a:pt x="43257" y="67272"/>
                </a:lnTo>
                <a:lnTo>
                  <a:pt x="44078" y="71504"/>
                </a:lnTo>
                <a:lnTo>
                  <a:pt x="45577" y="75277"/>
                </a:lnTo>
                <a:lnTo>
                  <a:pt x="47530" y="78746"/>
                </a:lnTo>
                <a:lnTo>
                  <a:pt x="48832" y="82011"/>
                </a:lnTo>
                <a:lnTo>
                  <a:pt x="49700" y="85139"/>
                </a:lnTo>
                <a:lnTo>
                  <a:pt x="50278" y="88178"/>
                </a:lnTo>
                <a:lnTo>
                  <a:pt x="51616" y="90204"/>
                </a:lnTo>
                <a:lnTo>
                  <a:pt x="53461" y="91554"/>
                </a:lnTo>
                <a:lnTo>
                  <a:pt x="55643" y="92455"/>
                </a:lnTo>
                <a:lnTo>
                  <a:pt x="58050" y="93055"/>
                </a:lnTo>
                <a:lnTo>
                  <a:pt x="60607" y="93455"/>
                </a:lnTo>
                <a:lnTo>
                  <a:pt x="63265" y="93722"/>
                </a:lnTo>
                <a:lnTo>
                  <a:pt x="65989" y="93899"/>
                </a:lnTo>
                <a:lnTo>
                  <a:pt x="68757" y="94018"/>
                </a:lnTo>
                <a:lnTo>
                  <a:pt x="74373" y="94150"/>
                </a:lnTo>
                <a:lnTo>
                  <a:pt x="80045" y="94208"/>
                </a:lnTo>
                <a:lnTo>
                  <a:pt x="82891" y="93271"/>
                </a:lnTo>
                <a:lnTo>
                  <a:pt x="85740" y="91694"/>
                </a:lnTo>
                <a:lnTo>
                  <a:pt x="88593" y="89690"/>
                </a:lnTo>
                <a:lnTo>
                  <a:pt x="90494" y="87402"/>
                </a:lnTo>
                <a:lnTo>
                  <a:pt x="91762" y="84924"/>
                </a:lnTo>
                <a:lnTo>
                  <a:pt x="92607" y="82319"/>
                </a:lnTo>
                <a:lnTo>
                  <a:pt x="94123" y="79630"/>
                </a:lnTo>
                <a:lnTo>
                  <a:pt x="96086" y="76885"/>
                </a:lnTo>
                <a:lnTo>
                  <a:pt x="98347" y="74103"/>
                </a:lnTo>
                <a:lnTo>
                  <a:pt x="100807" y="71295"/>
                </a:lnTo>
                <a:lnTo>
                  <a:pt x="103400" y="68471"/>
                </a:lnTo>
                <a:lnTo>
                  <a:pt x="106081" y="65636"/>
                </a:lnTo>
                <a:lnTo>
                  <a:pt x="107867" y="62793"/>
                </a:lnTo>
                <a:lnTo>
                  <a:pt x="109059" y="59945"/>
                </a:lnTo>
                <a:lnTo>
                  <a:pt x="109853" y="57094"/>
                </a:lnTo>
                <a:lnTo>
                  <a:pt x="110383" y="53289"/>
                </a:lnTo>
                <a:lnTo>
                  <a:pt x="110736" y="48847"/>
                </a:lnTo>
                <a:lnTo>
                  <a:pt x="111128" y="39784"/>
                </a:lnTo>
                <a:lnTo>
                  <a:pt x="111302" y="32580"/>
                </a:lnTo>
                <a:lnTo>
                  <a:pt x="109444" y="29326"/>
                </a:lnTo>
                <a:lnTo>
                  <a:pt x="106300" y="26204"/>
                </a:lnTo>
                <a:lnTo>
                  <a:pt x="102299" y="23170"/>
                </a:lnTo>
                <a:lnTo>
                  <a:pt x="98679" y="21148"/>
                </a:lnTo>
                <a:lnTo>
                  <a:pt x="95314" y="19799"/>
                </a:lnTo>
                <a:lnTo>
                  <a:pt x="92117" y="18900"/>
                </a:lnTo>
                <a:lnTo>
                  <a:pt x="89034" y="17349"/>
                </a:lnTo>
                <a:lnTo>
                  <a:pt x="86026" y="15362"/>
                </a:lnTo>
                <a:lnTo>
                  <a:pt x="83068" y="13084"/>
                </a:lnTo>
                <a:lnTo>
                  <a:pt x="79191" y="11566"/>
                </a:lnTo>
                <a:lnTo>
                  <a:pt x="74701" y="10554"/>
                </a:lnTo>
                <a:lnTo>
                  <a:pt x="69803" y="9880"/>
                </a:lnTo>
                <a:lnTo>
                  <a:pt x="65586" y="9430"/>
                </a:lnTo>
                <a:lnTo>
                  <a:pt x="61821" y="9130"/>
                </a:lnTo>
                <a:lnTo>
                  <a:pt x="58359" y="8930"/>
                </a:lnTo>
                <a:lnTo>
                  <a:pt x="55098" y="9749"/>
                </a:lnTo>
                <a:lnTo>
                  <a:pt x="51972" y="11248"/>
                </a:lnTo>
                <a:lnTo>
                  <a:pt x="48935" y="13199"/>
                </a:lnTo>
                <a:lnTo>
                  <a:pt x="45006" y="14500"/>
                </a:lnTo>
                <a:lnTo>
                  <a:pt x="40482" y="15368"/>
                </a:lnTo>
                <a:lnTo>
                  <a:pt x="35560" y="15946"/>
                </a:lnTo>
                <a:lnTo>
                  <a:pt x="31326" y="17284"/>
                </a:lnTo>
                <a:lnTo>
                  <a:pt x="27552" y="19129"/>
                </a:lnTo>
                <a:lnTo>
                  <a:pt x="24083" y="21311"/>
                </a:lnTo>
                <a:lnTo>
                  <a:pt x="20818" y="22766"/>
                </a:lnTo>
                <a:lnTo>
                  <a:pt x="17688" y="23735"/>
                </a:lnTo>
                <a:lnTo>
                  <a:pt x="14650" y="24382"/>
                </a:lnTo>
                <a:lnTo>
                  <a:pt x="11671" y="25765"/>
                </a:lnTo>
                <a:lnTo>
                  <a:pt x="8733" y="27640"/>
                </a:lnTo>
                <a:lnTo>
                  <a:pt x="5822" y="29843"/>
                </a:lnTo>
                <a:lnTo>
                  <a:pt x="3882" y="32264"/>
                </a:lnTo>
                <a:lnTo>
                  <a:pt x="2587" y="34830"/>
                </a:lnTo>
                <a:lnTo>
                  <a:pt x="0" y="42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96"/>
          <p:cNvSpPr/>
          <p:nvPr/>
        </p:nvSpPr>
        <p:spPr>
          <a:xfrm>
            <a:off x="6286500" y="2160270"/>
            <a:ext cx="222885" cy="25718"/>
          </a:xfrm>
          <a:custGeom>
            <a:avLst/>
            <a:gdLst/>
            <a:ahLst/>
            <a:cxnLst/>
            <a:rect l="0" t="0" r="0" b="0"/>
            <a:pathLst>
              <a:path w="222885" h="25718">
                <a:moveTo>
                  <a:pt x="0" y="25717"/>
                </a:moveTo>
                <a:lnTo>
                  <a:pt x="49930" y="25717"/>
                </a:lnTo>
                <a:lnTo>
                  <a:pt x="55195" y="24765"/>
                </a:lnTo>
                <a:lnTo>
                  <a:pt x="60609" y="23177"/>
                </a:lnTo>
                <a:lnTo>
                  <a:pt x="66123" y="21166"/>
                </a:lnTo>
                <a:lnTo>
                  <a:pt x="70752" y="19826"/>
                </a:lnTo>
                <a:lnTo>
                  <a:pt x="74790" y="18932"/>
                </a:lnTo>
                <a:lnTo>
                  <a:pt x="78435" y="18336"/>
                </a:lnTo>
                <a:lnTo>
                  <a:pt x="82770" y="17939"/>
                </a:lnTo>
                <a:lnTo>
                  <a:pt x="87565" y="17674"/>
                </a:lnTo>
                <a:lnTo>
                  <a:pt x="97973" y="17380"/>
                </a:lnTo>
                <a:lnTo>
                  <a:pt x="155478" y="17147"/>
                </a:lnTo>
                <a:lnTo>
                  <a:pt x="158897" y="16194"/>
                </a:lnTo>
                <a:lnTo>
                  <a:pt x="162129" y="14606"/>
                </a:lnTo>
                <a:lnTo>
                  <a:pt x="165236" y="12595"/>
                </a:lnTo>
                <a:lnTo>
                  <a:pt x="168259" y="11254"/>
                </a:lnTo>
                <a:lnTo>
                  <a:pt x="171228" y="10360"/>
                </a:lnTo>
                <a:lnTo>
                  <a:pt x="174159" y="9764"/>
                </a:lnTo>
                <a:lnTo>
                  <a:pt x="178018" y="9367"/>
                </a:lnTo>
                <a:lnTo>
                  <a:pt x="182497" y="9102"/>
                </a:lnTo>
                <a:lnTo>
                  <a:pt x="191599" y="8808"/>
                </a:lnTo>
                <a:lnTo>
                  <a:pt x="205204" y="8619"/>
                </a:lnTo>
                <a:lnTo>
                  <a:pt x="217064" y="8581"/>
                </a:lnTo>
                <a:lnTo>
                  <a:pt x="219004" y="7626"/>
                </a:lnTo>
                <a:lnTo>
                  <a:pt x="220298" y="6036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97"/>
          <p:cNvSpPr/>
          <p:nvPr/>
        </p:nvSpPr>
        <p:spPr>
          <a:xfrm>
            <a:off x="6560819" y="2058591"/>
            <a:ext cx="60009" cy="221695"/>
          </a:xfrm>
          <a:custGeom>
            <a:avLst/>
            <a:gdLst/>
            <a:ahLst/>
            <a:cxnLst/>
            <a:rect l="0" t="0" r="0" b="0"/>
            <a:pathLst>
              <a:path w="60009" h="221695">
                <a:moveTo>
                  <a:pt x="0" y="7381"/>
                </a:moveTo>
                <a:lnTo>
                  <a:pt x="0" y="0"/>
                </a:lnTo>
                <a:lnTo>
                  <a:pt x="0" y="3712"/>
                </a:lnTo>
                <a:lnTo>
                  <a:pt x="954" y="4935"/>
                </a:lnTo>
                <a:lnTo>
                  <a:pt x="2541" y="5751"/>
                </a:lnTo>
                <a:lnTo>
                  <a:pt x="4552" y="6294"/>
                </a:lnTo>
                <a:lnTo>
                  <a:pt x="5892" y="7609"/>
                </a:lnTo>
                <a:lnTo>
                  <a:pt x="6786" y="9438"/>
                </a:lnTo>
                <a:lnTo>
                  <a:pt x="7382" y="11610"/>
                </a:lnTo>
                <a:lnTo>
                  <a:pt x="8731" y="14010"/>
                </a:lnTo>
                <a:lnTo>
                  <a:pt x="10584" y="16563"/>
                </a:lnTo>
                <a:lnTo>
                  <a:pt x="12771" y="19217"/>
                </a:lnTo>
                <a:lnTo>
                  <a:pt x="14229" y="21939"/>
                </a:lnTo>
                <a:lnTo>
                  <a:pt x="17234" y="31274"/>
                </a:lnTo>
                <a:lnTo>
                  <a:pt x="19110" y="35692"/>
                </a:lnTo>
                <a:lnTo>
                  <a:pt x="21313" y="40543"/>
                </a:lnTo>
                <a:lnTo>
                  <a:pt x="22781" y="44729"/>
                </a:lnTo>
                <a:lnTo>
                  <a:pt x="23760" y="48472"/>
                </a:lnTo>
                <a:lnTo>
                  <a:pt x="24413" y="51920"/>
                </a:lnTo>
                <a:lnTo>
                  <a:pt x="24848" y="56124"/>
                </a:lnTo>
                <a:lnTo>
                  <a:pt x="25137" y="60831"/>
                </a:lnTo>
                <a:lnTo>
                  <a:pt x="25460" y="71142"/>
                </a:lnTo>
                <a:lnTo>
                  <a:pt x="25603" y="82074"/>
                </a:lnTo>
                <a:lnTo>
                  <a:pt x="26595" y="87656"/>
                </a:lnTo>
                <a:lnTo>
                  <a:pt x="28208" y="93283"/>
                </a:lnTo>
                <a:lnTo>
                  <a:pt x="30235" y="98939"/>
                </a:lnTo>
                <a:lnTo>
                  <a:pt x="31587" y="103662"/>
                </a:lnTo>
                <a:lnTo>
                  <a:pt x="32488" y="107763"/>
                </a:lnTo>
                <a:lnTo>
                  <a:pt x="33089" y="111450"/>
                </a:lnTo>
                <a:lnTo>
                  <a:pt x="33490" y="115813"/>
                </a:lnTo>
                <a:lnTo>
                  <a:pt x="33757" y="120627"/>
                </a:lnTo>
                <a:lnTo>
                  <a:pt x="33935" y="125740"/>
                </a:lnTo>
                <a:lnTo>
                  <a:pt x="35006" y="130102"/>
                </a:lnTo>
                <a:lnTo>
                  <a:pt x="36672" y="133963"/>
                </a:lnTo>
                <a:lnTo>
                  <a:pt x="38736" y="137489"/>
                </a:lnTo>
                <a:lnTo>
                  <a:pt x="40112" y="140792"/>
                </a:lnTo>
                <a:lnTo>
                  <a:pt x="41640" y="147003"/>
                </a:lnTo>
                <a:lnTo>
                  <a:pt x="43000" y="150945"/>
                </a:lnTo>
                <a:lnTo>
                  <a:pt x="44859" y="155477"/>
                </a:lnTo>
                <a:lnTo>
                  <a:pt x="47052" y="160405"/>
                </a:lnTo>
                <a:lnTo>
                  <a:pt x="48513" y="164642"/>
                </a:lnTo>
                <a:lnTo>
                  <a:pt x="49487" y="168419"/>
                </a:lnTo>
                <a:lnTo>
                  <a:pt x="50137" y="171890"/>
                </a:lnTo>
                <a:lnTo>
                  <a:pt x="51523" y="175156"/>
                </a:lnTo>
                <a:lnTo>
                  <a:pt x="53398" y="178286"/>
                </a:lnTo>
                <a:lnTo>
                  <a:pt x="55601" y="181325"/>
                </a:lnTo>
                <a:lnTo>
                  <a:pt x="57070" y="184304"/>
                </a:lnTo>
                <a:lnTo>
                  <a:pt x="58703" y="190153"/>
                </a:lnTo>
                <a:lnTo>
                  <a:pt x="59428" y="195928"/>
                </a:lnTo>
                <a:lnTo>
                  <a:pt x="59750" y="201670"/>
                </a:lnTo>
                <a:lnTo>
                  <a:pt x="59893" y="207397"/>
                </a:lnTo>
                <a:lnTo>
                  <a:pt x="60008" y="2216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98"/>
          <p:cNvSpPr/>
          <p:nvPr/>
        </p:nvSpPr>
        <p:spPr>
          <a:xfrm>
            <a:off x="6706552" y="2220277"/>
            <a:ext cx="25716" cy="145734"/>
          </a:xfrm>
          <a:custGeom>
            <a:avLst/>
            <a:gdLst/>
            <a:ahLst/>
            <a:cxnLst/>
            <a:rect l="0" t="0" r="0" b="0"/>
            <a:pathLst>
              <a:path w="25716" h="14573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5" y="23125"/>
                </a:lnTo>
                <a:lnTo>
                  <a:pt x="15311" y="25894"/>
                </a:lnTo>
                <a:lnTo>
                  <a:pt x="15922" y="28693"/>
                </a:lnTo>
                <a:lnTo>
                  <a:pt x="17283" y="32463"/>
                </a:lnTo>
                <a:lnTo>
                  <a:pt x="19142" y="36882"/>
                </a:lnTo>
                <a:lnTo>
                  <a:pt x="21334" y="41733"/>
                </a:lnTo>
                <a:lnTo>
                  <a:pt x="22795" y="45920"/>
                </a:lnTo>
                <a:lnTo>
                  <a:pt x="23769" y="49663"/>
                </a:lnTo>
                <a:lnTo>
                  <a:pt x="24419" y="53111"/>
                </a:lnTo>
                <a:lnTo>
                  <a:pt x="24851" y="57315"/>
                </a:lnTo>
                <a:lnTo>
                  <a:pt x="25140" y="62023"/>
                </a:lnTo>
                <a:lnTo>
                  <a:pt x="25461" y="71381"/>
                </a:lnTo>
                <a:lnTo>
                  <a:pt x="25642" y="82957"/>
                </a:lnTo>
                <a:lnTo>
                  <a:pt x="25715" y="118464"/>
                </a:lnTo>
                <a:lnTo>
                  <a:pt x="24763" y="122791"/>
                </a:lnTo>
                <a:lnTo>
                  <a:pt x="23176" y="126628"/>
                </a:lnTo>
                <a:lnTo>
                  <a:pt x="18336" y="135080"/>
                </a:lnTo>
                <a:lnTo>
                  <a:pt x="17674" y="138775"/>
                </a:lnTo>
                <a:lnTo>
                  <a:pt x="17145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99"/>
          <p:cNvSpPr/>
          <p:nvPr/>
        </p:nvSpPr>
        <p:spPr>
          <a:xfrm>
            <a:off x="6792277" y="2177414"/>
            <a:ext cx="120016" cy="17147"/>
          </a:xfrm>
          <a:custGeom>
            <a:avLst/>
            <a:gdLst/>
            <a:ahLst/>
            <a:cxnLst/>
            <a:rect l="0" t="0" r="0" b="0"/>
            <a:pathLst>
              <a:path w="120016" h="17147">
                <a:moveTo>
                  <a:pt x="0" y="17146"/>
                </a:moveTo>
                <a:lnTo>
                  <a:pt x="11932" y="17146"/>
                </a:lnTo>
                <a:lnTo>
                  <a:pt x="15574" y="16193"/>
                </a:lnTo>
                <a:lnTo>
                  <a:pt x="19908" y="14606"/>
                </a:lnTo>
                <a:lnTo>
                  <a:pt x="24702" y="12595"/>
                </a:lnTo>
                <a:lnTo>
                  <a:pt x="29803" y="11254"/>
                </a:lnTo>
                <a:lnTo>
                  <a:pt x="35109" y="10360"/>
                </a:lnTo>
                <a:lnTo>
                  <a:pt x="40551" y="9765"/>
                </a:lnTo>
                <a:lnTo>
                  <a:pt x="45132" y="8415"/>
                </a:lnTo>
                <a:lnTo>
                  <a:pt x="49137" y="6563"/>
                </a:lnTo>
                <a:lnTo>
                  <a:pt x="52761" y="4375"/>
                </a:lnTo>
                <a:lnTo>
                  <a:pt x="57082" y="2917"/>
                </a:lnTo>
                <a:lnTo>
                  <a:pt x="61867" y="1945"/>
                </a:lnTo>
                <a:lnTo>
                  <a:pt x="66962" y="1297"/>
                </a:lnTo>
                <a:lnTo>
                  <a:pt x="71311" y="865"/>
                </a:lnTo>
                <a:lnTo>
                  <a:pt x="75164" y="577"/>
                </a:lnTo>
                <a:lnTo>
                  <a:pt x="78684" y="385"/>
                </a:lnTo>
                <a:lnTo>
                  <a:pt x="87675" y="171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00"/>
          <p:cNvSpPr/>
          <p:nvPr/>
        </p:nvSpPr>
        <p:spPr>
          <a:xfrm>
            <a:off x="6929437" y="2048859"/>
            <a:ext cx="171451" cy="178756"/>
          </a:xfrm>
          <a:custGeom>
            <a:avLst/>
            <a:gdLst/>
            <a:ahLst/>
            <a:cxnLst/>
            <a:rect l="0" t="0" r="0" b="0"/>
            <a:pathLst>
              <a:path w="171451" h="178756">
                <a:moveTo>
                  <a:pt x="0" y="17113"/>
                </a:moveTo>
                <a:lnTo>
                  <a:pt x="4551" y="12562"/>
                </a:lnTo>
                <a:lnTo>
                  <a:pt x="6845" y="11222"/>
                </a:lnTo>
                <a:lnTo>
                  <a:pt x="11932" y="9732"/>
                </a:lnTo>
                <a:lnTo>
                  <a:pt x="15601" y="8894"/>
                </a:lnTo>
                <a:lnTo>
                  <a:pt x="18999" y="6158"/>
                </a:lnTo>
                <a:lnTo>
                  <a:pt x="21239" y="4094"/>
                </a:lnTo>
                <a:lnTo>
                  <a:pt x="24636" y="2719"/>
                </a:lnTo>
                <a:lnTo>
                  <a:pt x="28807" y="1802"/>
                </a:lnTo>
                <a:lnTo>
                  <a:pt x="33492" y="1191"/>
                </a:lnTo>
                <a:lnTo>
                  <a:pt x="37568" y="783"/>
                </a:lnTo>
                <a:lnTo>
                  <a:pt x="41238" y="511"/>
                </a:lnTo>
                <a:lnTo>
                  <a:pt x="44637" y="330"/>
                </a:lnTo>
                <a:lnTo>
                  <a:pt x="53494" y="129"/>
                </a:lnTo>
                <a:lnTo>
                  <a:pt x="70151" y="0"/>
                </a:lnTo>
                <a:lnTo>
                  <a:pt x="73437" y="942"/>
                </a:lnTo>
                <a:lnTo>
                  <a:pt x="76581" y="2522"/>
                </a:lnTo>
                <a:lnTo>
                  <a:pt x="79629" y="4528"/>
                </a:lnTo>
                <a:lnTo>
                  <a:pt x="82614" y="6818"/>
                </a:lnTo>
                <a:lnTo>
                  <a:pt x="85555" y="9297"/>
                </a:lnTo>
                <a:lnTo>
                  <a:pt x="88470" y="11903"/>
                </a:lnTo>
                <a:lnTo>
                  <a:pt x="94247" y="17337"/>
                </a:lnTo>
                <a:lnTo>
                  <a:pt x="97121" y="20120"/>
                </a:lnTo>
                <a:lnTo>
                  <a:pt x="99038" y="22928"/>
                </a:lnTo>
                <a:lnTo>
                  <a:pt x="100315" y="25752"/>
                </a:lnTo>
                <a:lnTo>
                  <a:pt x="101167" y="28587"/>
                </a:lnTo>
                <a:lnTo>
                  <a:pt x="101735" y="32383"/>
                </a:lnTo>
                <a:lnTo>
                  <a:pt x="102113" y="36818"/>
                </a:lnTo>
                <a:lnTo>
                  <a:pt x="102365" y="41679"/>
                </a:lnTo>
                <a:lnTo>
                  <a:pt x="102646" y="52161"/>
                </a:lnTo>
                <a:lnTo>
                  <a:pt x="102720" y="57624"/>
                </a:lnTo>
                <a:lnTo>
                  <a:pt x="101818" y="63170"/>
                </a:lnTo>
                <a:lnTo>
                  <a:pt x="100264" y="68773"/>
                </a:lnTo>
                <a:lnTo>
                  <a:pt x="98275" y="74413"/>
                </a:lnTo>
                <a:lnTo>
                  <a:pt x="95997" y="79125"/>
                </a:lnTo>
                <a:lnTo>
                  <a:pt x="93525" y="83220"/>
                </a:lnTo>
                <a:lnTo>
                  <a:pt x="90925" y="86902"/>
                </a:lnTo>
                <a:lnTo>
                  <a:pt x="88240" y="91261"/>
                </a:lnTo>
                <a:lnTo>
                  <a:pt x="85496" y="96073"/>
                </a:lnTo>
                <a:lnTo>
                  <a:pt x="82715" y="101185"/>
                </a:lnTo>
                <a:lnTo>
                  <a:pt x="79908" y="105546"/>
                </a:lnTo>
                <a:lnTo>
                  <a:pt x="77085" y="109406"/>
                </a:lnTo>
                <a:lnTo>
                  <a:pt x="74250" y="112932"/>
                </a:lnTo>
                <a:lnTo>
                  <a:pt x="72360" y="117187"/>
                </a:lnTo>
                <a:lnTo>
                  <a:pt x="71100" y="121929"/>
                </a:lnTo>
                <a:lnTo>
                  <a:pt x="70260" y="126995"/>
                </a:lnTo>
                <a:lnTo>
                  <a:pt x="69700" y="131325"/>
                </a:lnTo>
                <a:lnTo>
                  <a:pt x="69327" y="135165"/>
                </a:lnTo>
                <a:lnTo>
                  <a:pt x="69078" y="138677"/>
                </a:lnTo>
                <a:lnTo>
                  <a:pt x="68912" y="141971"/>
                </a:lnTo>
                <a:lnTo>
                  <a:pt x="68728" y="148170"/>
                </a:lnTo>
                <a:lnTo>
                  <a:pt x="68593" y="165669"/>
                </a:lnTo>
                <a:lnTo>
                  <a:pt x="68580" y="175819"/>
                </a:lnTo>
                <a:lnTo>
                  <a:pt x="69533" y="177210"/>
                </a:lnTo>
                <a:lnTo>
                  <a:pt x="71120" y="178137"/>
                </a:lnTo>
                <a:lnTo>
                  <a:pt x="73131" y="178755"/>
                </a:lnTo>
                <a:lnTo>
                  <a:pt x="74471" y="178214"/>
                </a:lnTo>
                <a:lnTo>
                  <a:pt x="75365" y="176901"/>
                </a:lnTo>
                <a:lnTo>
                  <a:pt x="75961" y="175074"/>
                </a:lnTo>
                <a:lnTo>
                  <a:pt x="77311" y="173855"/>
                </a:lnTo>
                <a:lnTo>
                  <a:pt x="79163" y="173043"/>
                </a:lnTo>
                <a:lnTo>
                  <a:pt x="83762" y="172140"/>
                </a:lnTo>
                <a:lnTo>
                  <a:pt x="88980" y="171739"/>
                </a:lnTo>
                <a:lnTo>
                  <a:pt x="94474" y="171561"/>
                </a:lnTo>
                <a:lnTo>
                  <a:pt x="97273" y="171513"/>
                </a:lnTo>
                <a:lnTo>
                  <a:pt x="101043" y="170529"/>
                </a:lnTo>
                <a:lnTo>
                  <a:pt x="105463" y="168920"/>
                </a:lnTo>
                <a:lnTo>
                  <a:pt x="110313" y="166895"/>
                </a:lnTo>
                <a:lnTo>
                  <a:pt x="114500" y="165545"/>
                </a:lnTo>
                <a:lnTo>
                  <a:pt x="118243" y="164646"/>
                </a:lnTo>
                <a:lnTo>
                  <a:pt x="121692" y="164046"/>
                </a:lnTo>
                <a:lnTo>
                  <a:pt x="125895" y="162693"/>
                </a:lnTo>
                <a:lnTo>
                  <a:pt x="130602" y="160839"/>
                </a:lnTo>
                <a:lnTo>
                  <a:pt x="135646" y="158650"/>
                </a:lnTo>
                <a:lnTo>
                  <a:pt x="139960" y="156239"/>
                </a:lnTo>
                <a:lnTo>
                  <a:pt x="143790" y="153678"/>
                </a:lnTo>
                <a:lnTo>
                  <a:pt x="147295" y="151019"/>
                </a:lnTo>
                <a:lnTo>
                  <a:pt x="150584" y="148294"/>
                </a:lnTo>
                <a:lnTo>
                  <a:pt x="153729" y="145524"/>
                </a:lnTo>
                <a:lnTo>
                  <a:pt x="156779" y="142726"/>
                </a:lnTo>
                <a:lnTo>
                  <a:pt x="159765" y="140860"/>
                </a:lnTo>
                <a:lnTo>
                  <a:pt x="162707" y="139616"/>
                </a:lnTo>
                <a:lnTo>
                  <a:pt x="171450" y="1371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01"/>
          <p:cNvSpPr/>
          <p:nvPr/>
        </p:nvSpPr>
        <p:spPr>
          <a:xfrm>
            <a:off x="6149355" y="2005964"/>
            <a:ext cx="137146" cy="360047"/>
          </a:xfrm>
          <a:custGeom>
            <a:avLst/>
            <a:gdLst/>
            <a:ahLst/>
            <a:cxnLst/>
            <a:rect l="0" t="0" r="0" b="0"/>
            <a:pathLst>
              <a:path w="137146" h="360047">
                <a:moveTo>
                  <a:pt x="68565" y="0"/>
                </a:moveTo>
                <a:lnTo>
                  <a:pt x="68565" y="4551"/>
                </a:lnTo>
                <a:lnTo>
                  <a:pt x="67612" y="5892"/>
                </a:lnTo>
                <a:lnTo>
                  <a:pt x="66025" y="6786"/>
                </a:lnTo>
                <a:lnTo>
                  <a:pt x="61183" y="8220"/>
                </a:lnTo>
                <a:lnTo>
                  <a:pt x="57982" y="10956"/>
                </a:lnTo>
                <a:lnTo>
                  <a:pt x="55794" y="13019"/>
                </a:lnTo>
                <a:lnTo>
                  <a:pt x="53384" y="16300"/>
                </a:lnTo>
                <a:lnTo>
                  <a:pt x="50824" y="20392"/>
                </a:lnTo>
                <a:lnTo>
                  <a:pt x="48165" y="25025"/>
                </a:lnTo>
                <a:lnTo>
                  <a:pt x="42671" y="35252"/>
                </a:lnTo>
                <a:lnTo>
                  <a:pt x="31382" y="57341"/>
                </a:lnTo>
                <a:lnTo>
                  <a:pt x="27584" y="62992"/>
                </a:lnTo>
                <a:lnTo>
                  <a:pt x="23146" y="68665"/>
                </a:lnTo>
                <a:lnTo>
                  <a:pt x="18284" y="74352"/>
                </a:lnTo>
                <a:lnTo>
                  <a:pt x="14089" y="81001"/>
                </a:lnTo>
                <a:lnTo>
                  <a:pt x="10340" y="88291"/>
                </a:lnTo>
                <a:lnTo>
                  <a:pt x="6888" y="96008"/>
                </a:lnTo>
                <a:lnTo>
                  <a:pt x="4587" y="103058"/>
                </a:lnTo>
                <a:lnTo>
                  <a:pt x="3053" y="109663"/>
                </a:lnTo>
                <a:lnTo>
                  <a:pt x="2030" y="115971"/>
                </a:lnTo>
                <a:lnTo>
                  <a:pt x="1348" y="123035"/>
                </a:lnTo>
                <a:lnTo>
                  <a:pt x="894" y="130601"/>
                </a:lnTo>
                <a:lnTo>
                  <a:pt x="389" y="146628"/>
                </a:lnTo>
                <a:lnTo>
                  <a:pt x="20" y="196294"/>
                </a:lnTo>
                <a:lnTo>
                  <a:pt x="0" y="209797"/>
                </a:lnTo>
                <a:lnTo>
                  <a:pt x="948" y="217018"/>
                </a:lnTo>
                <a:lnTo>
                  <a:pt x="2531" y="224688"/>
                </a:lnTo>
                <a:lnTo>
                  <a:pt x="4540" y="232660"/>
                </a:lnTo>
                <a:lnTo>
                  <a:pt x="6832" y="240832"/>
                </a:lnTo>
                <a:lnTo>
                  <a:pt x="11918" y="257532"/>
                </a:lnTo>
                <a:lnTo>
                  <a:pt x="14607" y="265033"/>
                </a:lnTo>
                <a:lnTo>
                  <a:pt x="17353" y="271939"/>
                </a:lnTo>
                <a:lnTo>
                  <a:pt x="20136" y="278448"/>
                </a:lnTo>
                <a:lnTo>
                  <a:pt x="23896" y="284692"/>
                </a:lnTo>
                <a:lnTo>
                  <a:pt x="28308" y="290760"/>
                </a:lnTo>
                <a:lnTo>
                  <a:pt x="33155" y="296710"/>
                </a:lnTo>
                <a:lnTo>
                  <a:pt x="38290" y="302582"/>
                </a:lnTo>
                <a:lnTo>
                  <a:pt x="43619" y="308402"/>
                </a:lnTo>
                <a:lnTo>
                  <a:pt x="54620" y="319948"/>
                </a:lnTo>
                <a:lnTo>
                  <a:pt x="65859" y="331429"/>
                </a:lnTo>
                <a:lnTo>
                  <a:pt x="72476" y="336206"/>
                </a:lnTo>
                <a:lnTo>
                  <a:pt x="79745" y="340342"/>
                </a:lnTo>
                <a:lnTo>
                  <a:pt x="87448" y="344053"/>
                </a:lnTo>
                <a:lnTo>
                  <a:pt x="95441" y="347478"/>
                </a:lnTo>
                <a:lnTo>
                  <a:pt x="103627" y="350715"/>
                </a:lnTo>
                <a:lnTo>
                  <a:pt x="111942" y="353825"/>
                </a:lnTo>
                <a:lnTo>
                  <a:pt x="118438" y="355899"/>
                </a:lnTo>
                <a:lnTo>
                  <a:pt x="123721" y="357281"/>
                </a:lnTo>
                <a:lnTo>
                  <a:pt x="137145" y="36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02"/>
          <p:cNvSpPr/>
          <p:nvPr/>
        </p:nvSpPr>
        <p:spPr>
          <a:xfrm>
            <a:off x="7058025" y="1920239"/>
            <a:ext cx="230762" cy="437199"/>
          </a:xfrm>
          <a:custGeom>
            <a:avLst/>
            <a:gdLst/>
            <a:ahLst/>
            <a:cxnLst/>
            <a:rect l="0" t="0" r="0" b="0"/>
            <a:pathLst>
              <a:path w="230762" h="437199">
                <a:moveTo>
                  <a:pt x="0" y="0"/>
                </a:moveTo>
                <a:lnTo>
                  <a:pt x="44263" y="0"/>
                </a:lnTo>
                <a:lnTo>
                  <a:pt x="52368" y="953"/>
                </a:lnTo>
                <a:lnTo>
                  <a:pt x="60630" y="2541"/>
                </a:lnTo>
                <a:lnTo>
                  <a:pt x="68995" y="4551"/>
                </a:lnTo>
                <a:lnTo>
                  <a:pt x="103522" y="11932"/>
                </a:lnTo>
                <a:lnTo>
                  <a:pt x="114734" y="15575"/>
                </a:lnTo>
                <a:lnTo>
                  <a:pt x="125067" y="19909"/>
                </a:lnTo>
                <a:lnTo>
                  <a:pt x="134813" y="24703"/>
                </a:lnTo>
                <a:lnTo>
                  <a:pt x="144167" y="29803"/>
                </a:lnTo>
                <a:lnTo>
                  <a:pt x="153261" y="35109"/>
                </a:lnTo>
                <a:lnTo>
                  <a:pt x="162182" y="40551"/>
                </a:lnTo>
                <a:lnTo>
                  <a:pt x="170986" y="47037"/>
                </a:lnTo>
                <a:lnTo>
                  <a:pt x="179713" y="54218"/>
                </a:lnTo>
                <a:lnTo>
                  <a:pt x="188389" y="61863"/>
                </a:lnTo>
                <a:lnTo>
                  <a:pt x="196077" y="69817"/>
                </a:lnTo>
                <a:lnTo>
                  <a:pt x="203108" y="77977"/>
                </a:lnTo>
                <a:lnTo>
                  <a:pt x="209701" y="86275"/>
                </a:lnTo>
                <a:lnTo>
                  <a:pt x="215048" y="94665"/>
                </a:lnTo>
                <a:lnTo>
                  <a:pt x="219565" y="103115"/>
                </a:lnTo>
                <a:lnTo>
                  <a:pt x="223529" y="111606"/>
                </a:lnTo>
                <a:lnTo>
                  <a:pt x="226172" y="120124"/>
                </a:lnTo>
                <a:lnTo>
                  <a:pt x="227934" y="128660"/>
                </a:lnTo>
                <a:lnTo>
                  <a:pt x="229108" y="137209"/>
                </a:lnTo>
                <a:lnTo>
                  <a:pt x="229891" y="145765"/>
                </a:lnTo>
                <a:lnTo>
                  <a:pt x="230413" y="154327"/>
                </a:lnTo>
                <a:lnTo>
                  <a:pt x="230761" y="162892"/>
                </a:lnTo>
                <a:lnTo>
                  <a:pt x="230040" y="172413"/>
                </a:lnTo>
                <a:lnTo>
                  <a:pt x="228608" y="182569"/>
                </a:lnTo>
                <a:lnTo>
                  <a:pt x="226700" y="193151"/>
                </a:lnTo>
                <a:lnTo>
                  <a:pt x="224476" y="204015"/>
                </a:lnTo>
                <a:lnTo>
                  <a:pt x="219464" y="226246"/>
                </a:lnTo>
                <a:lnTo>
                  <a:pt x="216795" y="236556"/>
                </a:lnTo>
                <a:lnTo>
                  <a:pt x="214062" y="246287"/>
                </a:lnTo>
                <a:lnTo>
                  <a:pt x="211288" y="255631"/>
                </a:lnTo>
                <a:lnTo>
                  <a:pt x="207533" y="265671"/>
                </a:lnTo>
                <a:lnTo>
                  <a:pt x="203126" y="276174"/>
                </a:lnTo>
                <a:lnTo>
                  <a:pt x="198282" y="286986"/>
                </a:lnTo>
                <a:lnTo>
                  <a:pt x="193148" y="297052"/>
                </a:lnTo>
                <a:lnTo>
                  <a:pt x="187820" y="306620"/>
                </a:lnTo>
                <a:lnTo>
                  <a:pt x="182363" y="315856"/>
                </a:lnTo>
                <a:lnTo>
                  <a:pt x="175868" y="324871"/>
                </a:lnTo>
                <a:lnTo>
                  <a:pt x="168680" y="333738"/>
                </a:lnTo>
                <a:lnTo>
                  <a:pt x="161031" y="342507"/>
                </a:lnTo>
                <a:lnTo>
                  <a:pt x="154979" y="351211"/>
                </a:lnTo>
                <a:lnTo>
                  <a:pt x="149992" y="359871"/>
                </a:lnTo>
                <a:lnTo>
                  <a:pt x="145714" y="368501"/>
                </a:lnTo>
                <a:lnTo>
                  <a:pt x="140958" y="376160"/>
                </a:lnTo>
                <a:lnTo>
                  <a:pt x="135882" y="383171"/>
                </a:lnTo>
                <a:lnTo>
                  <a:pt x="130592" y="389750"/>
                </a:lnTo>
                <a:lnTo>
                  <a:pt x="125162" y="396041"/>
                </a:lnTo>
                <a:lnTo>
                  <a:pt x="119636" y="402140"/>
                </a:lnTo>
                <a:lnTo>
                  <a:pt x="114047" y="408111"/>
                </a:lnTo>
                <a:lnTo>
                  <a:pt x="109369" y="413997"/>
                </a:lnTo>
                <a:lnTo>
                  <a:pt x="105297" y="419825"/>
                </a:lnTo>
                <a:lnTo>
                  <a:pt x="94297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03"/>
          <p:cNvSpPr/>
          <p:nvPr/>
        </p:nvSpPr>
        <p:spPr>
          <a:xfrm>
            <a:off x="5857875" y="1381194"/>
            <a:ext cx="2588485" cy="100827"/>
          </a:xfrm>
          <a:custGeom>
            <a:avLst/>
            <a:gdLst/>
            <a:ahLst/>
            <a:cxnLst/>
            <a:rect l="0" t="0" r="0" b="0"/>
            <a:pathLst>
              <a:path w="2588485" h="100827">
                <a:moveTo>
                  <a:pt x="0" y="24696"/>
                </a:moveTo>
                <a:lnTo>
                  <a:pt x="66227" y="24696"/>
                </a:lnTo>
                <a:lnTo>
                  <a:pt x="77377" y="22156"/>
                </a:lnTo>
                <a:lnTo>
                  <a:pt x="83016" y="20145"/>
                </a:lnTo>
                <a:lnTo>
                  <a:pt x="100057" y="17315"/>
                </a:lnTo>
                <a:lnTo>
                  <a:pt x="180022" y="16127"/>
                </a:lnTo>
                <a:lnTo>
                  <a:pt x="192404" y="15172"/>
                </a:lnTo>
                <a:lnTo>
                  <a:pt x="199707" y="13584"/>
                </a:lnTo>
                <a:lnTo>
                  <a:pt x="207433" y="11573"/>
                </a:lnTo>
                <a:lnTo>
                  <a:pt x="227408" y="8742"/>
                </a:lnTo>
                <a:lnTo>
                  <a:pt x="302407" y="7564"/>
                </a:lnTo>
                <a:lnTo>
                  <a:pt x="544194" y="7550"/>
                </a:lnTo>
                <a:lnTo>
                  <a:pt x="559046" y="5011"/>
                </a:lnTo>
                <a:lnTo>
                  <a:pt x="567007" y="3000"/>
                </a:lnTo>
                <a:lnTo>
                  <a:pt x="591865" y="170"/>
                </a:lnTo>
                <a:lnTo>
                  <a:pt x="659309" y="0"/>
                </a:lnTo>
                <a:lnTo>
                  <a:pt x="668139" y="1565"/>
                </a:lnTo>
                <a:lnTo>
                  <a:pt x="676884" y="3560"/>
                </a:lnTo>
                <a:lnTo>
                  <a:pt x="711450" y="6762"/>
                </a:lnTo>
                <a:lnTo>
                  <a:pt x="788668" y="7530"/>
                </a:lnTo>
                <a:lnTo>
                  <a:pt x="1035718" y="7550"/>
                </a:lnTo>
                <a:lnTo>
                  <a:pt x="1056267" y="10091"/>
                </a:lnTo>
                <a:lnTo>
                  <a:pt x="1067080" y="12101"/>
                </a:lnTo>
                <a:lnTo>
                  <a:pt x="1095951" y="14931"/>
                </a:lnTo>
                <a:lnTo>
                  <a:pt x="1163101" y="17006"/>
                </a:lnTo>
                <a:lnTo>
                  <a:pt x="1172593" y="18617"/>
                </a:lnTo>
                <a:lnTo>
                  <a:pt x="1181779" y="20643"/>
                </a:lnTo>
                <a:lnTo>
                  <a:pt x="1212910" y="23495"/>
                </a:lnTo>
                <a:lnTo>
                  <a:pt x="1285776" y="25578"/>
                </a:lnTo>
                <a:lnTo>
                  <a:pt x="1296287" y="27189"/>
                </a:lnTo>
                <a:lnTo>
                  <a:pt x="1307103" y="29215"/>
                </a:lnTo>
                <a:lnTo>
                  <a:pt x="1340531" y="32067"/>
                </a:lnTo>
                <a:lnTo>
                  <a:pt x="1385959" y="33983"/>
                </a:lnTo>
                <a:lnTo>
                  <a:pt x="1397365" y="35650"/>
                </a:lnTo>
                <a:lnTo>
                  <a:pt x="1408779" y="37713"/>
                </a:lnTo>
                <a:lnTo>
                  <a:pt x="1438495" y="40618"/>
                </a:lnTo>
                <a:lnTo>
                  <a:pt x="1510779" y="41733"/>
                </a:lnTo>
                <a:lnTo>
                  <a:pt x="1531565" y="44333"/>
                </a:lnTo>
                <a:lnTo>
                  <a:pt x="1541108" y="46360"/>
                </a:lnTo>
                <a:lnTo>
                  <a:pt x="1577293" y="49212"/>
                </a:lnTo>
                <a:lnTo>
                  <a:pt x="1625344" y="51128"/>
                </a:lnTo>
                <a:lnTo>
                  <a:pt x="1636965" y="52795"/>
                </a:lnTo>
                <a:lnTo>
                  <a:pt x="1648522" y="54858"/>
                </a:lnTo>
                <a:lnTo>
                  <a:pt x="1687542" y="57763"/>
                </a:lnTo>
                <a:lnTo>
                  <a:pt x="1759860" y="58878"/>
                </a:lnTo>
                <a:lnTo>
                  <a:pt x="1785460" y="61478"/>
                </a:lnTo>
                <a:lnTo>
                  <a:pt x="1798954" y="63505"/>
                </a:lnTo>
                <a:lnTo>
                  <a:pt x="1836149" y="66357"/>
                </a:lnTo>
                <a:lnTo>
                  <a:pt x="1910395" y="67453"/>
                </a:lnTo>
                <a:lnTo>
                  <a:pt x="1935550" y="70051"/>
                </a:lnTo>
                <a:lnTo>
                  <a:pt x="1947591" y="72078"/>
                </a:lnTo>
                <a:lnTo>
                  <a:pt x="1987293" y="74930"/>
                </a:lnTo>
                <a:lnTo>
                  <a:pt x="2064423" y="76025"/>
                </a:lnTo>
                <a:lnTo>
                  <a:pt x="2089732" y="78624"/>
                </a:lnTo>
                <a:lnTo>
                  <a:pt x="2101814" y="80650"/>
                </a:lnTo>
                <a:lnTo>
                  <a:pt x="2141573" y="83502"/>
                </a:lnTo>
                <a:lnTo>
                  <a:pt x="2190831" y="85418"/>
                </a:lnTo>
                <a:lnTo>
                  <a:pt x="2202551" y="87085"/>
                </a:lnTo>
                <a:lnTo>
                  <a:pt x="2214175" y="89149"/>
                </a:lnTo>
                <a:lnTo>
                  <a:pt x="2248737" y="92053"/>
                </a:lnTo>
                <a:lnTo>
                  <a:pt x="2320252" y="93168"/>
                </a:lnTo>
                <a:lnTo>
                  <a:pt x="2391716" y="94222"/>
                </a:lnTo>
                <a:lnTo>
                  <a:pt x="2402197" y="95811"/>
                </a:lnTo>
                <a:lnTo>
                  <a:pt x="2412995" y="97824"/>
                </a:lnTo>
                <a:lnTo>
                  <a:pt x="2441843" y="100656"/>
                </a:lnTo>
                <a:lnTo>
                  <a:pt x="2508032" y="100826"/>
                </a:lnTo>
                <a:lnTo>
                  <a:pt x="2515936" y="99262"/>
                </a:lnTo>
                <a:lnTo>
                  <a:pt x="2523111" y="97266"/>
                </a:lnTo>
                <a:lnTo>
                  <a:pt x="2548313" y="94064"/>
                </a:lnTo>
                <a:lnTo>
                  <a:pt x="2588484" y="93276"/>
                </a:lnTo>
                <a:lnTo>
                  <a:pt x="2580322" y="932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04"/>
          <p:cNvSpPr/>
          <p:nvPr/>
        </p:nvSpPr>
        <p:spPr>
          <a:xfrm>
            <a:off x="6946582" y="1354455"/>
            <a:ext cx="135468" cy="77121"/>
          </a:xfrm>
          <a:custGeom>
            <a:avLst/>
            <a:gdLst/>
            <a:ahLst/>
            <a:cxnLst/>
            <a:rect l="0" t="0" r="0" b="0"/>
            <a:pathLst>
              <a:path w="135468" h="77121">
                <a:moveTo>
                  <a:pt x="77152" y="8572"/>
                </a:moveTo>
                <a:lnTo>
                  <a:pt x="68933" y="8572"/>
                </a:lnTo>
                <a:lnTo>
                  <a:pt x="67863" y="9525"/>
                </a:lnTo>
                <a:lnTo>
                  <a:pt x="61230" y="15953"/>
                </a:lnTo>
                <a:lnTo>
                  <a:pt x="60822" y="17303"/>
                </a:lnTo>
                <a:lnTo>
                  <a:pt x="60551" y="19155"/>
                </a:lnTo>
                <a:lnTo>
                  <a:pt x="60115" y="24421"/>
                </a:lnTo>
                <a:lnTo>
                  <a:pt x="60055" y="27681"/>
                </a:lnTo>
                <a:lnTo>
                  <a:pt x="60008" y="68110"/>
                </a:lnTo>
                <a:lnTo>
                  <a:pt x="60960" y="69219"/>
                </a:lnTo>
                <a:lnTo>
                  <a:pt x="62548" y="70911"/>
                </a:lnTo>
                <a:lnTo>
                  <a:pt x="68475" y="77044"/>
                </a:lnTo>
                <a:lnTo>
                  <a:pt x="71074" y="77104"/>
                </a:lnTo>
                <a:lnTo>
                  <a:pt x="73100" y="77120"/>
                </a:lnTo>
                <a:lnTo>
                  <a:pt x="74451" y="76178"/>
                </a:lnTo>
                <a:lnTo>
                  <a:pt x="75352" y="74598"/>
                </a:lnTo>
                <a:lnTo>
                  <a:pt x="75952" y="72592"/>
                </a:lnTo>
                <a:lnTo>
                  <a:pt x="77305" y="71254"/>
                </a:lnTo>
                <a:lnTo>
                  <a:pt x="79159" y="70363"/>
                </a:lnTo>
                <a:lnTo>
                  <a:pt x="84429" y="68932"/>
                </a:lnTo>
                <a:lnTo>
                  <a:pt x="85813" y="67862"/>
                </a:lnTo>
                <a:lnTo>
                  <a:pt x="87689" y="66196"/>
                </a:lnTo>
                <a:lnTo>
                  <a:pt x="89891" y="64133"/>
                </a:lnTo>
                <a:lnTo>
                  <a:pt x="91360" y="61805"/>
                </a:lnTo>
                <a:lnTo>
                  <a:pt x="92340" y="59301"/>
                </a:lnTo>
                <a:lnTo>
                  <a:pt x="92992" y="56679"/>
                </a:lnTo>
                <a:lnTo>
                  <a:pt x="94380" y="53978"/>
                </a:lnTo>
                <a:lnTo>
                  <a:pt x="96257" y="51225"/>
                </a:lnTo>
                <a:lnTo>
                  <a:pt x="98462" y="48437"/>
                </a:lnTo>
                <a:lnTo>
                  <a:pt x="99931" y="45626"/>
                </a:lnTo>
                <a:lnTo>
                  <a:pt x="100911" y="42800"/>
                </a:lnTo>
                <a:lnTo>
                  <a:pt x="102483" y="35971"/>
                </a:lnTo>
                <a:lnTo>
                  <a:pt x="102612" y="34458"/>
                </a:lnTo>
                <a:lnTo>
                  <a:pt x="102698" y="32497"/>
                </a:lnTo>
                <a:lnTo>
                  <a:pt x="102793" y="27778"/>
                </a:lnTo>
                <a:lnTo>
                  <a:pt x="102869" y="4514"/>
                </a:lnTo>
                <a:lnTo>
                  <a:pt x="101918" y="3009"/>
                </a:lnTo>
                <a:lnTo>
                  <a:pt x="100330" y="2006"/>
                </a:lnTo>
                <a:lnTo>
                  <a:pt x="98319" y="1337"/>
                </a:lnTo>
                <a:lnTo>
                  <a:pt x="96026" y="891"/>
                </a:lnTo>
                <a:lnTo>
                  <a:pt x="93545" y="594"/>
                </a:lnTo>
                <a:lnTo>
                  <a:pt x="90938" y="396"/>
                </a:lnTo>
                <a:lnTo>
                  <a:pt x="88248" y="264"/>
                </a:lnTo>
                <a:lnTo>
                  <a:pt x="78802" y="34"/>
                </a:lnTo>
                <a:lnTo>
                  <a:pt x="61317" y="0"/>
                </a:lnTo>
                <a:lnTo>
                  <a:pt x="59928" y="952"/>
                </a:lnTo>
                <a:lnTo>
                  <a:pt x="58050" y="2540"/>
                </a:lnTo>
                <a:lnTo>
                  <a:pt x="55845" y="4551"/>
                </a:lnTo>
                <a:lnTo>
                  <a:pt x="54375" y="6844"/>
                </a:lnTo>
                <a:lnTo>
                  <a:pt x="53395" y="9325"/>
                </a:lnTo>
                <a:lnTo>
                  <a:pt x="51822" y="15600"/>
                </a:lnTo>
                <a:lnTo>
                  <a:pt x="50741" y="17067"/>
                </a:lnTo>
                <a:lnTo>
                  <a:pt x="49067" y="18998"/>
                </a:lnTo>
                <a:lnTo>
                  <a:pt x="46998" y="21238"/>
                </a:lnTo>
                <a:lnTo>
                  <a:pt x="45620" y="23683"/>
                </a:lnTo>
                <a:lnTo>
                  <a:pt x="44701" y="26266"/>
                </a:lnTo>
                <a:lnTo>
                  <a:pt x="44088" y="28941"/>
                </a:lnTo>
                <a:lnTo>
                  <a:pt x="43679" y="31676"/>
                </a:lnTo>
                <a:lnTo>
                  <a:pt x="43407" y="34452"/>
                </a:lnTo>
                <a:lnTo>
                  <a:pt x="43227" y="37255"/>
                </a:lnTo>
                <a:lnTo>
                  <a:pt x="44057" y="40077"/>
                </a:lnTo>
                <a:lnTo>
                  <a:pt x="45564" y="42910"/>
                </a:lnTo>
                <a:lnTo>
                  <a:pt x="50276" y="49751"/>
                </a:lnTo>
                <a:lnTo>
                  <a:pt x="50662" y="51265"/>
                </a:lnTo>
                <a:lnTo>
                  <a:pt x="50920" y="53226"/>
                </a:lnTo>
                <a:lnTo>
                  <a:pt x="51092" y="55487"/>
                </a:lnTo>
                <a:lnTo>
                  <a:pt x="52159" y="56993"/>
                </a:lnTo>
                <a:lnTo>
                  <a:pt x="53823" y="57998"/>
                </a:lnTo>
                <a:lnTo>
                  <a:pt x="55885" y="58668"/>
                </a:lnTo>
                <a:lnTo>
                  <a:pt x="58212" y="59114"/>
                </a:lnTo>
                <a:lnTo>
                  <a:pt x="60715" y="59412"/>
                </a:lnTo>
                <a:lnTo>
                  <a:pt x="67027" y="59889"/>
                </a:lnTo>
                <a:lnTo>
                  <a:pt x="70429" y="59955"/>
                </a:lnTo>
                <a:lnTo>
                  <a:pt x="80375" y="59997"/>
                </a:lnTo>
                <a:lnTo>
                  <a:pt x="83111" y="59048"/>
                </a:lnTo>
                <a:lnTo>
                  <a:pt x="85887" y="57462"/>
                </a:lnTo>
                <a:lnTo>
                  <a:pt x="88691" y="55453"/>
                </a:lnTo>
                <a:lnTo>
                  <a:pt x="91513" y="54114"/>
                </a:lnTo>
                <a:lnTo>
                  <a:pt x="94346" y="53221"/>
                </a:lnTo>
                <a:lnTo>
                  <a:pt x="97188" y="52625"/>
                </a:lnTo>
                <a:lnTo>
                  <a:pt x="100034" y="51276"/>
                </a:lnTo>
                <a:lnTo>
                  <a:pt x="102885" y="49424"/>
                </a:lnTo>
                <a:lnTo>
                  <a:pt x="105737" y="47236"/>
                </a:lnTo>
                <a:lnTo>
                  <a:pt x="108592" y="44826"/>
                </a:lnTo>
                <a:lnTo>
                  <a:pt x="111446" y="42266"/>
                </a:lnTo>
                <a:lnTo>
                  <a:pt x="117160" y="36882"/>
                </a:lnTo>
                <a:lnTo>
                  <a:pt x="131446" y="22825"/>
                </a:lnTo>
                <a:lnTo>
                  <a:pt x="133350" y="19979"/>
                </a:lnTo>
                <a:lnTo>
                  <a:pt x="134620" y="17129"/>
                </a:lnTo>
                <a:lnTo>
                  <a:pt x="135467" y="14277"/>
                </a:lnTo>
                <a:lnTo>
                  <a:pt x="135079" y="11423"/>
                </a:lnTo>
                <a:lnTo>
                  <a:pt x="133868" y="8567"/>
                </a:lnTo>
                <a:lnTo>
                  <a:pt x="132108" y="5712"/>
                </a:lnTo>
                <a:lnTo>
                  <a:pt x="129982" y="3808"/>
                </a:lnTo>
                <a:lnTo>
                  <a:pt x="127612" y="2538"/>
                </a:lnTo>
                <a:lnTo>
                  <a:pt x="125080" y="1692"/>
                </a:lnTo>
                <a:lnTo>
                  <a:pt x="122439" y="1128"/>
                </a:lnTo>
                <a:lnTo>
                  <a:pt x="119726" y="752"/>
                </a:lnTo>
                <a:lnTo>
                  <a:pt x="116965" y="501"/>
                </a:lnTo>
                <a:lnTo>
                  <a:pt x="114172" y="334"/>
                </a:lnTo>
                <a:lnTo>
                  <a:pt x="108528" y="148"/>
                </a:lnTo>
                <a:lnTo>
                  <a:pt x="79503" y="13"/>
                </a:lnTo>
                <a:lnTo>
                  <a:pt x="73957" y="961"/>
                </a:lnTo>
                <a:lnTo>
                  <a:pt x="68355" y="2545"/>
                </a:lnTo>
                <a:lnTo>
                  <a:pt x="48828" y="9326"/>
                </a:lnTo>
                <a:lnTo>
                  <a:pt x="41125" y="11932"/>
                </a:lnTo>
                <a:lnTo>
                  <a:pt x="35036" y="13670"/>
                </a:lnTo>
                <a:lnTo>
                  <a:pt x="30025" y="14828"/>
                </a:lnTo>
                <a:lnTo>
                  <a:pt x="25731" y="15600"/>
                </a:lnTo>
                <a:lnTo>
                  <a:pt x="21917" y="17067"/>
                </a:lnTo>
                <a:lnTo>
                  <a:pt x="18422" y="18998"/>
                </a:lnTo>
                <a:lnTo>
                  <a:pt x="15138" y="21238"/>
                </a:lnTo>
                <a:lnTo>
                  <a:pt x="11997" y="23683"/>
                </a:lnTo>
                <a:lnTo>
                  <a:pt x="8951" y="26266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05"/>
          <p:cNvSpPr/>
          <p:nvPr/>
        </p:nvSpPr>
        <p:spPr>
          <a:xfrm>
            <a:off x="7023735" y="1525905"/>
            <a:ext cx="133449" cy="137151"/>
          </a:xfrm>
          <a:custGeom>
            <a:avLst/>
            <a:gdLst/>
            <a:ahLst/>
            <a:cxnLst/>
            <a:rect l="0" t="0" r="0" b="0"/>
            <a:pathLst>
              <a:path w="133449" h="137151">
                <a:moveTo>
                  <a:pt x="42862" y="0"/>
                </a:moveTo>
                <a:lnTo>
                  <a:pt x="29843" y="0"/>
                </a:lnTo>
                <a:lnTo>
                  <a:pt x="28468" y="952"/>
                </a:lnTo>
                <a:lnTo>
                  <a:pt x="27551" y="2539"/>
                </a:lnTo>
                <a:lnTo>
                  <a:pt x="26940" y="4550"/>
                </a:lnTo>
                <a:lnTo>
                  <a:pt x="25580" y="5891"/>
                </a:lnTo>
                <a:lnTo>
                  <a:pt x="23720" y="6785"/>
                </a:lnTo>
                <a:lnTo>
                  <a:pt x="21528" y="7380"/>
                </a:lnTo>
                <a:lnTo>
                  <a:pt x="19115" y="8730"/>
                </a:lnTo>
                <a:lnTo>
                  <a:pt x="16553" y="10582"/>
                </a:lnTo>
                <a:lnTo>
                  <a:pt x="10148" y="15848"/>
                </a:lnTo>
                <a:lnTo>
                  <a:pt x="6733" y="19108"/>
                </a:lnTo>
                <a:lnTo>
                  <a:pt x="4489" y="21311"/>
                </a:lnTo>
                <a:lnTo>
                  <a:pt x="2992" y="23732"/>
                </a:lnTo>
                <a:lnTo>
                  <a:pt x="1995" y="26299"/>
                </a:lnTo>
                <a:lnTo>
                  <a:pt x="1329" y="28962"/>
                </a:lnTo>
                <a:lnTo>
                  <a:pt x="886" y="31691"/>
                </a:lnTo>
                <a:lnTo>
                  <a:pt x="591" y="34462"/>
                </a:lnTo>
                <a:lnTo>
                  <a:pt x="394" y="37262"/>
                </a:lnTo>
                <a:lnTo>
                  <a:pt x="263" y="40081"/>
                </a:lnTo>
                <a:lnTo>
                  <a:pt x="116" y="45754"/>
                </a:lnTo>
                <a:lnTo>
                  <a:pt x="0" y="97050"/>
                </a:lnTo>
                <a:lnTo>
                  <a:pt x="952" y="99942"/>
                </a:lnTo>
                <a:lnTo>
                  <a:pt x="2540" y="102823"/>
                </a:lnTo>
                <a:lnTo>
                  <a:pt x="7380" y="109740"/>
                </a:lnTo>
                <a:lnTo>
                  <a:pt x="10582" y="113225"/>
                </a:lnTo>
                <a:lnTo>
                  <a:pt x="12771" y="115488"/>
                </a:lnTo>
                <a:lnTo>
                  <a:pt x="14229" y="117950"/>
                </a:lnTo>
                <a:lnTo>
                  <a:pt x="15201" y="120543"/>
                </a:lnTo>
                <a:lnTo>
                  <a:pt x="15849" y="123224"/>
                </a:lnTo>
                <a:lnTo>
                  <a:pt x="17233" y="125012"/>
                </a:lnTo>
                <a:lnTo>
                  <a:pt x="19109" y="126204"/>
                </a:lnTo>
                <a:lnTo>
                  <a:pt x="21311" y="126998"/>
                </a:lnTo>
                <a:lnTo>
                  <a:pt x="23733" y="127528"/>
                </a:lnTo>
                <a:lnTo>
                  <a:pt x="26299" y="127881"/>
                </a:lnTo>
                <a:lnTo>
                  <a:pt x="28963" y="128116"/>
                </a:lnTo>
                <a:lnTo>
                  <a:pt x="30739" y="129226"/>
                </a:lnTo>
                <a:lnTo>
                  <a:pt x="31922" y="130918"/>
                </a:lnTo>
                <a:lnTo>
                  <a:pt x="32711" y="132998"/>
                </a:lnTo>
                <a:lnTo>
                  <a:pt x="34190" y="134385"/>
                </a:lnTo>
                <a:lnTo>
                  <a:pt x="36128" y="135310"/>
                </a:lnTo>
                <a:lnTo>
                  <a:pt x="38373" y="135927"/>
                </a:lnTo>
                <a:lnTo>
                  <a:pt x="40822" y="136338"/>
                </a:lnTo>
                <a:lnTo>
                  <a:pt x="43408" y="136612"/>
                </a:lnTo>
                <a:lnTo>
                  <a:pt x="46083" y="136794"/>
                </a:lnTo>
                <a:lnTo>
                  <a:pt x="48820" y="136916"/>
                </a:lnTo>
                <a:lnTo>
                  <a:pt x="54400" y="137051"/>
                </a:lnTo>
                <a:lnTo>
                  <a:pt x="71446" y="137150"/>
                </a:lnTo>
                <a:lnTo>
                  <a:pt x="73348" y="136201"/>
                </a:lnTo>
                <a:lnTo>
                  <a:pt x="74616" y="134615"/>
                </a:lnTo>
                <a:lnTo>
                  <a:pt x="75461" y="132606"/>
                </a:lnTo>
                <a:lnTo>
                  <a:pt x="76978" y="131266"/>
                </a:lnTo>
                <a:lnTo>
                  <a:pt x="78941" y="130373"/>
                </a:lnTo>
                <a:lnTo>
                  <a:pt x="81202" y="129778"/>
                </a:lnTo>
                <a:lnTo>
                  <a:pt x="83662" y="129381"/>
                </a:lnTo>
                <a:lnTo>
                  <a:pt x="86255" y="129116"/>
                </a:lnTo>
                <a:lnTo>
                  <a:pt x="88936" y="128940"/>
                </a:lnTo>
                <a:lnTo>
                  <a:pt x="91675" y="127870"/>
                </a:lnTo>
                <a:lnTo>
                  <a:pt x="94454" y="126204"/>
                </a:lnTo>
                <a:lnTo>
                  <a:pt x="97259" y="124141"/>
                </a:lnTo>
                <a:lnTo>
                  <a:pt x="100082" y="121813"/>
                </a:lnTo>
                <a:lnTo>
                  <a:pt x="102916" y="119308"/>
                </a:lnTo>
                <a:lnTo>
                  <a:pt x="105758" y="116686"/>
                </a:lnTo>
                <a:lnTo>
                  <a:pt x="108605" y="114938"/>
                </a:lnTo>
                <a:lnTo>
                  <a:pt x="111456" y="113773"/>
                </a:lnTo>
                <a:lnTo>
                  <a:pt x="114309" y="112996"/>
                </a:lnTo>
                <a:lnTo>
                  <a:pt x="116211" y="111526"/>
                </a:lnTo>
                <a:lnTo>
                  <a:pt x="117479" y="109593"/>
                </a:lnTo>
                <a:lnTo>
                  <a:pt x="118324" y="107352"/>
                </a:lnTo>
                <a:lnTo>
                  <a:pt x="119840" y="104905"/>
                </a:lnTo>
                <a:lnTo>
                  <a:pt x="121804" y="102322"/>
                </a:lnTo>
                <a:lnTo>
                  <a:pt x="124065" y="99647"/>
                </a:lnTo>
                <a:lnTo>
                  <a:pt x="125572" y="96911"/>
                </a:lnTo>
                <a:lnTo>
                  <a:pt x="126578" y="94135"/>
                </a:lnTo>
                <a:lnTo>
                  <a:pt x="128191" y="87386"/>
                </a:lnTo>
                <a:lnTo>
                  <a:pt x="130951" y="83923"/>
                </a:lnTo>
                <a:lnTo>
                  <a:pt x="133020" y="81666"/>
                </a:lnTo>
                <a:lnTo>
                  <a:pt x="133448" y="79209"/>
                </a:lnTo>
                <a:lnTo>
                  <a:pt x="132780" y="76618"/>
                </a:lnTo>
                <a:lnTo>
                  <a:pt x="131383" y="73939"/>
                </a:lnTo>
                <a:lnTo>
                  <a:pt x="130451" y="71200"/>
                </a:lnTo>
                <a:lnTo>
                  <a:pt x="129829" y="68421"/>
                </a:lnTo>
                <a:lnTo>
                  <a:pt x="129415" y="65617"/>
                </a:lnTo>
                <a:lnTo>
                  <a:pt x="129140" y="62794"/>
                </a:lnTo>
                <a:lnTo>
                  <a:pt x="128955" y="59960"/>
                </a:lnTo>
                <a:lnTo>
                  <a:pt x="128660" y="53119"/>
                </a:lnTo>
                <a:lnTo>
                  <a:pt x="126079" y="49643"/>
                </a:lnTo>
                <a:lnTo>
                  <a:pt x="124058" y="47383"/>
                </a:lnTo>
                <a:lnTo>
                  <a:pt x="122710" y="44923"/>
                </a:lnTo>
                <a:lnTo>
                  <a:pt x="121812" y="42331"/>
                </a:lnTo>
                <a:lnTo>
                  <a:pt x="121213" y="39651"/>
                </a:lnTo>
                <a:lnTo>
                  <a:pt x="120814" y="36911"/>
                </a:lnTo>
                <a:lnTo>
                  <a:pt x="120547" y="34132"/>
                </a:lnTo>
                <a:lnTo>
                  <a:pt x="120370" y="31327"/>
                </a:lnTo>
                <a:lnTo>
                  <a:pt x="119299" y="29457"/>
                </a:lnTo>
                <a:lnTo>
                  <a:pt x="117632" y="28210"/>
                </a:lnTo>
                <a:lnTo>
                  <a:pt x="115569" y="27379"/>
                </a:lnTo>
                <a:lnTo>
                  <a:pt x="113240" y="25873"/>
                </a:lnTo>
                <a:lnTo>
                  <a:pt x="110736" y="23916"/>
                </a:lnTo>
                <a:lnTo>
                  <a:pt x="104423" y="18482"/>
                </a:lnTo>
                <a:lnTo>
                  <a:pt x="101020" y="15199"/>
                </a:lnTo>
                <a:lnTo>
                  <a:pt x="98779" y="12990"/>
                </a:lnTo>
                <a:lnTo>
                  <a:pt x="96333" y="11517"/>
                </a:lnTo>
                <a:lnTo>
                  <a:pt x="93749" y="10536"/>
                </a:lnTo>
                <a:lnTo>
                  <a:pt x="91074" y="9881"/>
                </a:lnTo>
                <a:lnTo>
                  <a:pt x="88339" y="9445"/>
                </a:lnTo>
                <a:lnTo>
                  <a:pt x="85562" y="9154"/>
                </a:lnTo>
                <a:lnTo>
                  <a:pt x="82759" y="8960"/>
                </a:lnTo>
                <a:lnTo>
                  <a:pt x="80890" y="7878"/>
                </a:lnTo>
                <a:lnTo>
                  <a:pt x="79644" y="6204"/>
                </a:lnTo>
                <a:lnTo>
                  <a:pt x="78813" y="4136"/>
                </a:lnTo>
                <a:lnTo>
                  <a:pt x="77307" y="2757"/>
                </a:lnTo>
                <a:lnTo>
                  <a:pt x="75351" y="1838"/>
                </a:lnTo>
                <a:lnTo>
                  <a:pt x="73093" y="1225"/>
                </a:lnTo>
                <a:lnTo>
                  <a:pt x="70636" y="817"/>
                </a:lnTo>
                <a:lnTo>
                  <a:pt x="68046" y="544"/>
                </a:lnTo>
                <a:lnTo>
                  <a:pt x="65366" y="363"/>
                </a:lnTo>
                <a:lnTo>
                  <a:pt x="62627" y="242"/>
                </a:lnTo>
                <a:lnTo>
                  <a:pt x="514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06"/>
          <p:cNvSpPr/>
          <p:nvPr/>
        </p:nvSpPr>
        <p:spPr>
          <a:xfrm>
            <a:off x="7649561" y="1397320"/>
            <a:ext cx="76971" cy="76751"/>
          </a:xfrm>
          <a:custGeom>
            <a:avLst/>
            <a:gdLst/>
            <a:ahLst/>
            <a:cxnLst/>
            <a:rect l="0" t="0" r="0" b="0"/>
            <a:pathLst>
              <a:path w="76971" h="76751">
                <a:moveTo>
                  <a:pt x="68546" y="34287"/>
                </a:moveTo>
                <a:lnTo>
                  <a:pt x="51404" y="34287"/>
                </a:lnTo>
                <a:lnTo>
                  <a:pt x="51401" y="42755"/>
                </a:lnTo>
                <a:lnTo>
                  <a:pt x="52354" y="42790"/>
                </a:lnTo>
                <a:lnTo>
                  <a:pt x="59927" y="42859"/>
                </a:lnTo>
                <a:lnTo>
                  <a:pt x="59942" y="42859"/>
                </a:lnTo>
                <a:lnTo>
                  <a:pt x="59973" y="21548"/>
                </a:lnTo>
                <a:lnTo>
                  <a:pt x="59021" y="19127"/>
                </a:lnTo>
                <a:lnTo>
                  <a:pt x="57434" y="16560"/>
                </a:lnTo>
                <a:lnTo>
                  <a:pt x="52593" y="10148"/>
                </a:lnTo>
                <a:lnTo>
                  <a:pt x="52196" y="8669"/>
                </a:lnTo>
                <a:lnTo>
                  <a:pt x="51931" y="6731"/>
                </a:lnTo>
                <a:lnTo>
                  <a:pt x="51754" y="4486"/>
                </a:lnTo>
                <a:lnTo>
                  <a:pt x="50684" y="2990"/>
                </a:lnTo>
                <a:lnTo>
                  <a:pt x="49018" y="1992"/>
                </a:lnTo>
                <a:lnTo>
                  <a:pt x="46955" y="1327"/>
                </a:lnTo>
                <a:lnTo>
                  <a:pt x="44627" y="884"/>
                </a:lnTo>
                <a:lnTo>
                  <a:pt x="42122" y="588"/>
                </a:lnTo>
                <a:lnTo>
                  <a:pt x="35810" y="114"/>
                </a:lnTo>
                <a:lnTo>
                  <a:pt x="32407" y="49"/>
                </a:lnTo>
                <a:lnTo>
                  <a:pt x="18696" y="0"/>
                </a:lnTo>
                <a:lnTo>
                  <a:pt x="17215" y="952"/>
                </a:lnTo>
                <a:lnTo>
                  <a:pt x="15275" y="2538"/>
                </a:lnTo>
                <a:lnTo>
                  <a:pt x="13030" y="4549"/>
                </a:lnTo>
                <a:lnTo>
                  <a:pt x="11533" y="6842"/>
                </a:lnTo>
                <a:lnTo>
                  <a:pt x="10535" y="9323"/>
                </a:lnTo>
                <a:lnTo>
                  <a:pt x="9869" y="11929"/>
                </a:lnTo>
                <a:lnTo>
                  <a:pt x="8473" y="13667"/>
                </a:lnTo>
                <a:lnTo>
                  <a:pt x="6590" y="14825"/>
                </a:lnTo>
                <a:lnTo>
                  <a:pt x="4382" y="15597"/>
                </a:lnTo>
                <a:lnTo>
                  <a:pt x="2910" y="17065"/>
                </a:lnTo>
                <a:lnTo>
                  <a:pt x="1929" y="18996"/>
                </a:lnTo>
                <a:lnTo>
                  <a:pt x="1275" y="21235"/>
                </a:lnTo>
                <a:lnTo>
                  <a:pt x="838" y="23681"/>
                </a:lnTo>
                <a:lnTo>
                  <a:pt x="548" y="26264"/>
                </a:lnTo>
                <a:lnTo>
                  <a:pt x="354" y="28938"/>
                </a:lnTo>
                <a:lnTo>
                  <a:pt x="224" y="31674"/>
                </a:lnTo>
                <a:lnTo>
                  <a:pt x="81" y="37253"/>
                </a:lnTo>
                <a:lnTo>
                  <a:pt x="0" y="45749"/>
                </a:lnTo>
                <a:lnTo>
                  <a:pt x="941" y="47644"/>
                </a:lnTo>
                <a:lnTo>
                  <a:pt x="2522" y="48906"/>
                </a:lnTo>
                <a:lnTo>
                  <a:pt x="4527" y="49748"/>
                </a:lnTo>
                <a:lnTo>
                  <a:pt x="5864" y="51262"/>
                </a:lnTo>
                <a:lnTo>
                  <a:pt x="6756" y="53224"/>
                </a:lnTo>
                <a:lnTo>
                  <a:pt x="7349" y="55484"/>
                </a:lnTo>
                <a:lnTo>
                  <a:pt x="8699" y="56991"/>
                </a:lnTo>
                <a:lnTo>
                  <a:pt x="10550" y="57995"/>
                </a:lnTo>
                <a:lnTo>
                  <a:pt x="12737" y="58665"/>
                </a:lnTo>
                <a:lnTo>
                  <a:pt x="14195" y="60064"/>
                </a:lnTo>
                <a:lnTo>
                  <a:pt x="15168" y="61949"/>
                </a:lnTo>
                <a:lnTo>
                  <a:pt x="15815" y="64159"/>
                </a:lnTo>
                <a:lnTo>
                  <a:pt x="17199" y="65631"/>
                </a:lnTo>
                <a:lnTo>
                  <a:pt x="19075" y="66613"/>
                </a:lnTo>
                <a:lnTo>
                  <a:pt x="21277" y="67268"/>
                </a:lnTo>
                <a:lnTo>
                  <a:pt x="23699" y="66752"/>
                </a:lnTo>
                <a:lnTo>
                  <a:pt x="26265" y="65455"/>
                </a:lnTo>
                <a:lnTo>
                  <a:pt x="28929" y="63638"/>
                </a:lnTo>
                <a:lnTo>
                  <a:pt x="31657" y="62427"/>
                </a:lnTo>
                <a:lnTo>
                  <a:pt x="34428" y="61620"/>
                </a:lnTo>
                <a:lnTo>
                  <a:pt x="37229" y="61081"/>
                </a:lnTo>
                <a:lnTo>
                  <a:pt x="40048" y="60722"/>
                </a:lnTo>
                <a:lnTo>
                  <a:pt x="42880" y="60483"/>
                </a:lnTo>
                <a:lnTo>
                  <a:pt x="45721" y="60324"/>
                </a:lnTo>
                <a:lnTo>
                  <a:pt x="47614" y="59265"/>
                </a:lnTo>
                <a:lnTo>
                  <a:pt x="48876" y="57606"/>
                </a:lnTo>
                <a:lnTo>
                  <a:pt x="49718" y="55548"/>
                </a:lnTo>
                <a:lnTo>
                  <a:pt x="50279" y="53224"/>
                </a:lnTo>
                <a:lnTo>
                  <a:pt x="50653" y="50721"/>
                </a:lnTo>
                <a:lnTo>
                  <a:pt x="50903" y="48101"/>
                </a:lnTo>
                <a:lnTo>
                  <a:pt x="52021" y="45401"/>
                </a:lnTo>
                <a:lnTo>
                  <a:pt x="53719" y="42649"/>
                </a:lnTo>
                <a:lnTo>
                  <a:pt x="55805" y="39862"/>
                </a:lnTo>
                <a:lnTo>
                  <a:pt x="57194" y="37051"/>
                </a:lnTo>
                <a:lnTo>
                  <a:pt x="58121" y="34225"/>
                </a:lnTo>
                <a:lnTo>
                  <a:pt x="58739" y="31388"/>
                </a:lnTo>
                <a:lnTo>
                  <a:pt x="59150" y="28544"/>
                </a:lnTo>
                <a:lnTo>
                  <a:pt x="59425" y="25696"/>
                </a:lnTo>
                <a:lnTo>
                  <a:pt x="59866" y="18832"/>
                </a:lnTo>
                <a:lnTo>
                  <a:pt x="59925" y="15353"/>
                </a:lnTo>
                <a:lnTo>
                  <a:pt x="59964" y="5359"/>
                </a:lnTo>
                <a:lnTo>
                  <a:pt x="59015" y="3571"/>
                </a:lnTo>
                <a:lnTo>
                  <a:pt x="57429" y="2380"/>
                </a:lnTo>
                <a:lnTo>
                  <a:pt x="52592" y="468"/>
                </a:lnTo>
                <a:lnTo>
                  <a:pt x="50289" y="311"/>
                </a:lnTo>
                <a:lnTo>
                  <a:pt x="36744" y="38"/>
                </a:lnTo>
                <a:lnTo>
                  <a:pt x="30443" y="9"/>
                </a:lnTo>
                <a:lnTo>
                  <a:pt x="27903" y="958"/>
                </a:lnTo>
                <a:lnTo>
                  <a:pt x="25258" y="2543"/>
                </a:lnTo>
                <a:lnTo>
                  <a:pt x="22542" y="4551"/>
                </a:lnTo>
                <a:lnTo>
                  <a:pt x="19780" y="6843"/>
                </a:lnTo>
                <a:lnTo>
                  <a:pt x="16985" y="9324"/>
                </a:lnTo>
                <a:lnTo>
                  <a:pt x="11341" y="14620"/>
                </a:lnTo>
                <a:lnTo>
                  <a:pt x="5656" y="20149"/>
                </a:lnTo>
                <a:lnTo>
                  <a:pt x="3760" y="22956"/>
                </a:lnTo>
                <a:lnTo>
                  <a:pt x="2495" y="25781"/>
                </a:lnTo>
                <a:lnTo>
                  <a:pt x="1652" y="28616"/>
                </a:lnTo>
                <a:lnTo>
                  <a:pt x="1090" y="32412"/>
                </a:lnTo>
                <a:lnTo>
                  <a:pt x="715" y="36847"/>
                </a:lnTo>
                <a:lnTo>
                  <a:pt x="299" y="45902"/>
                </a:lnTo>
                <a:lnTo>
                  <a:pt x="114" y="53102"/>
                </a:lnTo>
                <a:lnTo>
                  <a:pt x="10" y="62510"/>
                </a:lnTo>
                <a:lnTo>
                  <a:pt x="948" y="64532"/>
                </a:lnTo>
                <a:lnTo>
                  <a:pt x="2526" y="65881"/>
                </a:lnTo>
                <a:lnTo>
                  <a:pt x="4530" y="66779"/>
                </a:lnTo>
                <a:lnTo>
                  <a:pt x="5867" y="68331"/>
                </a:lnTo>
                <a:lnTo>
                  <a:pt x="6757" y="70318"/>
                </a:lnTo>
                <a:lnTo>
                  <a:pt x="7351" y="72595"/>
                </a:lnTo>
                <a:lnTo>
                  <a:pt x="8699" y="74113"/>
                </a:lnTo>
                <a:lnTo>
                  <a:pt x="10551" y="75125"/>
                </a:lnTo>
                <a:lnTo>
                  <a:pt x="12737" y="75800"/>
                </a:lnTo>
                <a:lnTo>
                  <a:pt x="15148" y="76250"/>
                </a:lnTo>
                <a:lnTo>
                  <a:pt x="17708" y="76550"/>
                </a:lnTo>
                <a:lnTo>
                  <a:pt x="20366" y="76750"/>
                </a:lnTo>
                <a:lnTo>
                  <a:pt x="23091" y="75931"/>
                </a:lnTo>
                <a:lnTo>
                  <a:pt x="25861" y="74432"/>
                </a:lnTo>
                <a:lnTo>
                  <a:pt x="28659" y="72480"/>
                </a:lnTo>
                <a:lnTo>
                  <a:pt x="31477" y="71179"/>
                </a:lnTo>
                <a:lnTo>
                  <a:pt x="34308" y="70312"/>
                </a:lnTo>
                <a:lnTo>
                  <a:pt x="37148" y="69734"/>
                </a:lnTo>
                <a:lnTo>
                  <a:pt x="39994" y="68396"/>
                </a:lnTo>
                <a:lnTo>
                  <a:pt x="42844" y="66551"/>
                </a:lnTo>
                <a:lnTo>
                  <a:pt x="45697" y="64369"/>
                </a:lnTo>
                <a:lnTo>
                  <a:pt x="48551" y="61962"/>
                </a:lnTo>
                <a:lnTo>
                  <a:pt x="51406" y="59404"/>
                </a:lnTo>
                <a:lnTo>
                  <a:pt x="57118" y="54023"/>
                </a:lnTo>
                <a:lnTo>
                  <a:pt x="62832" y="48456"/>
                </a:lnTo>
                <a:lnTo>
                  <a:pt x="65689" y="46590"/>
                </a:lnTo>
                <a:lnTo>
                  <a:pt x="68546" y="45347"/>
                </a:lnTo>
                <a:lnTo>
                  <a:pt x="71404" y="44518"/>
                </a:lnTo>
                <a:lnTo>
                  <a:pt x="73309" y="43012"/>
                </a:lnTo>
                <a:lnTo>
                  <a:pt x="74579" y="41057"/>
                </a:lnTo>
                <a:lnTo>
                  <a:pt x="75426" y="38800"/>
                </a:lnTo>
                <a:lnTo>
                  <a:pt x="75990" y="36343"/>
                </a:lnTo>
                <a:lnTo>
                  <a:pt x="76366" y="33753"/>
                </a:lnTo>
                <a:lnTo>
                  <a:pt x="76970" y="27302"/>
                </a:lnTo>
                <a:lnTo>
                  <a:pt x="76067" y="25821"/>
                </a:lnTo>
                <a:lnTo>
                  <a:pt x="74512" y="23880"/>
                </a:lnTo>
                <a:lnTo>
                  <a:pt x="72524" y="21634"/>
                </a:lnTo>
                <a:lnTo>
                  <a:pt x="70246" y="20137"/>
                </a:lnTo>
                <a:lnTo>
                  <a:pt x="67774" y="19138"/>
                </a:lnTo>
                <a:lnTo>
                  <a:pt x="65174" y="18473"/>
                </a:lnTo>
                <a:lnTo>
                  <a:pt x="62488" y="18029"/>
                </a:lnTo>
                <a:lnTo>
                  <a:pt x="59745" y="17734"/>
                </a:lnTo>
                <a:lnTo>
                  <a:pt x="53049" y="17259"/>
                </a:lnTo>
                <a:lnTo>
                  <a:pt x="49594" y="17194"/>
                </a:lnTo>
                <a:lnTo>
                  <a:pt x="27345" y="17143"/>
                </a:lnTo>
                <a:lnTo>
                  <a:pt x="26792" y="18095"/>
                </a:lnTo>
                <a:lnTo>
                  <a:pt x="26423" y="19682"/>
                </a:lnTo>
                <a:lnTo>
                  <a:pt x="25683" y="257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07"/>
          <p:cNvSpPr/>
          <p:nvPr/>
        </p:nvSpPr>
        <p:spPr>
          <a:xfrm>
            <a:off x="7838122" y="1251585"/>
            <a:ext cx="42863" cy="137160"/>
          </a:xfrm>
          <a:custGeom>
            <a:avLst/>
            <a:gdLst/>
            <a:ahLst/>
            <a:cxnLst/>
            <a:rect l="0" t="0" r="0" b="0"/>
            <a:pathLst>
              <a:path w="42863" h="137160">
                <a:moveTo>
                  <a:pt x="0" y="0"/>
                </a:moveTo>
                <a:lnTo>
                  <a:pt x="0" y="21238"/>
                </a:lnTo>
                <a:lnTo>
                  <a:pt x="953" y="23683"/>
                </a:lnTo>
                <a:lnTo>
                  <a:pt x="2540" y="26266"/>
                </a:lnTo>
                <a:lnTo>
                  <a:pt x="4551" y="28941"/>
                </a:lnTo>
                <a:lnTo>
                  <a:pt x="5892" y="31676"/>
                </a:lnTo>
                <a:lnTo>
                  <a:pt x="6785" y="34452"/>
                </a:lnTo>
                <a:lnTo>
                  <a:pt x="7381" y="37255"/>
                </a:lnTo>
                <a:lnTo>
                  <a:pt x="8731" y="41029"/>
                </a:lnTo>
                <a:lnTo>
                  <a:pt x="10583" y="45450"/>
                </a:lnTo>
                <a:lnTo>
                  <a:pt x="12771" y="50303"/>
                </a:lnTo>
                <a:lnTo>
                  <a:pt x="14229" y="54490"/>
                </a:lnTo>
                <a:lnTo>
                  <a:pt x="15201" y="58234"/>
                </a:lnTo>
                <a:lnTo>
                  <a:pt x="15849" y="61682"/>
                </a:lnTo>
                <a:lnTo>
                  <a:pt x="16281" y="64934"/>
                </a:lnTo>
                <a:lnTo>
                  <a:pt x="16569" y="68054"/>
                </a:lnTo>
                <a:lnTo>
                  <a:pt x="16761" y="71087"/>
                </a:lnTo>
                <a:lnTo>
                  <a:pt x="17841" y="74061"/>
                </a:lnTo>
                <a:lnTo>
                  <a:pt x="19515" y="76996"/>
                </a:lnTo>
                <a:lnTo>
                  <a:pt x="21582" y="79906"/>
                </a:lnTo>
                <a:lnTo>
                  <a:pt x="22960" y="82798"/>
                </a:lnTo>
                <a:lnTo>
                  <a:pt x="23880" y="85678"/>
                </a:lnTo>
                <a:lnTo>
                  <a:pt x="24492" y="88551"/>
                </a:lnTo>
                <a:lnTo>
                  <a:pt x="25853" y="91419"/>
                </a:lnTo>
                <a:lnTo>
                  <a:pt x="27713" y="94283"/>
                </a:lnTo>
                <a:lnTo>
                  <a:pt x="29906" y="97145"/>
                </a:lnTo>
                <a:lnTo>
                  <a:pt x="31367" y="100006"/>
                </a:lnTo>
                <a:lnTo>
                  <a:pt x="32341" y="102865"/>
                </a:lnTo>
                <a:lnTo>
                  <a:pt x="32992" y="105724"/>
                </a:lnTo>
                <a:lnTo>
                  <a:pt x="33423" y="108583"/>
                </a:lnTo>
                <a:lnTo>
                  <a:pt x="33713" y="111441"/>
                </a:lnTo>
                <a:lnTo>
                  <a:pt x="33905" y="114299"/>
                </a:lnTo>
                <a:lnTo>
                  <a:pt x="34033" y="117157"/>
                </a:lnTo>
                <a:lnTo>
                  <a:pt x="34176" y="122872"/>
                </a:lnTo>
                <a:lnTo>
                  <a:pt x="35167" y="124777"/>
                </a:lnTo>
                <a:lnTo>
                  <a:pt x="36780" y="126047"/>
                </a:lnTo>
                <a:lnTo>
                  <a:pt x="41661" y="128085"/>
                </a:lnTo>
                <a:lnTo>
                  <a:pt x="42061" y="129205"/>
                </a:lnTo>
                <a:lnTo>
                  <a:pt x="42329" y="130904"/>
                </a:lnTo>
                <a:lnTo>
                  <a:pt x="42862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08"/>
          <p:cNvSpPr/>
          <p:nvPr/>
        </p:nvSpPr>
        <p:spPr>
          <a:xfrm>
            <a:off x="7923851" y="1328845"/>
            <a:ext cx="19682" cy="25601"/>
          </a:xfrm>
          <a:custGeom>
            <a:avLst/>
            <a:gdLst/>
            <a:ahLst/>
            <a:cxnLst/>
            <a:rect l="0" t="0" r="0" b="0"/>
            <a:pathLst>
              <a:path w="19682" h="25601">
                <a:moveTo>
                  <a:pt x="17141" y="8465"/>
                </a:moveTo>
                <a:lnTo>
                  <a:pt x="17141" y="13015"/>
                </a:lnTo>
                <a:lnTo>
                  <a:pt x="16189" y="14356"/>
                </a:lnTo>
                <a:lnTo>
                  <a:pt x="14601" y="15250"/>
                </a:lnTo>
                <a:lnTo>
                  <a:pt x="12590" y="15845"/>
                </a:lnTo>
                <a:lnTo>
                  <a:pt x="10298" y="17195"/>
                </a:lnTo>
                <a:lnTo>
                  <a:pt x="7816" y="19047"/>
                </a:lnTo>
                <a:lnTo>
                  <a:pt x="23" y="25587"/>
                </a:lnTo>
                <a:lnTo>
                  <a:pt x="7" y="25600"/>
                </a:lnTo>
                <a:lnTo>
                  <a:pt x="0" y="21056"/>
                </a:lnTo>
                <a:lnTo>
                  <a:pt x="952" y="19716"/>
                </a:lnTo>
                <a:lnTo>
                  <a:pt x="2538" y="18823"/>
                </a:lnTo>
                <a:lnTo>
                  <a:pt x="4548" y="18228"/>
                </a:lnTo>
                <a:lnTo>
                  <a:pt x="5889" y="16878"/>
                </a:lnTo>
                <a:lnTo>
                  <a:pt x="6782" y="15026"/>
                </a:lnTo>
                <a:lnTo>
                  <a:pt x="7378" y="12839"/>
                </a:lnTo>
                <a:lnTo>
                  <a:pt x="8726" y="11381"/>
                </a:lnTo>
                <a:lnTo>
                  <a:pt x="10579" y="10409"/>
                </a:lnTo>
                <a:lnTo>
                  <a:pt x="15845" y="8849"/>
                </a:lnTo>
                <a:lnTo>
                  <a:pt x="16277" y="7768"/>
                </a:lnTo>
                <a:lnTo>
                  <a:pt x="16565" y="6095"/>
                </a:lnTo>
                <a:lnTo>
                  <a:pt x="17131" y="0"/>
                </a:lnTo>
                <a:lnTo>
                  <a:pt x="17140" y="7282"/>
                </a:lnTo>
                <a:lnTo>
                  <a:pt x="18093" y="7676"/>
                </a:lnTo>
                <a:lnTo>
                  <a:pt x="19681" y="793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09"/>
          <p:cNvSpPr/>
          <p:nvPr/>
        </p:nvSpPr>
        <p:spPr>
          <a:xfrm>
            <a:off x="7992439" y="1191577"/>
            <a:ext cx="110091" cy="144507"/>
          </a:xfrm>
          <a:custGeom>
            <a:avLst/>
            <a:gdLst/>
            <a:ahLst/>
            <a:cxnLst/>
            <a:rect l="0" t="0" r="0" b="0"/>
            <a:pathLst>
              <a:path w="110091" h="144507">
                <a:moveTo>
                  <a:pt x="68568" y="8573"/>
                </a:moveTo>
                <a:lnTo>
                  <a:pt x="60350" y="8573"/>
                </a:lnTo>
                <a:lnTo>
                  <a:pt x="57613" y="6033"/>
                </a:lnTo>
                <a:lnTo>
                  <a:pt x="55549" y="4022"/>
                </a:lnTo>
                <a:lnTo>
                  <a:pt x="54174" y="3634"/>
                </a:lnTo>
                <a:lnTo>
                  <a:pt x="53258" y="4328"/>
                </a:lnTo>
                <a:lnTo>
                  <a:pt x="51785" y="7734"/>
                </a:lnTo>
                <a:lnTo>
                  <a:pt x="49760" y="8013"/>
                </a:lnTo>
                <a:lnTo>
                  <a:pt x="46504" y="8200"/>
                </a:lnTo>
                <a:lnTo>
                  <a:pt x="42429" y="8324"/>
                </a:lnTo>
                <a:lnTo>
                  <a:pt x="39712" y="9359"/>
                </a:lnTo>
                <a:lnTo>
                  <a:pt x="37901" y="11002"/>
                </a:lnTo>
                <a:lnTo>
                  <a:pt x="36693" y="13050"/>
                </a:lnTo>
                <a:lnTo>
                  <a:pt x="34936" y="14415"/>
                </a:lnTo>
                <a:lnTo>
                  <a:pt x="32812" y="15325"/>
                </a:lnTo>
                <a:lnTo>
                  <a:pt x="30443" y="15932"/>
                </a:lnTo>
                <a:lnTo>
                  <a:pt x="26958" y="17289"/>
                </a:lnTo>
                <a:lnTo>
                  <a:pt x="22732" y="19146"/>
                </a:lnTo>
                <a:lnTo>
                  <a:pt x="11360" y="24419"/>
                </a:lnTo>
                <a:lnTo>
                  <a:pt x="9474" y="25805"/>
                </a:lnTo>
                <a:lnTo>
                  <a:pt x="7265" y="27681"/>
                </a:lnTo>
                <a:lnTo>
                  <a:pt x="4839" y="29884"/>
                </a:lnTo>
                <a:lnTo>
                  <a:pt x="3223" y="32305"/>
                </a:lnTo>
                <a:lnTo>
                  <a:pt x="2145" y="34872"/>
                </a:lnTo>
                <a:lnTo>
                  <a:pt x="115" y="42395"/>
                </a:lnTo>
                <a:lnTo>
                  <a:pt x="45" y="45195"/>
                </a:lnTo>
                <a:lnTo>
                  <a:pt x="0" y="50202"/>
                </a:lnTo>
                <a:lnTo>
                  <a:pt x="948" y="50613"/>
                </a:lnTo>
                <a:lnTo>
                  <a:pt x="2533" y="50887"/>
                </a:lnTo>
                <a:lnTo>
                  <a:pt x="7370" y="51327"/>
                </a:lnTo>
                <a:lnTo>
                  <a:pt x="10572" y="51387"/>
                </a:lnTo>
                <a:lnTo>
                  <a:pt x="12759" y="51403"/>
                </a:lnTo>
                <a:lnTo>
                  <a:pt x="16122" y="52366"/>
                </a:lnTo>
                <a:lnTo>
                  <a:pt x="20269" y="53961"/>
                </a:lnTo>
                <a:lnTo>
                  <a:pt x="24939" y="55976"/>
                </a:lnTo>
                <a:lnTo>
                  <a:pt x="29004" y="57320"/>
                </a:lnTo>
                <a:lnTo>
                  <a:pt x="32668" y="58216"/>
                </a:lnTo>
                <a:lnTo>
                  <a:pt x="36061" y="58813"/>
                </a:lnTo>
                <a:lnTo>
                  <a:pt x="39277" y="59211"/>
                </a:lnTo>
                <a:lnTo>
                  <a:pt x="42373" y="59477"/>
                </a:lnTo>
                <a:lnTo>
                  <a:pt x="45390" y="59654"/>
                </a:lnTo>
                <a:lnTo>
                  <a:pt x="48353" y="60724"/>
                </a:lnTo>
                <a:lnTo>
                  <a:pt x="51282" y="62390"/>
                </a:lnTo>
                <a:lnTo>
                  <a:pt x="54186" y="64453"/>
                </a:lnTo>
                <a:lnTo>
                  <a:pt x="57075" y="65829"/>
                </a:lnTo>
                <a:lnTo>
                  <a:pt x="59953" y="66746"/>
                </a:lnTo>
                <a:lnTo>
                  <a:pt x="62825" y="67357"/>
                </a:lnTo>
                <a:lnTo>
                  <a:pt x="65693" y="68717"/>
                </a:lnTo>
                <a:lnTo>
                  <a:pt x="68555" y="70577"/>
                </a:lnTo>
                <a:lnTo>
                  <a:pt x="71417" y="72769"/>
                </a:lnTo>
                <a:lnTo>
                  <a:pt x="74277" y="74230"/>
                </a:lnTo>
                <a:lnTo>
                  <a:pt x="77138" y="75204"/>
                </a:lnTo>
                <a:lnTo>
                  <a:pt x="79995" y="75854"/>
                </a:lnTo>
                <a:lnTo>
                  <a:pt x="82854" y="77239"/>
                </a:lnTo>
                <a:lnTo>
                  <a:pt x="85712" y="79115"/>
                </a:lnTo>
                <a:lnTo>
                  <a:pt x="88570" y="81318"/>
                </a:lnTo>
                <a:lnTo>
                  <a:pt x="91428" y="83740"/>
                </a:lnTo>
                <a:lnTo>
                  <a:pt x="94286" y="86307"/>
                </a:lnTo>
                <a:lnTo>
                  <a:pt x="101165" y="92719"/>
                </a:lnTo>
                <a:lnTo>
                  <a:pt x="106908" y="98381"/>
                </a:lnTo>
                <a:lnTo>
                  <a:pt x="108415" y="100830"/>
                </a:lnTo>
                <a:lnTo>
                  <a:pt x="109420" y="103415"/>
                </a:lnTo>
                <a:lnTo>
                  <a:pt x="110090" y="106091"/>
                </a:lnTo>
                <a:lnTo>
                  <a:pt x="109585" y="108827"/>
                </a:lnTo>
                <a:lnTo>
                  <a:pt x="108295" y="111604"/>
                </a:lnTo>
                <a:lnTo>
                  <a:pt x="106483" y="114408"/>
                </a:lnTo>
                <a:lnTo>
                  <a:pt x="105274" y="117229"/>
                </a:lnTo>
                <a:lnTo>
                  <a:pt x="104469" y="120063"/>
                </a:lnTo>
                <a:lnTo>
                  <a:pt x="103176" y="126904"/>
                </a:lnTo>
                <a:lnTo>
                  <a:pt x="100460" y="130379"/>
                </a:lnTo>
                <a:lnTo>
                  <a:pt x="94647" y="136763"/>
                </a:lnTo>
                <a:lnTo>
                  <a:pt x="94447" y="139524"/>
                </a:lnTo>
                <a:lnTo>
                  <a:pt x="94317" y="144506"/>
                </a:lnTo>
                <a:lnTo>
                  <a:pt x="93355" y="143962"/>
                </a:lnTo>
                <a:lnTo>
                  <a:pt x="91759" y="142647"/>
                </a:lnTo>
                <a:lnTo>
                  <a:pt x="86907" y="138244"/>
                </a:lnTo>
                <a:lnTo>
                  <a:pt x="83704" y="137642"/>
                </a:lnTo>
                <a:lnTo>
                  <a:pt x="78437" y="137255"/>
                </a:lnTo>
                <a:lnTo>
                  <a:pt x="75177" y="134662"/>
                </a:lnTo>
                <a:lnTo>
                  <a:pt x="69873" y="129788"/>
                </a:lnTo>
                <a:lnTo>
                  <a:pt x="64404" y="124392"/>
                </a:lnTo>
                <a:lnTo>
                  <a:pt x="62935" y="121981"/>
                </a:lnTo>
                <a:lnTo>
                  <a:pt x="61954" y="119420"/>
                </a:lnTo>
                <a:lnTo>
                  <a:pt x="61301" y="116761"/>
                </a:lnTo>
                <a:lnTo>
                  <a:pt x="59914" y="114988"/>
                </a:lnTo>
                <a:lnTo>
                  <a:pt x="58037" y="113806"/>
                </a:lnTo>
                <a:lnTo>
                  <a:pt x="55832" y="113018"/>
                </a:lnTo>
                <a:lnTo>
                  <a:pt x="54362" y="111541"/>
                </a:lnTo>
                <a:lnTo>
                  <a:pt x="53382" y="109603"/>
                </a:lnTo>
                <a:lnTo>
                  <a:pt x="52729" y="107359"/>
                </a:lnTo>
                <a:lnTo>
                  <a:pt x="52293" y="104910"/>
                </a:lnTo>
                <a:lnTo>
                  <a:pt x="52004" y="102325"/>
                </a:lnTo>
                <a:lnTo>
                  <a:pt x="51811" y="99649"/>
                </a:lnTo>
                <a:lnTo>
                  <a:pt x="51681" y="96913"/>
                </a:lnTo>
                <a:lnTo>
                  <a:pt x="51538" y="91332"/>
                </a:lnTo>
                <a:lnTo>
                  <a:pt x="51458" y="82836"/>
                </a:lnTo>
                <a:lnTo>
                  <a:pt x="50494" y="80941"/>
                </a:lnTo>
                <a:lnTo>
                  <a:pt x="48898" y="79678"/>
                </a:lnTo>
                <a:lnTo>
                  <a:pt x="46882" y="78837"/>
                </a:lnTo>
                <a:lnTo>
                  <a:pt x="45539" y="77323"/>
                </a:lnTo>
                <a:lnTo>
                  <a:pt x="44643" y="75361"/>
                </a:lnTo>
                <a:lnTo>
                  <a:pt x="44046" y="73101"/>
                </a:lnTo>
                <a:lnTo>
                  <a:pt x="43647" y="70641"/>
                </a:lnTo>
                <a:lnTo>
                  <a:pt x="43382" y="68049"/>
                </a:lnTo>
                <a:lnTo>
                  <a:pt x="43204" y="65369"/>
                </a:lnTo>
                <a:lnTo>
                  <a:pt x="43087" y="62629"/>
                </a:lnTo>
                <a:lnTo>
                  <a:pt x="42955" y="57045"/>
                </a:lnTo>
                <a:lnTo>
                  <a:pt x="43873" y="54223"/>
                </a:lnTo>
                <a:lnTo>
                  <a:pt x="45437" y="51388"/>
                </a:lnTo>
                <a:lnTo>
                  <a:pt x="47433" y="48546"/>
                </a:lnTo>
                <a:lnTo>
                  <a:pt x="48763" y="45699"/>
                </a:lnTo>
                <a:lnTo>
                  <a:pt x="49649" y="42849"/>
                </a:lnTo>
                <a:lnTo>
                  <a:pt x="50241" y="39996"/>
                </a:lnTo>
                <a:lnTo>
                  <a:pt x="50635" y="37141"/>
                </a:lnTo>
                <a:lnTo>
                  <a:pt x="50897" y="34286"/>
                </a:lnTo>
                <a:lnTo>
                  <a:pt x="51073" y="31430"/>
                </a:lnTo>
                <a:lnTo>
                  <a:pt x="52142" y="28573"/>
                </a:lnTo>
                <a:lnTo>
                  <a:pt x="53808" y="25716"/>
                </a:lnTo>
                <a:lnTo>
                  <a:pt x="58773" y="18838"/>
                </a:lnTo>
                <a:lnTo>
                  <a:pt x="59453" y="15358"/>
                </a:lnTo>
                <a:lnTo>
                  <a:pt x="59889" y="9913"/>
                </a:lnTo>
                <a:lnTo>
                  <a:pt x="59948" y="6628"/>
                </a:lnTo>
                <a:lnTo>
                  <a:pt x="59986" y="1309"/>
                </a:lnTo>
                <a:lnTo>
                  <a:pt x="59037" y="873"/>
                </a:lnTo>
                <a:lnTo>
                  <a:pt x="57451" y="582"/>
                </a:lnTo>
                <a:lnTo>
                  <a:pt x="514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10"/>
          <p:cNvSpPr/>
          <p:nvPr/>
        </p:nvSpPr>
        <p:spPr>
          <a:xfrm>
            <a:off x="6321165" y="1328769"/>
            <a:ext cx="119598" cy="85650"/>
          </a:xfrm>
          <a:custGeom>
            <a:avLst/>
            <a:gdLst/>
            <a:ahLst/>
            <a:cxnLst/>
            <a:rect l="0" t="0" r="0" b="0"/>
            <a:pathLst>
              <a:path w="119598" h="85650">
                <a:moveTo>
                  <a:pt x="42487" y="25686"/>
                </a:moveTo>
                <a:lnTo>
                  <a:pt x="37937" y="25686"/>
                </a:lnTo>
                <a:lnTo>
                  <a:pt x="36596" y="26638"/>
                </a:lnTo>
                <a:lnTo>
                  <a:pt x="35702" y="28225"/>
                </a:lnTo>
                <a:lnTo>
                  <a:pt x="34268" y="33066"/>
                </a:lnTo>
                <a:lnTo>
                  <a:pt x="33198" y="34416"/>
                </a:lnTo>
                <a:lnTo>
                  <a:pt x="31532" y="36268"/>
                </a:lnTo>
                <a:lnTo>
                  <a:pt x="26565" y="41534"/>
                </a:lnTo>
                <a:lnTo>
                  <a:pt x="21154" y="46997"/>
                </a:lnTo>
                <a:lnTo>
                  <a:pt x="19692" y="49418"/>
                </a:lnTo>
                <a:lnTo>
                  <a:pt x="18718" y="51985"/>
                </a:lnTo>
                <a:lnTo>
                  <a:pt x="17155" y="58397"/>
                </a:lnTo>
                <a:lnTo>
                  <a:pt x="17026" y="59876"/>
                </a:lnTo>
                <a:lnTo>
                  <a:pt x="16941" y="61814"/>
                </a:lnTo>
                <a:lnTo>
                  <a:pt x="16884" y="64059"/>
                </a:lnTo>
                <a:lnTo>
                  <a:pt x="17798" y="65555"/>
                </a:lnTo>
                <a:lnTo>
                  <a:pt x="19361" y="66553"/>
                </a:lnTo>
                <a:lnTo>
                  <a:pt x="21354" y="67218"/>
                </a:lnTo>
                <a:lnTo>
                  <a:pt x="22683" y="68614"/>
                </a:lnTo>
                <a:lnTo>
                  <a:pt x="23570" y="70497"/>
                </a:lnTo>
                <a:lnTo>
                  <a:pt x="24161" y="72705"/>
                </a:lnTo>
                <a:lnTo>
                  <a:pt x="25507" y="74177"/>
                </a:lnTo>
                <a:lnTo>
                  <a:pt x="27357" y="75158"/>
                </a:lnTo>
                <a:lnTo>
                  <a:pt x="29543" y="75812"/>
                </a:lnTo>
                <a:lnTo>
                  <a:pt x="31953" y="76248"/>
                </a:lnTo>
                <a:lnTo>
                  <a:pt x="34512" y="76539"/>
                </a:lnTo>
                <a:lnTo>
                  <a:pt x="37170" y="76733"/>
                </a:lnTo>
                <a:lnTo>
                  <a:pt x="39895" y="76862"/>
                </a:lnTo>
                <a:lnTo>
                  <a:pt x="45463" y="77006"/>
                </a:lnTo>
                <a:lnTo>
                  <a:pt x="63684" y="77118"/>
                </a:lnTo>
                <a:lnTo>
                  <a:pt x="67096" y="76166"/>
                </a:lnTo>
                <a:lnTo>
                  <a:pt x="71276" y="74579"/>
                </a:lnTo>
                <a:lnTo>
                  <a:pt x="75967" y="72569"/>
                </a:lnTo>
                <a:lnTo>
                  <a:pt x="80047" y="70276"/>
                </a:lnTo>
                <a:lnTo>
                  <a:pt x="83720" y="67795"/>
                </a:lnTo>
                <a:lnTo>
                  <a:pt x="87120" y="65189"/>
                </a:lnTo>
                <a:lnTo>
                  <a:pt x="89388" y="62498"/>
                </a:lnTo>
                <a:lnTo>
                  <a:pt x="90899" y="59753"/>
                </a:lnTo>
                <a:lnTo>
                  <a:pt x="91907" y="56969"/>
                </a:lnTo>
                <a:lnTo>
                  <a:pt x="93531" y="54161"/>
                </a:lnTo>
                <a:lnTo>
                  <a:pt x="95566" y="51337"/>
                </a:lnTo>
                <a:lnTo>
                  <a:pt x="97876" y="48501"/>
                </a:lnTo>
                <a:lnTo>
                  <a:pt x="100368" y="45659"/>
                </a:lnTo>
                <a:lnTo>
                  <a:pt x="102982" y="42811"/>
                </a:lnTo>
                <a:lnTo>
                  <a:pt x="108426" y="37107"/>
                </a:lnTo>
                <a:lnTo>
                  <a:pt x="114021" y="31397"/>
                </a:lnTo>
                <a:lnTo>
                  <a:pt x="115894" y="28540"/>
                </a:lnTo>
                <a:lnTo>
                  <a:pt x="117143" y="25684"/>
                </a:lnTo>
                <a:lnTo>
                  <a:pt x="117975" y="22827"/>
                </a:lnTo>
                <a:lnTo>
                  <a:pt x="118530" y="19970"/>
                </a:lnTo>
                <a:lnTo>
                  <a:pt x="118900" y="17112"/>
                </a:lnTo>
                <a:lnTo>
                  <a:pt x="119597" y="9042"/>
                </a:lnTo>
                <a:lnTo>
                  <a:pt x="118658" y="7922"/>
                </a:lnTo>
                <a:lnTo>
                  <a:pt x="117080" y="6224"/>
                </a:lnTo>
                <a:lnTo>
                  <a:pt x="115076" y="4138"/>
                </a:lnTo>
                <a:lnTo>
                  <a:pt x="112788" y="2748"/>
                </a:lnTo>
                <a:lnTo>
                  <a:pt x="110309" y="1822"/>
                </a:lnTo>
                <a:lnTo>
                  <a:pt x="107704" y="1204"/>
                </a:lnTo>
                <a:lnTo>
                  <a:pt x="105015" y="792"/>
                </a:lnTo>
                <a:lnTo>
                  <a:pt x="102270" y="517"/>
                </a:lnTo>
                <a:lnTo>
                  <a:pt x="95571" y="76"/>
                </a:lnTo>
                <a:lnTo>
                  <a:pt x="92115" y="16"/>
                </a:lnTo>
                <a:lnTo>
                  <a:pt x="89860" y="0"/>
                </a:lnTo>
                <a:lnTo>
                  <a:pt x="87404" y="942"/>
                </a:lnTo>
                <a:lnTo>
                  <a:pt x="84814" y="2522"/>
                </a:lnTo>
                <a:lnTo>
                  <a:pt x="82136" y="4528"/>
                </a:lnTo>
                <a:lnTo>
                  <a:pt x="79397" y="5866"/>
                </a:lnTo>
                <a:lnTo>
                  <a:pt x="76618" y="6757"/>
                </a:lnTo>
                <a:lnTo>
                  <a:pt x="73814" y="7352"/>
                </a:lnTo>
                <a:lnTo>
                  <a:pt x="70992" y="8701"/>
                </a:lnTo>
                <a:lnTo>
                  <a:pt x="68157" y="10552"/>
                </a:lnTo>
                <a:lnTo>
                  <a:pt x="65316" y="12739"/>
                </a:lnTo>
                <a:lnTo>
                  <a:pt x="63421" y="15150"/>
                </a:lnTo>
                <a:lnTo>
                  <a:pt x="62158" y="17709"/>
                </a:lnTo>
                <a:lnTo>
                  <a:pt x="61316" y="20368"/>
                </a:lnTo>
                <a:lnTo>
                  <a:pt x="59803" y="23093"/>
                </a:lnTo>
                <a:lnTo>
                  <a:pt x="57840" y="25862"/>
                </a:lnTo>
                <a:lnTo>
                  <a:pt x="55580" y="28661"/>
                </a:lnTo>
                <a:lnTo>
                  <a:pt x="54073" y="31479"/>
                </a:lnTo>
                <a:lnTo>
                  <a:pt x="53069" y="34310"/>
                </a:lnTo>
                <a:lnTo>
                  <a:pt x="52399" y="37150"/>
                </a:lnTo>
                <a:lnTo>
                  <a:pt x="51000" y="39044"/>
                </a:lnTo>
                <a:lnTo>
                  <a:pt x="49115" y="40306"/>
                </a:lnTo>
                <a:lnTo>
                  <a:pt x="46905" y="41148"/>
                </a:lnTo>
                <a:lnTo>
                  <a:pt x="45433" y="42661"/>
                </a:lnTo>
                <a:lnTo>
                  <a:pt x="44451" y="44623"/>
                </a:lnTo>
                <a:lnTo>
                  <a:pt x="43797" y="46883"/>
                </a:lnTo>
                <a:lnTo>
                  <a:pt x="43360" y="49342"/>
                </a:lnTo>
                <a:lnTo>
                  <a:pt x="43069" y="51934"/>
                </a:lnTo>
                <a:lnTo>
                  <a:pt x="42875" y="54615"/>
                </a:lnTo>
                <a:lnTo>
                  <a:pt x="43698" y="56401"/>
                </a:lnTo>
                <a:lnTo>
                  <a:pt x="45199" y="57593"/>
                </a:lnTo>
                <a:lnTo>
                  <a:pt x="49902" y="59505"/>
                </a:lnTo>
                <a:lnTo>
                  <a:pt x="50288" y="60614"/>
                </a:lnTo>
                <a:lnTo>
                  <a:pt x="50545" y="62306"/>
                </a:lnTo>
                <a:lnTo>
                  <a:pt x="50958" y="67315"/>
                </a:lnTo>
                <a:lnTo>
                  <a:pt x="51944" y="67726"/>
                </a:lnTo>
                <a:lnTo>
                  <a:pt x="55580" y="68183"/>
                </a:lnTo>
                <a:lnTo>
                  <a:pt x="56930" y="67352"/>
                </a:lnTo>
                <a:lnTo>
                  <a:pt x="57831" y="65846"/>
                </a:lnTo>
                <a:lnTo>
                  <a:pt x="58432" y="63889"/>
                </a:lnTo>
                <a:lnTo>
                  <a:pt x="59784" y="62584"/>
                </a:lnTo>
                <a:lnTo>
                  <a:pt x="61639" y="61715"/>
                </a:lnTo>
                <a:lnTo>
                  <a:pt x="63827" y="61135"/>
                </a:lnTo>
                <a:lnTo>
                  <a:pt x="66239" y="59796"/>
                </a:lnTo>
                <a:lnTo>
                  <a:pt x="68799" y="57951"/>
                </a:lnTo>
                <a:lnTo>
                  <a:pt x="71458" y="55768"/>
                </a:lnTo>
                <a:lnTo>
                  <a:pt x="73231" y="53361"/>
                </a:lnTo>
                <a:lnTo>
                  <a:pt x="74413" y="50803"/>
                </a:lnTo>
                <a:lnTo>
                  <a:pt x="75201" y="48146"/>
                </a:lnTo>
                <a:lnTo>
                  <a:pt x="76678" y="46374"/>
                </a:lnTo>
                <a:lnTo>
                  <a:pt x="78617" y="45193"/>
                </a:lnTo>
                <a:lnTo>
                  <a:pt x="80861" y="44405"/>
                </a:lnTo>
                <a:lnTo>
                  <a:pt x="82357" y="42928"/>
                </a:lnTo>
                <a:lnTo>
                  <a:pt x="83354" y="40990"/>
                </a:lnTo>
                <a:lnTo>
                  <a:pt x="84020" y="38746"/>
                </a:lnTo>
                <a:lnTo>
                  <a:pt x="83510" y="37250"/>
                </a:lnTo>
                <a:lnTo>
                  <a:pt x="82218" y="36253"/>
                </a:lnTo>
                <a:lnTo>
                  <a:pt x="80405" y="35588"/>
                </a:lnTo>
                <a:lnTo>
                  <a:pt x="78243" y="34192"/>
                </a:lnTo>
                <a:lnTo>
                  <a:pt x="75849" y="32309"/>
                </a:lnTo>
                <a:lnTo>
                  <a:pt x="69715" y="26994"/>
                </a:lnTo>
                <a:lnTo>
                  <a:pt x="66336" y="26267"/>
                </a:lnTo>
                <a:lnTo>
                  <a:pt x="64101" y="26073"/>
                </a:lnTo>
                <a:lnTo>
                  <a:pt x="60707" y="26896"/>
                </a:lnTo>
                <a:lnTo>
                  <a:pt x="56538" y="28398"/>
                </a:lnTo>
                <a:lnTo>
                  <a:pt x="51855" y="30351"/>
                </a:lnTo>
                <a:lnTo>
                  <a:pt x="47779" y="31654"/>
                </a:lnTo>
                <a:lnTo>
                  <a:pt x="44111" y="32522"/>
                </a:lnTo>
                <a:lnTo>
                  <a:pt x="40712" y="33100"/>
                </a:lnTo>
                <a:lnTo>
                  <a:pt x="37493" y="34439"/>
                </a:lnTo>
                <a:lnTo>
                  <a:pt x="34395" y="36284"/>
                </a:lnTo>
                <a:lnTo>
                  <a:pt x="31378" y="38466"/>
                </a:lnTo>
                <a:lnTo>
                  <a:pt x="27461" y="40873"/>
                </a:lnTo>
                <a:lnTo>
                  <a:pt x="22945" y="43431"/>
                </a:lnTo>
                <a:lnTo>
                  <a:pt x="18029" y="46088"/>
                </a:lnTo>
                <a:lnTo>
                  <a:pt x="14751" y="48812"/>
                </a:lnTo>
                <a:lnTo>
                  <a:pt x="12567" y="51581"/>
                </a:lnTo>
                <a:lnTo>
                  <a:pt x="11110" y="54379"/>
                </a:lnTo>
                <a:lnTo>
                  <a:pt x="10139" y="57197"/>
                </a:lnTo>
                <a:lnTo>
                  <a:pt x="9492" y="60028"/>
                </a:lnTo>
                <a:lnTo>
                  <a:pt x="9061" y="62868"/>
                </a:lnTo>
                <a:lnTo>
                  <a:pt x="7820" y="65714"/>
                </a:lnTo>
                <a:lnTo>
                  <a:pt x="6041" y="68564"/>
                </a:lnTo>
                <a:lnTo>
                  <a:pt x="3902" y="71416"/>
                </a:lnTo>
                <a:lnTo>
                  <a:pt x="2476" y="74270"/>
                </a:lnTo>
                <a:lnTo>
                  <a:pt x="1526" y="77125"/>
                </a:lnTo>
                <a:lnTo>
                  <a:pt x="0" y="84001"/>
                </a:lnTo>
                <a:lnTo>
                  <a:pt x="827" y="84565"/>
                </a:lnTo>
                <a:lnTo>
                  <a:pt x="4286" y="85192"/>
                </a:lnTo>
                <a:lnTo>
                  <a:pt x="7039" y="85544"/>
                </a:lnTo>
                <a:lnTo>
                  <a:pt x="10222" y="85627"/>
                </a:lnTo>
                <a:lnTo>
                  <a:pt x="12405" y="85649"/>
                </a:lnTo>
                <a:lnTo>
                  <a:pt x="14812" y="84711"/>
                </a:lnTo>
                <a:lnTo>
                  <a:pt x="17370" y="83133"/>
                </a:lnTo>
                <a:lnTo>
                  <a:pt x="25342" y="771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11"/>
          <p:cNvSpPr/>
          <p:nvPr/>
        </p:nvSpPr>
        <p:spPr>
          <a:xfrm>
            <a:off x="6457950" y="1217294"/>
            <a:ext cx="85726" cy="51437"/>
          </a:xfrm>
          <a:custGeom>
            <a:avLst/>
            <a:gdLst/>
            <a:ahLst/>
            <a:cxnLst/>
            <a:rect l="0" t="0" r="0" b="0"/>
            <a:pathLst>
              <a:path w="85726" h="51437">
                <a:moveTo>
                  <a:pt x="0" y="51436"/>
                </a:moveTo>
                <a:lnTo>
                  <a:pt x="0" y="39504"/>
                </a:lnTo>
                <a:lnTo>
                  <a:pt x="952" y="37766"/>
                </a:lnTo>
                <a:lnTo>
                  <a:pt x="2540" y="36607"/>
                </a:lnTo>
                <a:lnTo>
                  <a:pt x="4550" y="35835"/>
                </a:lnTo>
                <a:lnTo>
                  <a:pt x="6843" y="34368"/>
                </a:lnTo>
                <a:lnTo>
                  <a:pt x="9325" y="32437"/>
                </a:lnTo>
                <a:lnTo>
                  <a:pt x="11931" y="30197"/>
                </a:lnTo>
                <a:lnTo>
                  <a:pt x="14621" y="28704"/>
                </a:lnTo>
                <a:lnTo>
                  <a:pt x="17367" y="27709"/>
                </a:lnTo>
                <a:lnTo>
                  <a:pt x="20151" y="27045"/>
                </a:lnTo>
                <a:lnTo>
                  <a:pt x="23911" y="25650"/>
                </a:lnTo>
                <a:lnTo>
                  <a:pt x="28323" y="23768"/>
                </a:lnTo>
                <a:lnTo>
                  <a:pt x="33170" y="21561"/>
                </a:lnTo>
                <a:lnTo>
                  <a:pt x="37353" y="19136"/>
                </a:lnTo>
                <a:lnTo>
                  <a:pt x="41095" y="16568"/>
                </a:lnTo>
                <a:lnTo>
                  <a:pt x="44541" y="13903"/>
                </a:lnTo>
                <a:lnTo>
                  <a:pt x="47791" y="12126"/>
                </a:lnTo>
                <a:lnTo>
                  <a:pt x="50911" y="10942"/>
                </a:lnTo>
                <a:lnTo>
                  <a:pt x="58210" y="9041"/>
                </a:lnTo>
                <a:lnTo>
                  <a:pt x="59762" y="8885"/>
                </a:lnTo>
                <a:lnTo>
                  <a:pt x="61748" y="8781"/>
                </a:lnTo>
                <a:lnTo>
                  <a:pt x="64025" y="8712"/>
                </a:lnTo>
                <a:lnTo>
                  <a:pt x="65544" y="7713"/>
                </a:lnTo>
                <a:lnTo>
                  <a:pt x="66556" y="6095"/>
                </a:lnTo>
                <a:lnTo>
                  <a:pt x="67230" y="4063"/>
                </a:lnTo>
                <a:lnTo>
                  <a:pt x="68633" y="2709"/>
                </a:lnTo>
                <a:lnTo>
                  <a:pt x="70520" y="1806"/>
                </a:lnTo>
                <a:lnTo>
                  <a:pt x="76764" y="106"/>
                </a:lnTo>
                <a:lnTo>
                  <a:pt x="77846" y="71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12"/>
          <p:cNvSpPr/>
          <p:nvPr/>
        </p:nvSpPr>
        <p:spPr>
          <a:xfrm>
            <a:off x="6595109" y="1105852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1" y="11932"/>
                </a:lnTo>
                <a:lnTo>
                  <a:pt x="7779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0956" y="25784"/>
                </a:lnTo>
                <a:lnTo>
                  <a:pt x="13020" y="28619"/>
                </a:lnTo>
                <a:lnTo>
                  <a:pt x="15347" y="32414"/>
                </a:lnTo>
                <a:lnTo>
                  <a:pt x="17852" y="36850"/>
                </a:lnTo>
                <a:lnTo>
                  <a:pt x="20474" y="41711"/>
                </a:lnTo>
                <a:lnTo>
                  <a:pt x="22221" y="45905"/>
                </a:lnTo>
                <a:lnTo>
                  <a:pt x="23387" y="49653"/>
                </a:lnTo>
                <a:lnTo>
                  <a:pt x="24165" y="53105"/>
                </a:lnTo>
                <a:lnTo>
                  <a:pt x="25634" y="57311"/>
                </a:lnTo>
                <a:lnTo>
                  <a:pt x="27568" y="62020"/>
                </a:lnTo>
                <a:lnTo>
                  <a:pt x="29809" y="67064"/>
                </a:lnTo>
                <a:lnTo>
                  <a:pt x="31302" y="71379"/>
                </a:lnTo>
                <a:lnTo>
                  <a:pt x="32298" y="75209"/>
                </a:lnTo>
                <a:lnTo>
                  <a:pt x="32963" y="78714"/>
                </a:lnTo>
                <a:lnTo>
                  <a:pt x="33405" y="82004"/>
                </a:lnTo>
                <a:lnTo>
                  <a:pt x="33701" y="85149"/>
                </a:lnTo>
                <a:lnTo>
                  <a:pt x="33897" y="88199"/>
                </a:lnTo>
                <a:lnTo>
                  <a:pt x="34980" y="92137"/>
                </a:lnTo>
                <a:lnTo>
                  <a:pt x="36656" y="96667"/>
                </a:lnTo>
                <a:lnTo>
                  <a:pt x="38725" y="101592"/>
                </a:lnTo>
                <a:lnTo>
                  <a:pt x="41057" y="105828"/>
                </a:lnTo>
                <a:lnTo>
                  <a:pt x="43564" y="109605"/>
                </a:lnTo>
                <a:lnTo>
                  <a:pt x="46187" y="113075"/>
                </a:lnTo>
                <a:lnTo>
                  <a:pt x="47937" y="116341"/>
                </a:lnTo>
                <a:lnTo>
                  <a:pt x="49104" y="119470"/>
                </a:lnTo>
                <a:lnTo>
                  <a:pt x="49880" y="122510"/>
                </a:lnTo>
                <a:lnTo>
                  <a:pt x="51351" y="125488"/>
                </a:lnTo>
                <a:lnTo>
                  <a:pt x="53285" y="128426"/>
                </a:lnTo>
                <a:lnTo>
                  <a:pt x="55526" y="131337"/>
                </a:lnTo>
                <a:lnTo>
                  <a:pt x="57020" y="134231"/>
                </a:lnTo>
                <a:lnTo>
                  <a:pt x="58016" y="137112"/>
                </a:lnTo>
                <a:lnTo>
                  <a:pt x="58680" y="139986"/>
                </a:lnTo>
                <a:lnTo>
                  <a:pt x="60076" y="141901"/>
                </a:lnTo>
                <a:lnTo>
                  <a:pt x="61958" y="143178"/>
                </a:lnTo>
                <a:lnTo>
                  <a:pt x="64165" y="144030"/>
                </a:lnTo>
                <a:lnTo>
                  <a:pt x="65637" y="145550"/>
                </a:lnTo>
                <a:lnTo>
                  <a:pt x="66619" y="147516"/>
                </a:lnTo>
                <a:lnTo>
                  <a:pt x="67272" y="149779"/>
                </a:lnTo>
                <a:lnTo>
                  <a:pt x="68661" y="151288"/>
                </a:lnTo>
                <a:lnTo>
                  <a:pt x="70539" y="152293"/>
                </a:lnTo>
                <a:lnTo>
                  <a:pt x="77153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13"/>
          <p:cNvSpPr/>
          <p:nvPr/>
        </p:nvSpPr>
        <p:spPr>
          <a:xfrm>
            <a:off x="6697980" y="120015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0" y="17144"/>
                </a:moveTo>
                <a:lnTo>
                  <a:pt x="4551" y="17144"/>
                </a:lnTo>
                <a:lnTo>
                  <a:pt x="5891" y="16192"/>
                </a:lnTo>
                <a:lnTo>
                  <a:pt x="6785" y="14605"/>
                </a:lnTo>
                <a:lnTo>
                  <a:pt x="8468" y="8925"/>
                </a:lnTo>
                <a:lnTo>
                  <a:pt x="8502" y="7855"/>
                </a:lnTo>
                <a:lnTo>
                  <a:pt x="8571" y="47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14"/>
          <p:cNvSpPr/>
          <p:nvPr/>
        </p:nvSpPr>
        <p:spPr>
          <a:xfrm>
            <a:off x="6732313" y="1046211"/>
            <a:ext cx="144486" cy="158802"/>
          </a:xfrm>
          <a:custGeom>
            <a:avLst/>
            <a:gdLst/>
            <a:ahLst/>
            <a:cxnLst/>
            <a:rect l="0" t="0" r="0" b="0"/>
            <a:pathLst>
              <a:path w="144486" h="158802">
                <a:moveTo>
                  <a:pt x="59964" y="16779"/>
                </a:moveTo>
                <a:lnTo>
                  <a:pt x="59964" y="8559"/>
                </a:lnTo>
                <a:lnTo>
                  <a:pt x="57424" y="8363"/>
                </a:lnTo>
                <a:lnTo>
                  <a:pt x="52583" y="8237"/>
                </a:lnTo>
                <a:lnTo>
                  <a:pt x="39565" y="8209"/>
                </a:lnTo>
                <a:lnTo>
                  <a:pt x="37792" y="9160"/>
                </a:lnTo>
                <a:lnTo>
                  <a:pt x="36610" y="10747"/>
                </a:lnTo>
                <a:lnTo>
                  <a:pt x="35822" y="12758"/>
                </a:lnTo>
                <a:lnTo>
                  <a:pt x="34344" y="14098"/>
                </a:lnTo>
                <a:lnTo>
                  <a:pt x="32407" y="14992"/>
                </a:lnTo>
                <a:lnTo>
                  <a:pt x="30163" y="15587"/>
                </a:lnTo>
                <a:lnTo>
                  <a:pt x="28666" y="16937"/>
                </a:lnTo>
                <a:lnTo>
                  <a:pt x="27669" y="18789"/>
                </a:lnTo>
                <a:lnTo>
                  <a:pt x="27004" y="20976"/>
                </a:lnTo>
                <a:lnTo>
                  <a:pt x="25608" y="23387"/>
                </a:lnTo>
                <a:lnTo>
                  <a:pt x="23725" y="25947"/>
                </a:lnTo>
                <a:lnTo>
                  <a:pt x="21518" y="28606"/>
                </a:lnTo>
                <a:lnTo>
                  <a:pt x="19093" y="30378"/>
                </a:lnTo>
                <a:lnTo>
                  <a:pt x="16524" y="31560"/>
                </a:lnTo>
                <a:lnTo>
                  <a:pt x="13859" y="32348"/>
                </a:lnTo>
                <a:lnTo>
                  <a:pt x="11130" y="33826"/>
                </a:lnTo>
                <a:lnTo>
                  <a:pt x="8358" y="35763"/>
                </a:lnTo>
                <a:lnTo>
                  <a:pt x="5557" y="38007"/>
                </a:lnTo>
                <a:lnTo>
                  <a:pt x="3691" y="40456"/>
                </a:lnTo>
                <a:lnTo>
                  <a:pt x="2446" y="43041"/>
                </a:lnTo>
                <a:lnTo>
                  <a:pt x="448" y="49483"/>
                </a:lnTo>
                <a:lnTo>
                  <a:pt x="176" y="52904"/>
                </a:lnTo>
                <a:lnTo>
                  <a:pt x="0" y="58310"/>
                </a:lnTo>
                <a:lnTo>
                  <a:pt x="2516" y="61589"/>
                </a:lnTo>
                <a:lnTo>
                  <a:pt x="7341" y="66905"/>
                </a:lnTo>
                <a:lnTo>
                  <a:pt x="12728" y="72377"/>
                </a:lnTo>
                <a:lnTo>
                  <a:pt x="15138" y="73846"/>
                </a:lnTo>
                <a:lnTo>
                  <a:pt x="17698" y="74826"/>
                </a:lnTo>
                <a:lnTo>
                  <a:pt x="20356" y="75480"/>
                </a:lnTo>
                <a:lnTo>
                  <a:pt x="23081" y="75915"/>
                </a:lnTo>
                <a:lnTo>
                  <a:pt x="25851" y="76205"/>
                </a:lnTo>
                <a:lnTo>
                  <a:pt x="28650" y="76399"/>
                </a:lnTo>
                <a:lnTo>
                  <a:pt x="32420" y="76528"/>
                </a:lnTo>
                <a:lnTo>
                  <a:pt x="49620" y="76735"/>
                </a:lnTo>
                <a:lnTo>
                  <a:pt x="53068" y="76752"/>
                </a:lnTo>
                <a:lnTo>
                  <a:pt x="57271" y="77716"/>
                </a:lnTo>
                <a:lnTo>
                  <a:pt x="61979" y="79311"/>
                </a:lnTo>
                <a:lnTo>
                  <a:pt x="67023" y="81327"/>
                </a:lnTo>
                <a:lnTo>
                  <a:pt x="71337" y="82671"/>
                </a:lnTo>
                <a:lnTo>
                  <a:pt x="75166" y="83567"/>
                </a:lnTo>
                <a:lnTo>
                  <a:pt x="78672" y="84164"/>
                </a:lnTo>
                <a:lnTo>
                  <a:pt x="81960" y="84562"/>
                </a:lnTo>
                <a:lnTo>
                  <a:pt x="85106" y="84828"/>
                </a:lnTo>
                <a:lnTo>
                  <a:pt x="88155" y="85005"/>
                </a:lnTo>
                <a:lnTo>
                  <a:pt x="94084" y="85201"/>
                </a:lnTo>
                <a:lnTo>
                  <a:pt x="96998" y="85254"/>
                </a:lnTo>
                <a:lnTo>
                  <a:pt x="99894" y="86241"/>
                </a:lnTo>
                <a:lnTo>
                  <a:pt x="102776" y="87852"/>
                </a:lnTo>
                <a:lnTo>
                  <a:pt x="109695" y="92730"/>
                </a:lnTo>
                <a:lnTo>
                  <a:pt x="113182" y="93397"/>
                </a:lnTo>
                <a:lnTo>
                  <a:pt x="115445" y="93575"/>
                </a:lnTo>
                <a:lnTo>
                  <a:pt x="117906" y="93694"/>
                </a:lnTo>
                <a:lnTo>
                  <a:pt x="123181" y="93826"/>
                </a:lnTo>
                <a:lnTo>
                  <a:pt x="125921" y="94813"/>
                </a:lnTo>
                <a:lnTo>
                  <a:pt x="128700" y="96424"/>
                </a:lnTo>
                <a:lnTo>
                  <a:pt x="135454" y="101303"/>
                </a:lnTo>
                <a:lnTo>
                  <a:pt x="136008" y="102655"/>
                </a:lnTo>
                <a:lnTo>
                  <a:pt x="136624" y="106699"/>
                </a:lnTo>
                <a:lnTo>
                  <a:pt x="136971" y="109779"/>
                </a:lnTo>
                <a:lnTo>
                  <a:pt x="139592" y="113040"/>
                </a:lnTo>
                <a:lnTo>
                  <a:pt x="144485" y="118343"/>
                </a:lnTo>
                <a:lnTo>
                  <a:pt x="143933" y="118778"/>
                </a:lnTo>
                <a:lnTo>
                  <a:pt x="140782" y="119262"/>
                </a:lnTo>
                <a:lnTo>
                  <a:pt x="139560" y="120343"/>
                </a:lnTo>
                <a:lnTo>
                  <a:pt x="138745" y="122017"/>
                </a:lnTo>
                <a:lnTo>
                  <a:pt x="138202" y="124085"/>
                </a:lnTo>
                <a:lnTo>
                  <a:pt x="135060" y="128923"/>
                </a:lnTo>
                <a:lnTo>
                  <a:pt x="132888" y="131546"/>
                </a:lnTo>
                <a:lnTo>
                  <a:pt x="130487" y="133295"/>
                </a:lnTo>
                <a:lnTo>
                  <a:pt x="127934" y="134461"/>
                </a:lnTo>
                <a:lnTo>
                  <a:pt x="125280" y="135239"/>
                </a:lnTo>
                <a:lnTo>
                  <a:pt x="122558" y="136710"/>
                </a:lnTo>
                <a:lnTo>
                  <a:pt x="119791" y="138643"/>
                </a:lnTo>
                <a:lnTo>
                  <a:pt x="116994" y="140884"/>
                </a:lnTo>
                <a:lnTo>
                  <a:pt x="114176" y="142378"/>
                </a:lnTo>
                <a:lnTo>
                  <a:pt x="111346" y="143374"/>
                </a:lnTo>
                <a:lnTo>
                  <a:pt x="108506" y="144038"/>
                </a:lnTo>
                <a:lnTo>
                  <a:pt x="105661" y="145433"/>
                </a:lnTo>
                <a:lnTo>
                  <a:pt x="102811" y="147316"/>
                </a:lnTo>
                <a:lnTo>
                  <a:pt x="99959" y="149523"/>
                </a:lnTo>
                <a:lnTo>
                  <a:pt x="97105" y="150995"/>
                </a:lnTo>
                <a:lnTo>
                  <a:pt x="94250" y="151976"/>
                </a:lnTo>
                <a:lnTo>
                  <a:pt x="91393" y="152630"/>
                </a:lnTo>
                <a:lnTo>
                  <a:pt x="88537" y="153066"/>
                </a:lnTo>
                <a:lnTo>
                  <a:pt x="85680" y="153357"/>
                </a:lnTo>
                <a:lnTo>
                  <a:pt x="82823" y="153551"/>
                </a:lnTo>
                <a:lnTo>
                  <a:pt x="79966" y="154633"/>
                </a:lnTo>
                <a:lnTo>
                  <a:pt x="77109" y="156306"/>
                </a:lnTo>
                <a:lnTo>
                  <a:pt x="74251" y="158375"/>
                </a:lnTo>
                <a:lnTo>
                  <a:pt x="72346" y="158801"/>
                </a:lnTo>
                <a:lnTo>
                  <a:pt x="71076" y="158133"/>
                </a:lnTo>
                <a:lnTo>
                  <a:pt x="69038" y="154767"/>
                </a:lnTo>
                <a:lnTo>
                  <a:pt x="66220" y="154307"/>
                </a:lnTo>
                <a:lnTo>
                  <a:pt x="64134" y="154184"/>
                </a:lnTo>
                <a:lnTo>
                  <a:pt x="62745" y="153150"/>
                </a:lnTo>
                <a:lnTo>
                  <a:pt x="61818" y="151508"/>
                </a:lnTo>
                <a:lnTo>
                  <a:pt x="60330" y="146579"/>
                </a:lnTo>
                <a:lnTo>
                  <a:pt x="60127" y="143365"/>
                </a:lnTo>
                <a:lnTo>
                  <a:pt x="59997" y="138092"/>
                </a:lnTo>
                <a:lnTo>
                  <a:pt x="59966" y="124976"/>
                </a:lnTo>
                <a:lnTo>
                  <a:pt x="60918" y="122248"/>
                </a:lnTo>
                <a:lnTo>
                  <a:pt x="62505" y="119476"/>
                </a:lnTo>
                <a:lnTo>
                  <a:pt x="64516" y="116676"/>
                </a:lnTo>
                <a:lnTo>
                  <a:pt x="65856" y="113857"/>
                </a:lnTo>
                <a:lnTo>
                  <a:pt x="66750" y="111025"/>
                </a:lnTo>
                <a:lnTo>
                  <a:pt x="67345" y="108185"/>
                </a:lnTo>
                <a:lnTo>
                  <a:pt x="68695" y="104386"/>
                </a:lnTo>
                <a:lnTo>
                  <a:pt x="70547" y="99948"/>
                </a:lnTo>
                <a:lnTo>
                  <a:pt x="72735" y="95085"/>
                </a:lnTo>
                <a:lnTo>
                  <a:pt x="74193" y="90890"/>
                </a:lnTo>
                <a:lnTo>
                  <a:pt x="75165" y="87142"/>
                </a:lnTo>
                <a:lnTo>
                  <a:pt x="75813" y="83690"/>
                </a:lnTo>
                <a:lnTo>
                  <a:pt x="77197" y="80436"/>
                </a:lnTo>
                <a:lnTo>
                  <a:pt x="79073" y="77314"/>
                </a:lnTo>
                <a:lnTo>
                  <a:pt x="81276" y="74281"/>
                </a:lnTo>
                <a:lnTo>
                  <a:pt x="82745" y="71306"/>
                </a:lnTo>
                <a:lnTo>
                  <a:pt x="83724" y="68370"/>
                </a:lnTo>
                <a:lnTo>
                  <a:pt x="84376" y="65460"/>
                </a:lnTo>
                <a:lnTo>
                  <a:pt x="84811" y="62568"/>
                </a:lnTo>
                <a:lnTo>
                  <a:pt x="85101" y="59687"/>
                </a:lnTo>
                <a:lnTo>
                  <a:pt x="85295" y="56814"/>
                </a:lnTo>
                <a:lnTo>
                  <a:pt x="86376" y="53947"/>
                </a:lnTo>
                <a:lnTo>
                  <a:pt x="88049" y="51082"/>
                </a:lnTo>
                <a:lnTo>
                  <a:pt x="93029" y="44192"/>
                </a:lnTo>
                <a:lnTo>
                  <a:pt x="93709" y="40710"/>
                </a:lnTo>
                <a:lnTo>
                  <a:pt x="93891" y="38448"/>
                </a:lnTo>
                <a:lnTo>
                  <a:pt x="93060" y="35987"/>
                </a:lnTo>
                <a:lnTo>
                  <a:pt x="91553" y="33394"/>
                </a:lnTo>
                <a:lnTo>
                  <a:pt x="89596" y="30713"/>
                </a:lnTo>
                <a:lnTo>
                  <a:pt x="88291" y="27973"/>
                </a:lnTo>
                <a:lnTo>
                  <a:pt x="87421" y="25194"/>
                </a:lnTo>
                <a:lnTo>
                  <a:pt x="86842" y="22389"/>
                </a:lnTo>
                <a:lnTo>
                  <a:pt x="85503" y="19566"/>
                </a:lnTo>
                <a:lnTo>
                  <a:pt x="83657" y="16732"/>
                </a:lnTo>
                <a:lnTo>
                  <a:pt x="81474" y="13890"/>
                </a:lnTo>
                <a:lnTo>
                  <a:pt x="78114" y="11995"/>
                </a:lnTo>
                <a:lnTo>
                  <a:pt x="73970" y="10732"/>
                </a:lnTo>
                <a:lnTo>
                  <a:pt x="69301" y="9890"/>
                </a:lnTo>
                <a:lnTo>
                  <a:pt x="65236" y="9329"/>
                </a:lnTo>
                <a:lnTo>
                  <a:pt x="61574" y="8955"/>
                </a:lnTo>
                <a:lnTo>
                  <a:pt x="58180" y="8705"/>
                </a:lnTo>
                <a:lnTo>
                  <a:pt x="54012" y="7586"/>
                </a:lnTo>
                <a:lnTo>
                  <a:pt x="49328" y="5888"/>
                </a:lnTo>
                <a:lnTo>
                  <a:pt x="44302" y="3803"/>
                </a:lnTo>
                <a:lnTo>
                  <a:pt x="39997" y="2413"/>
                </a:lnTo>
                <a:lnTo>
                  <a:pt x="36175" y="1487"/>
                </a:lnTo>
                <a:lnTo>
                  <a:pt x="27748" y="0"/>
                </a:lnTo>
                <a:lnTo>
                  <a:pt x="27057" y="830"/>
                </a:lnTo>
                <a:lnTo>
                  <a:pt x="26596" y="2336"/>
                </a:lnTo>
                <a:lnTo>
                  <a:pt x="25674" y="82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15"/>
          <p:cNvSpPr/>
          <p:nvPr/>
        </p:nvSpPr>
        <p:spPr>
          <a:xfrm>
            <a:off x="6200775" y="2503170"/>
            <a:ext cx="51435" cy="265748"/>
          </a:xfrm>
          <a:custGeom>
            <a:avLst/>
            <a:gdLst/>
            <a:ahLst/>
            <a:cxnLst/>
            <a:rect l="0" t="0" r="0" b="0"/>
            <a:pathLst>
              <a:path w="51435" h="265748">
                <a:moveTo>
                  <a:pt x="0" y="0"/>
                </a:moveTo>
                <a:lnTo>
                  <a:pt x="0" y="105790"/>
                </a:lnTo>
                <a:lnTo>
                  <a:pt x="952" y="112436"/>
                </a:lnTo>
                <a:lnTo>
                  <a:pt x="2540" y="118772"/>
                </a:lnTo>
                <a:lnTo>
                  <a:pt x="4550" y="124901"/>
                </a:lnTo>
                <a:lnTo>
                  <a:pt x="5891" y="130892"/>
                </a:lnTo>
                <a:lnTo>
                  <a:pt x="6785" y="136791"/>
                </a:lnTo>
                <a:lnTo>
                  <a:pt x="7380" y="142629"/>
                </a:lnTo>
                <a:lnTo>
                  <a:pt x="7778" y="149378"/>
                </a:lnTo>
                <a:lnTo>
                  <a:pt x="8219" y="164498"/>
                </a:lnTo>
                <a:lnTo>
                  <a:pt x="9289" y="171577"/>
                </a:lnTo>
                <a:lnTo>
                  <a:pt x="10955" y="178202"/>
                </a:lnTo>
                <a:lnTo>
                  <a:pt x="13018" y="184524"/>
                </a:lnTo>
                <a:lnTo>
                  <a:pt x="14394" y="190643"/>
                </a:lnTo>
                <a:lnTo>
                  <a:pt x="15311" y="196628"/>
                </a:lnTo>
                <a:lnTo>
                  <a:pt x="15922" y="202523"/>
                </a:lnTo>
                <a:lnTo>
                  <a:pt x="17282" y="207405"/>
                </a:lnTo>
                <a:lnTo>
                  <a:pt x="19141" y="211612"/>
                </a:lnTo>
                <a:lnTo>
                  <a:pt x="21333" y="215370"/>
                </a:lnTo>
                <a:lnTo>
                  <a:pt x="22794" y="219780"/>
                </a:lnTo>
                <a:lnTo>
                  <a:pt x="23769" y="224625"/>
                </a:lnTo>
                <a:lnTo>
                  <a:pt x="24419" y="229760"/>
                </a:lnTo>
                <a:lnTo>
                  <a:pt x="25140" y="238005"/>
                </a:lnTo>
                <a:lnTo>
                  <a:pt x="25332" y="241538"/>
                </a:lnTo>
                <a:lnTo>
                  <a:pt x="26413" y="244845"/>
                </a:lnTo>
                <a:lnTo>
                  <a:pt x="28086" y="248002"/>
                </a:lnTo>
                <a:lnTo>
                  <a:pt x="30154" y="251060"/>
                </a:lnTo>
                <a:lnTo>
                  <a:pt x="31532" y="254051"/>
                </a:lnTo>
                <a:lnTo>
                  <a:pt x="33064" y="259914"/>
                </a:lnTo>
                <a:lnTo>
                  <a:pt x="33926" y="264019"/>
                </a:lnTo>
                <a:lnTo>
                  <a:pt x="35000" y="264595"/>
                </a:lnTo>
                <a:lnTo>
                  <a:pt x="36668" y="264979"/>
                </a:lnTo>
                <a:lnTo>
                  <a:pt x="38733" y="265235"/>
                </a:lnTo>
                <a:lnTo>
                  <a:pt x="41062" y="265406"/>
                </a:lnTo>
                <a:lnTo>
                  <a:pt x="43567" y="265519"/>
                </a:lnTo>
                <a:lnTo>
                  <a:pt x="51434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16"/>
          <p:cNvSpPr/>
          <p:nvPr/>
        </p:nvSpPr>
        <p:spPr>
          <a:xfrm>
            <a:off x="6355089" y="2588895"/>
            <a:ext cx="124626" cy="150331"/>
          </a:xfrm>
          <a:custGeom>
            <a:avLst/>
            <a:gdLst/>
            <a:ahLst/>
            <a:cxnLst/>
            <a:rect l="0" t="0" r="0" b="0"/>
            <a:pathLst>
              <a:path w="124626" h="150331">
                <a:moveTo>
                  <a:pt x="17136" y="0"/>
                </a:moveTo>
                <a:lnTo>
                  <a:pt x="17136" y="4550"/>
                </a:lnTo>
                <a:lnTo>
                  <a:pt x="16183" y="5891"/>
                </a:lnTo>
                <a:lnTo>
                  <a:pt x="14596" y="6785"/>
                </a:lnTo>
                <a:lnTo>
                  <a:pt x="12585" y="7380"/>
                </a:lnTo>
                <a:lnTo>
                  <a:pt x="11244" y="8730"/>
                </a:lnTo>
                <a:lnTo>
                  <a:pt x="10350" y="10582"/>
                </a:lnTo>
                <a:lnTo>
                  <a:pt x="9357" y="15181"/>
                </a:lnTo>
                <a:lnTo>
                  <a:pt x="9093" y="17740"/>
                </a:lnTo>
                <a:lnTo>
                  <a:pt x="8916" y="20399"/>
                </a:lnTo>
                <a:lnTo>
                  <a:pt x="7846" y="23125"/>
                </a:lnTo>
                <a:lnTo>
                  <a:pt x="6180" y="25894"/>
                </a:lnTo>
                <a:lnTo>
                  <a:pt x="4117" y="28692"/>
                </a:lnTo>
                <a:lnTo>
                  <a:pt x="2742" y="32463"/>
                </a:lnTo>
                <a:lnTo>
                  <a:pt x="1824" y="36882"/>
                </a:lnTo>
                <a:lnTo>
                  <a:pt x="1213" y="41733"/>
                </a:lnTo>
                <a:lnTo>
                  <a:pt x="806" y="45919"/>
                </a:lnTo>
                <a:lnTo>
                  <a:pt x="534" y="49663"/>
                </a:lnTo>
                <a:lnTo>
                  <a:pt x="352" y="53111"/>
                </a:lnTo>
                <a:lnTo>
                  <a:pt x="152" y="59482"/>
                </a:lnTo>
                <a:lnTo>
                  <a:pt x="23" y="71333"/>
                </a:lnTo>
                <a:lnTo>
                  <a:pt x="0" y="84530"/>
                </a:lnTo>
                <a:lnTo>
                  <a:pt x="950" y="88738"/>
                </a:lnTo>
                <a:lnTo>
                  <a:pt x="2535" y="92496"/>
                </a:lnTo>
                <a:lnTo>
                  <a:pt x="4545" y="95954"/>
                </a:lnTo>
                <a:lnTo>
                  <a:pt x="5884" y="100164"/>
                </a:lnTo>
                <a:lnTo>
                  <a:pt x="6777" y="104876"/>
                </a:lnTo>
                <a:lnTo>
                  <a:pt x="7373" y="109922"/>
                </a:lnTo>
                <a:lnTo>
                  <a:pt x="8722" y="114239"/>
                </a:lnTo>
                <a:lnTo>
                  <a:pt x="10574" y="118069"/>
                </a:lnTo>
                <a:lnTo>
                  <a:pt x="12761" y="121575"/>
                </a:lnTo>
                <a:lnTo>
                  <a:pt x="15172" y="124865"/>
                </a:lnTo>
                <a:lnTo>
                  <a:pt x="17732" y="128011"/>
                </a:lnTo>
                <a:lnTo>
                  <a:pt x="20390" y="131060"/>
                </a:lnTo>
                <a:lnTo>
                  <a:pt x="23115" y="134046"/>
                </a:lnTo>
                <a:lnTo>
                  <a:pt x="28684" y="139903"/>
                </a:lnTo>
                <a:lnTo>
                  <a:pt x="31502" y="141846"/>
                </a:lnTo>
                <a:lnTo>
                  <a:pt x="34333" y="143142"/>
                </a:lnTo>
                <a:lnTo>
                  <a:pt x="37173" y="144005"/>
                </a:lnTo>
                <a:lnTo>
                  <a:pt x="40019" y="145533"/>
                </a:lnTo>
                <a:lnTo>
                  <a:pt x="42869" y="147505"/>
                </a:lnTo>
                <a:lnTo>
                  <a:pt x="45721" y="149771"/>
                </a:lnTo>
                <a:lnTo>
                  <a:pt x="48575" y="150330"/>
                </a:lnTo>
                <a:lnTo>
                  <a:pt x="51430" y="149750"/>
                </a:lnTo>
                <a:lnTo>
                  <a:pt x="58306" y="146526"/>
                </a:lnTo>
                <a:lnTo>
                  <a:pt x="60775" y="146261"/>
                </a:lnTo>
                <a:lnTo>
                  <a:pt x="64326" y="146085"/>
                </a:lnTo>
                <a:lnTo>
                  <a:pt x="68598" y="145967"/>
                </a:lnTo>
                <a:lnTo>
                  <a:pt x="71447" y="144936"/>
                </a:lnTo>
                <a:lnTo>
                  <a:pt x="73346" y="143297"/>
                </a:lnTo>
                <a:lnTo>
                  <a:pt x="76408" y="138935"/>
                </a:lnTo>
                <a:lnTo>
                  <a:pt x="78558" y="136438"/>
                </a:lnTo>
                <a:lnTo>
                  <a:pt x="80944" y="133821"/>
                </a:lnTo>
                <a:lnTo>
                  <a:pt x="88675" y="125833"/>
                </a:lnTo>
                <a:lnTo>
                  <a:pt x="93403" y="121036"/>
                </a:lnTo>
                <a:lnTo>
                  <a:pt x="96556" y="116886"/>
                </a:lnTo>
                <a:lnTo>
                  <a:pt x="98657" y="113166"/>
                </a:lnTo>
                <a:lnTo>
                  <a:pt x="100059" y="109734"/>
                </a:lnTo>
                <a:lnTo>
                  <a:pt x="101945" y="105541"/>
                </a:lnTo>
                <a:lnTo>
                  <a:pt x="106581" y="95802"/>
                </a:lnTo>
                <a:lnTo>
                  <a:pt x="114546" y="79609"/>
                </a:lnTo>
                <a:lnTo>
                  <a:pt x="116366" y="74027"/>
                </a:lnTo>
                <a:lnTo>
                  <a:pt x="117579" y="68401"/>
                </a:lnTo>
                <a:lnTo>
                  <a:pt x="118388" y="62746"/>
                </a:lnTo>
                <a:lnTo>
                  <a:pt x="119880" y="58023"/>
                </a:lnTo>
                <a:lnTo>
                  <a:pt x="121827" y="53922"/>
                </a:lnTo>
                <a:lnTo>
                  <a:pt x="124077" y="50235"/>
                </a:lnTo>
                <a:lnTo>
                  <a:pt x="124625" y="45872"/>
                </a:lnTo>
                <a:lnTo>
                  <a:pt x="124038" y="41059"/>
                </a:lnTo>
                <a:lnTo>
                  <a:pt x="122694" y="35945"/>
                </a:lnTo>
                <a:lnTo>
                  <a:pt x="120845" y="31583"/>
                </a:lnTo>
                <a:lnTo>
                  <a:pt x="118660" y="27723"/>
                </a:lnTo>
                <a:lnTo>
                  <a:pt x="116252" y="24197"/>
                </a:lnTo>
                <a:lnTo>
                  <a:pt x="114645" y="20894"/>
                </a:lnTo>
                <a:lnTo>
                  <a:pt x="113575" y="17739"/>
                </a:lnTo>
                <a:lnTo>
                  <a:pt x="112861" y="14683"/>
                </a:lnTo>
                <a:lnTo>
                  <a:pt x="111432" y="12646"/>
                </a:lnTo>
                <a:lnTo>
                  <a:pt x="109528" y="11288"/>
                </a:lnTo>
                <a:lnTo>
                  <a:pt x="107305" y="10383"/>
                </a:lnTo>
                <a:lnTo>
                  <a:pt x="104871" y="8827"/>
                </a:lnTo>
                <a:lnTo>
                  <a:pt x="102296" y="6837"/>
                </a:lnTo>
                <a:lnTo>
                  <a:pt x="99627" y="4558"/>
                </a:lnTo>
                <a:lnTo>
                  <a:pt x="95942" y="3038"/>
                </a:lnTo>
                <a:lnTo>
                  <a:pt x="91581" y="2025"/>
                </a:lnTo>
                <a:lnTo>
                  <a:pt x="86768" y="1350"/>
                </a:lnTo>
                <a:lnTo>
                  <a:pt x="81655" y="1853"/>
                </a:lnTo>
                <a:lnTo>
                  <a:pt x="76341" y="3140"/>
                </a:lnTo>
                <a:lnTo>
                  <a:pt x="70893" y="4951"/>
                </a:lnTo>
                <a:lnTo>
                  <a:pt x="66309" y="6158"/>
                </a:lnTo>
                <a:lnTo>
                  <a:pt x="62300" y="6963"/>
                </a:lnTo>
                <a:lnTo>
                  <a:pt x="58675" y="7499"/>
                </a:lnTo>
                <a:lnTo>
                  <a:pt x="54354" y="7857"/>
                </a:lnTo>
                <a:lnTo>
                  <a:pt x="49568" y="8095"/>
                </a:lnTo>
                <a:lnTo>
                  <a:pt x="44472" y="8254"/>
                </a:lnTo>
                <a:lnTo>
                  <a:pt x="40122" y="9313"/>
                </a:lnTo>
                <a:lnTo>
                  <a:pt x="36270" y="10971"/>
                </a:lnTo>
                <a:lnTo>
                  <a:pt x="32750" y="13029"/>
                </a:lnTo>
                <a:lnTo>
                  <a:pt x="30403" y="15353"/>
                </a:lnTo>
                <a:lnTo>
                  <a:pt x="28837" y="17855"/>
                </a:lnTo>
                <a:lnTo>
                  <a:pt x="27795" y="20476"/>
                </a:lnTo>
                <a:lnTo>
                  <a:pt x="26147" y="22223"/>
                </a:lnTo>
                <a:lnTo>
                  <a:pt x="24096" y="23388"/>
                </a:lnTo>
                <a:lnTo>
                  <a:pt x="21776" y="24164"/>
                </a:lnTo>
                <a:lnTo>
                  <a:pt x="20229" y="25634"/>
                </a:lnTo>
                <a:lnTo>
                  <a:pt x="19198" y="27567"/>
                </a:lnTo>
                <a:lnTo>
                  <a:pt x="17136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17"/>
          <p:cNvSpPr/>
          <p:nvPr/>
        </p:nvSpPr>
        <p:spPr>
          <a:xfrm>
            <a:off x="6577975" y="2554605"/>
            <a:ext cx="94288" cy="154261"/>
          </a:xfrm>
          <a:custGeom>
            <a:avLst/>
            <a:gdLst/>
            <a:ahLst/>
            <a:cxnLst/>
            <a:rect l="0" t="0" r="0" b="0"/>
            <a:pathLst>
              <a:path w="94288" h="154261">
                <a:moveTo>
                  <a:pt x="42852" y="0"/>
                </a:moveTo>
                <a:lnTo>
                  <a:pt x="42852" y="4551"/>
                </a:lnTo>
                <a:lnTo>
                  <a:pt x="41900" y="6844"/>
                </a:lnTo>
                <a:lnTo>
                  <a:pt x="40312" y="9325"/>
                </a:lnTo>
                <a:lnTo>
                  <a:pt x="38301" y="11931"/>
                </a:lnTo>
                <a:lnTo>
                  <a:pt x="36008" y="13669"/>
                </a:lnTo>
                <a:lnTo>
                  <a:pt x="33527" y="14828"/>
                </a:lnTo>
                <a:lnTo>
                  <a:pt x="30920" y="15600"/>
                </a:lnTo>
                <a:lnTo>
                  <a:pt x="28230" y="17067"/>
                </a:lnTo>
                <a:lnTo>
                  <a:pt x="25484" y="18998"/>
                </a:lnTo>
                <a:lnTo>
                  <a:pt x="22701" y="21238"/>
                </a:lnTo>
                <a:lnTo>
                  <a:pt x="19893" y="24636"/>
                </a:lnTo>
                <a:lnTo>
                  <a:pt x="17068" y="28806"/>
                </a:lnTo>
                <a:lnTo>
                  <a:pt x="14233" y="33492"/>
                </a:lnTo>
                <a:lnTo>
                  <a:pt x="12343" y="37567"/>
                </a:lnTo>
                <a:lnTo>
                  <a:pt x="11082" y="41237"/>
                </a:lnTo>
                <a:lnTo>
                  <a:pt x="10242" y="44637"/>
                </a:lnTo>
                <a:lnTo>
                  <a:pt x="8730" y="48807"/>
                </a:lnTo>
                <a:lnTo>
                  <a:pt x="6769" y="53493"/>
                </a:lnTo>
                <a:lnTo>
                  <a:pt x="4509" y="58522"/>
                </a:lnTo>
                <a:lnTo>
                  <a:pt x="3003" y="63779"/>
                </a:lnTo>
                <a:lnTo>
                  <a:pt x="1998" y="69190"/>
                </a:lnTo>
                <a:lnTo>
                  <a:pt x="1329" y="74701"/>
                </a:lnTo>
                <a:lnTo>
                  <a:pt x="882" y="79328"/>
                </a:lnTo>
                <a:lnTo>
                  <a:pt x="585" y="83365"/>
                </a:lnTo>
                <a:lnTo>
                  <a:pt x="387" y="87009"/>
                </a:lnTo>
                <a:lnTo>
                  <a:pt x="166" y="93598"/>
                </a:lnTo>
                <a:lnTo>
                  <a:pt x="42" y="105202"/>
                </a:lnTo>
                <a:lnTo>
                  <a:pt x="0" y="121640"/>
                </a:lnTo>
                <a:lnTo>
                  <a:pt x="949" y="124908"/>
                </a:lnTo>
                <a:lnTo>
                  <a:pt x="2534" y="128039"/>
                </a:lnTo>
                <a:lnTo>
                  <a:pt x="4544" y="131079"/>
                </a:lnTo>
                <a:lnTo>
                  <a:pt x="6836" y="134059"/>
                </a:lnTo>
                <a:lnTo>
                  <a:pt x="9316" y="136997"/>
                </a:lnTo>
                <a:lnTo>
                  <a:pt x="11922" y="139909"/>
                </a:lnTo>
                <a:lnTo>
                  <a:pt x="17358" y="145684"/>
                </a:lnTo>
                <a:lnTo>
                  <a:pt x="20141" y="148557"/>
                </a:lnTo>
                <a:lnTo>
                  <a:pt x="22949" y="150473"/>
                </a:lnTo>
                <a:lnTo>
                  <a:pt x="25773" y="151750"/>
                </a:lnTo>
                <a:lnTo>
                  <a:pt x="28609" y="152602"/>
                </a:lnTo>
                <a:lnTo>
                  <a:pt x="32404" y="153169"/>
                </a:lnTo>
                <a:lnTo>
                  <a:pt x="36839" y="153548"/>
                </a:lnTo>
                <a:lnTo>
                  <a:pt x="45895" y="153968"/>
                </a:lnTo>
                <a:lnTo>
                  <a:pt x="53095" y="154155"/>
                </a:lnTo>
                <a:lnTo>
                  <a:pt x="67054" y="154260"/>
                </a:lnTo>
                <a:lnTo>
                  <a:pt x="71369" y="153322"/>
                </a:lnTo>
                <a:lnTo>
                  <a:pt x="75198" y="151745"/>
                </a:lnTo>
                <a:lnTo>
                  <a:pt x="78703" y="149741"/>
                </a:lnTo>
                <a:lnTo>
                  <a:pt x="81993" y="148404"/>
                </a:lnTo>
                <a:lnTo>
                  <a:pt x="85139" y="147514"/>
                </a:lnTo>
                <a:lnTo>
                  <a:pt x="94287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18"/>
          <p:cNvSpPr/>
          <p:nvPr/>
        </p:nvSpPr>
        <p:spPr>
          <a:xfrm>
            <a:off x="6706679" y="2469385"/>
            <a:ext cx="308484" cy="247936"/>
          </a:xfrm>
          <a:custGeom>
            <a:avLst/>
            <a:gdLst/>
            <a:ahLst/>
            <a:cxnLst/>
            <a:rect l="0" t="0" r="0" b="0"/>
            <a:pathLst>
              <a:path w="308484" h="247936">
                <a:moveTo>
                  <a:pt x="77026" y="110937"/>
                </a:moveTo>
                <a:lnTo>
                  <a:pt x="77026" y="106386"/>
                </a:lnTo>
                <a:lnTo>
                  <a:pt x="76073" y="105046"/>
                </a:lnTo>
                <a:lnTo>
                  <a:pt x="74486" y="104152"/>
                </a:lnTo>
                <a:lnTo>
                  <a:pt x="69644" y="102717"/>
                </a:lnTo>
                <a:lnTo>
                  <a:pt x="61177" y="102396"/>
                </a:lnTo>
                <a:lnTo>
                  <a:pt x="55714" y="106925"/>
                </a:lnTo>
                <a:lnTo>
                  <a:pt x="48062" y="114299"/>
                </a:lnTo>
                <a:lnTo>
                  <a:pt x="45335" y="117941"/>
                </a:lnTo>
                <a:lnTo>
                  <a:pt x="42564" y="122274"/>
                </a:lnTo>
                <a:lnTo>
                  <a:pt x="39763" y="127067"/>
                </a:lnTo>
                <a:lnTo>
                  <a:pt x="36944" y="131216"/>
                </a:lnTo>
                <a:lnTo>
                  <a:pt x="31272" y="138365"/>
                </a:lnTo>
                <a:lnTo>
                  <a:pt x="27473" y="142557"/>
                </a:lnTo>
                <a:lnTo>
                  <a:pt x="18172" y="152296"/>
                </a:lnTo>
                <a:lnTo>
                  <a:pt x="14930" y="157559"/>
                </a:lnTo>
                <a:lnTo>
                  <a:pt x="12768" y="162973"/>
                </a:lnTo>
                <a:lnTo>
                  <a:pt x="11327" y="168488"/>
                </a:lnTo>
                <a:lnTo>
                  <a:pt x="9414" y="174069"/>
                </a:lnTo>
                <a:lnTo>
                  <a:pt x="7187" y="179695"/>
                </a:lnTo>
                <a:lnTo>
                  <a:pt x="4749" y="185351"/>
                </a:lnTo>
                <a:lnTo>
                  <a:pt x="3123" y="191026"/>
                </a:lnTo>
                <a:lnTo>
                  <a:pt x="2040" y="196715"/>
                </a:lnTo>
                <a:lnTo>
                  <a:pt x="1317" y="202412"/>
                </a:lnTo>
                <a:lnTo>
                  <a:pt x="836" y="208115"/>
                </a:lnTo>
                <a:lnTo>
                  <a:pt x="515" y="213823"/>
                </a:lnTo>
                <a:lnTo>
                  <a:pt x="158" y="224291"/>
                </a:lnTo>
                <a:lnTo>
                  <a:pt x="0" y="232119"/>
                </a:lnTo>
                <a:lnTo>
                  <a:pt x="910" y="235540"/>
                </a:lnTo>
                <a:lnTo>
                  <a:pt x="4462" y="241881"/>
                </a:lnTo>
                <a:lnTo>
                  <a:pt x="7265" y="246255"/>
                </a:lnTo>
                <a:lnTo>
                  <a:pt x="13001" y="247279"/>
                </a:lnTo>
                <a:lnTo>
                  <a:pt x="20948" y="247733"/>
                </a:lnTo>
                <a:lnTo>
                  <a:pt x="27654" y="247935"/>
                </a:lnTo>
                <a:lnTo>
                  <a:pt x="30777" y="247037"/>
                </a:lnTo>
                <a:lnTo>
                  <a:pt x="36786" y="243498"/>
                </a:lnTo>
                <a:lnTo>
                  <a:pt x="45524" y="236151"/>
                </a:lnTo>
                <a:lnTo>
                  <a:pt x="51277" y="230723"/>
                </a:lnTo>
                <a:lnTo>
                  <a:pt x="57962" y="225135"/>
                </a:lnTo>
                <a:lnTo>
                  <a:pt x="67283" y="219477"/>
                </a:lnTo>
                <a:lnTo>
                  <a:pt x="70530" y="215682"/>
                </a:lnTo>
                <a:lnTo>
                  <a:pt x="72695" y="211247"/>
                </a:lnTo>
                <a:lnTo>
                  <a:pt x="74139" y="206385"/>
                </a:lnTo>
                <a:lnTo>
                  <a:pt x="76054" y="201239"/>
                </a:lnTo>
                <a:lnTo>
                  <a:pt x="78283" y="195904"/>
                </a:lnTo>
                <a:lnTo>
                  <a:pt x="80721" y="190441"/>
                </a:lnTo>
                <a:lnTo>
                  <a:pt x="83300" y="185848"/>
                </a:lnTo>
                <a:lnTo>
                  <a:pt x="88704" y="178203"/>
                </a:lnTo>
                <a:lnTo>
                  <a:pt x="90527" y="173879"/>
                </a:lnTo>
                <a:lnTo>
                  <a:pt x="91741" y="169090"/>
                </a:lnTo>
                <a:lnTo>
                  <a:pt x="92550" y="163993"/>
                </a:lnTo>
                <a:lnTo>
                  <a:pt x="93091" y="159643"/>
                </a:lnTo>
                <a:lnTo>
                  <a:pt x="93691" y="152269"/>
                </a:lnTo>
                <a:lnTo>
                  <a:pt x="93957" y="145817"/>
                </a:lnTo>
                <a:lnTo>
                  <a:pt x="94129" y="138464"/>
                </a:lnTo>
                <a:lnTo>
                  <a:pt x="91612" y="134919"/>
                </a:lnTo>
                <a:lnTo>
                  <a:pt x="85950" y="128482"/>
                </a:lnTo>
                <a:lnTo>
                  <a:pt x="85629" y="135498"/>
                </a:lnTo>
                <a:lnTo>
                  <a:pt x="85598" y="172645"/>
                </a:lnTo>
                <a:lnTo>
                  <a:pt x="86551" y="175889"/>
                </a:lnTo>
                <a:lnTo>
                  <a:pt x="90149" y="182032"/>
                </a:lnTo>
                <a:lnTo>
                  <a:pt x="92383" y="187937"/>
                </a:lnTo>
                <a:lnTo>
                  <a:pt x="94329" y="194689"/>
                </a:lnTo>
                <a:lnTo>
                  <a:pt x="96181" y="199157"/>
                </a:lnTo>
                <a:lnTo>
                  <a:pt x="98369" y="204040"/>
                </a:lnTo>
                <a:lnTo>
                  <a:pt x="100779" y="207296"/>
                </a:lnTo>
                <a:lnTo>
                  <a:pt x="103339" y="209466"/>
                </a:lnTo>
                <a:lnTo>
                  <a:pt x="108723" y="212830"/>
                </a:lnTo>
                <a:lnTo>
                  <a:pt x="117109" y="220079"/>
                </a:lnTo>
                <a:lnTo>
                  <a:pt x="122780" y="225485"/>
                </a:lnTo>
                <a:lnTo>
                  <a:pt x="131329" y="233883"/>
                </a:lnTo>
                <a:lnTo>
                  <a:pt x="135135" y="235764"/>
                </a:lnTo>
                <a:lnTo>
                  <a:pt x="144444" y="237853"/>
                </a:lnTo>
                <a:lnTo>
                  <a:pt x="152393" y="238782"/>
                </a:lnTo>
                <a:lnTo>
                  <a:pt x="155845" y="239029"/>
                </a:lnTo>
                <a:lnTo>
                  <a:pt x="159099" y="238242"/>
                </a:lnTo>
                <a:lnTo>
                  <a:pt x="165255" y="234827"/>
                </a:lnTo>
                <a:lnTo>
                  <a:pt x="174076" y="227549"/>
                </a:lnTo>
                <a:lnTo>
                  <a:pt x="182389" y="222137"/>
                </a:lnTo>
                <a:lnTo>
                  <a:pt x="191482" y="216557"/>
                </a:lnTo>
                <a:lnTo>
                  <a:pt x="198697" y="210902"/>
                </a:lnTo>
                <a:lnTo>
                  <a:pt x="201955" y="207108"/>
                </a:lnTo>
                <a:lnTo>
                  <a:pt x="205079" y="202673"/>
                </a:lnTo>
                <a:lnTo>
                  <a:pt x="208115" y="197812"/>
                </a:lnTo>
                <a:lnTo>
                  <a:pt x="211090" y="193619"/>
                </a:lnTo>
                <a:lnTo>
                  <a:pt x="216937" y="186419"/>
                </a:lnTo>
                <a:lnTo>
                  <a:pt x="219830" y="182214"/>
                </a:lnTo>
                <a:lnTo>
                  <a:pt x="222711" y="177505"/>
                </a:lnTo>
                <a:lnTo>
                  <a:pt x="225584" y="172461"/>
                </a:lnTo>
                <a:lnTo>
                  <a:pt x="231317" y="161776"/>
                </a:lnTo>
                <a:lnTo>
                  <a:pt x="234179" y="156259"/>
                </a:lnTo>
                <a:lnTo>
                  <a:pt x="237992" y="151630"/>
                </a:lnTo>
                <a:lnTo>
                  <a:pt x="247308" y="143945"/>
                </a:lnTo>
                <a:lnTo>
                  <a:pt x="250555" y="139610"/>
                </a:lnTo>
                <a:lnTo>
                  <a:pt x="252720" y="134815"/>
                </a:lnTo>
                <a:lnTo>
                  <a:pt x="254162" y="129713"/>
                </a:lnTo>
                <a:lnTo>
                  <a:pt x="256076" y="124407"/>
                </a:lnTo>
                <a:lnTo>
                  <a:pt x="258305" y="118965"/>
                </a:lnTo>
                <a:lnTo>
                  <a:pt x="260744" y="113431"/>
                </a:lnTo>
                <a:lnTo>
                  <a:pt x="262370" y="107837"/>
                </a:lnTo>
                <a:lnTo>
                  <a:pt x="263453" y="102203"/>
                </a:lnTo>
                <a:lnTo>
                  <a:pt x="264176" y="96542"/>
                </a:lnTo>
                <a:lnTo>
                  <a:pt x="264657" y="90863"/>
                </a:lnTo>
                <a:lnTo>
                  <a:pt x="264979" y="85172"/>
                </a:lnTo>
                <a:lnTo>
                  <a:pt x="265335" y="73768"/>
                </a:lnTo>
                <a:lnTo>
                  <a:pt x="265583" y="45212"/>
                </a:lnTo>
                <a:lnTo>
                  <a:pt x="264643" y="40450"/>
                </a:lnTo>
                <a:lnTo>
                  <a:pt x="263064" y="36323"/>
                </a:lnTo>
                <a:lnTo>
                  <a:pt x="258770" y="29198"/>
                </a:lnTo>
                <a:lnTo>
                  <a:pt x="253686" y="22856"/>
                </a:lnTo>
                <a:lnTo>
                  <a:pt x="248251" y="16862"/>
                </a:lnTo>
                <a:lnTo>
                  <a:pt x="242661" y="11024"/>
                </a:lnTo>
                <a:lnTo>
                  <a:pt x="237002" y="5254"/>
                </a:lnTo>
                <a:lnTo>
                  <a:pt x="234159" y="3334"/>
                </a:lnTo>
                <a:lnTo>
                  <a:pt x="228460" y="1201"/>
                </a:lnTo>
                <a:lnTo>
                  <a:pt x="219897" y="0"/>
                </a:lnTo>
                <a:lnTo>
                  <a:pt x="217993" y="784"/>
                </a:lnTo>
                <a:lnTo>
                  <a:pt x="216724" y="2259"/>
                </a:lnTo>
                <a:lnTo>
                  <a:pt x="215878" y="4195"/>
                </a:lnTo>
                <a:lnTo>
                  <a:pt x="210136" y="11471"/>
                </a:lnTo>
                <a:lnTo>
                  <a:pt x="205084" y="16882"/>
                </a:lnTo>
                <a:lnTo>
                  <a:pt x="194078" y="28117"/>
                </a:lnTo>
                <a:lnTo>
                  <a:pt x="192208" y="31911"/>
                </a:lnTo>
                <a:lnTo>
                  <a:pt x="190961" y="36346"/>
                </a:lnTo>
                <a:lnTo>
                  <a:pt x="190131" y="41207"/>
                </a:lnTo>
                <a:lnTo>
                  <a:pt x="188624" y="47305"/>
                </a:lnTo>
                <a:lnTo>
                  <a:pt x="186667" y="54228"/>
                </a:lnTo>
                <a:lnTo>
                  <a:pt x="184410" y="61701"/>
                </a:lnTo>
                <a:lnTo>
                  <a:pt x="182905" y="69541"/>
                </a:lnTo>
                <a:lnTo>
                  <a:pt x="181902" y="77624"/>
                </a:lnTo>
                <a:lnTo>
                  <a:pt x="181233" y="85871"/>
                </a:lnTo>
                <a:lnTo>
                  <a:pt x="180787" y="93274"/>
                </a:lnTo>
                <a:lnTo>
                  <a:pt x="180292" y="106579"/>
                </a:lnTo>
                <a:lnTo>
                  <a:pt x="179974" y="136535"/>
                </a:lnTo>
                <a:lnTo>
                  <a:pt x="179906" y="167695"/>
                </a:lnTo>
                <a:lnTo>
                  <a:pt x="180855" y="173541"/>
                </a:lnTo>
                <a:lnTo>
                  <a:pt x="182440" y="179343"/>
                </a:lnTo>
                <a:lnTo>
                  <a:pt x="184449" y="185116"/>
                </a:lnTo>
                <a:lnTo>
                  <a:pt x="186742" y="190870"/>
                </a:lnTo>
                <a:lnTo>
                  <a:pt x="189222" y="196610"/>
                </a:lnTo>
                <a:lnTo>
                  <a:pt x="191829" y="202343"/>
                </a:lnTo>
                <a:lnTo>
                  <a:pt x="195471" y="207117"/>
                </a:lnTo>
                <a:lnTo>
                  <a:pt x="199804" y="211252"/>
                </a:lnTo>
                <a:lnTo>
                  <a:pt x="208746" y="218386"/>
                </a:lnTo>
                <a:lnTo>
                  <a:pt x="215896" y="224732"/>
                </a:lnTo>
                <a:lnTo>
                  <a:pt x="222249" y="230728"/>
                </a:lnTo>
                <a:lnTo>
                  <a:pt x="225276" y="233660"/>
                </a:lnTo>
                <a:lnTo>
                  <a:pt x="229199" y="235615"/>
                </a:lnTo>
                <a:lnTo>
                  <a:pt x="238638" y="237787"/>
                </a:lnTo>
                <a:lnTo>
                  <a:pt x="243822" y="238366"/>
                </a:lnTo>
                <a:lnTo>
                  <a:pt x="249184" y="238752"/>
                </a:lnTo>
                <a:lnTo>
                  <a:pt x="254662" y="239010"/>
                </a:lnTo>
                <a:lnTo>
                  <a:pt x="260220" y="238229"/>
                </a:lnTo>
                <a:lnTo>
                  <a:pt x="265831" y="236756"/>
                </a:lnTo>
                <a:lnTo>
                  <a:pt x="271476" y="234821"/>
                </a:lnTo>
                <a:lnTo>
                  <a:pt x="277144" y="232579"/>
                </a:lnTo>
                <a:lnTo>
                  <a:pt x="282828" y="230132"/>
                </a:lnTo>
                <a:lnTo>
                  <a:pt x="288522" y="227548"/>
                </a:lnTo>
                <a:lnTo>
                  <a:pt x="297389" y="222136"/>
                </a:lnTo>
                <a:lnTo>
                  <a:pt x="308483" y="2138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19"/>
          <p:cNvSpPr/>
          <p:nvPr/>
        </p:nvSpPr>
        <p:spPr>
          <a:xfrm>
            <a:off x="7023734" y="268319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20"/>
          <p:cNvSpPr/>
          <p:nvPr/>
        </p:nvSpPr>
        <p:spPr>
          <a:xfrm>
            <a:off x="7118032" y="2571902"/>
            <a:ext cx="282894" cy="136528"/>
          </a:xfrm>
          <a:custGeom>
            <a:avLst/>
            <a:gdLst/>
            <a:ahLst/>
            <a:cxnLst/>
            <a:rect l="0" t="0" r="0" b="0"/>
            <a:pathLst>
              <a:path w="282894" h="136528">
                <a:moveTo>
                  <a:pt x="0" y="8420"/>
                </a:moveTo>
                <a:lnTo>
                  <a:pt x="0" y="21190"/>
                </a:lnTo>
                <a:lnTo>
                  <a:pt x="953" y="23601"/>
                </a:lnTo>
                <a:lnTo>
                  <a:pt x="2541" y="26161"/>
                </a:lnTo>
                <a:lnTo>
                  <a:pt x="4551" y="28820"/>
                </a:lnTo>
                <a:lnTo>
                  <a:pt x="6844" y="32497"/>
                </a:lnTo>
                <a:lnTo>
                  <a:pt x="9325" y="36854"/>
                </a:lnTo>
                <a:lnTo>
                  <a:pt x="11932" y="41664"/>
                </a:lnTo>
                <a:lnTo>
                  <a:pt x="13669" y="46775"/>
                </a:lnTo>
                <a:lnTo>
                  <a:pt x="14828" y="52088"/>
                </a:lnTo>
                <a:lnTo>
                  <a:pt x="15600" y="57534"/>
                </a:lnTo>
                <a:lnTo>
                  <a:pt x="17068" y="62118"/>
                </a:lnTo>
                <a:lnTo>
                  <a:pt x="18999" y="66126"/>
                </a:lnTo>
                <a:lnTo>
                  <a:pt x="21239" y="69751"/>
                </a:lnTo>
                <a:lnTo>
                  <a:pt x="22732" y="74072"/>
                </a:lnTo>
                <a:lnTo>
                  <a:pt x="23727" y="78858"/>
                </a:lnTo>
                <a:lnTo>
                  <a:pt x="24390" y="83954"/>
                </a:lnTo>
                <a:lnTo>
                  <a:pt x="24833" y="88303"/>
                </a:lnTo>
                <a:lnTo>
                  <a:pt x="25128" y="92155"/>
                </a:lnTo>
                <a:lnTo>
                  <a:pt x="25325" y="95676"/>
                </a:lnTo>
                <a:lnTo>
                  <a:pt x="25543" y="104668"/>
                </a:lnTo>
                <a:lnTo>
                  <a:pt x="25600" y="109733"/>
                </a:lnTo>
                <a:lnTo>
                  <a:pt x="26593" y="113110"/>
                </a:lnTo>
                <a:lnTo>
                  <a:pt x="28206" y="115360"/>
                </a:lnTo>
                <a:lnTo>
                  <a:pt x="30234" y="116861"/>
                </a:lnTo>
                <a:lnTo>
                  <a:pt x="31586" y="118814"/>
                </a:lnTo>
                <a:lnTo>
                  <a:pt x="32488" y="121069"/>
                </a:lnTo>
                <a:lnTo>
                  <a:pt x="33088" y="123524"/>
                </a:lnTo>
                <a:lnTo>
                  <a:pt x="33489" y="126113"/>
                </a:lnTo>
                <a:lnTo>
                  <a:pt x="33756" y="128792"/>
                </a:lnTo>
                <a:lnTo>
                  <a:pt x="34259" y="136527"/>
                </a:lnTo>
                <a:lnTo>
                  <a:pt x="34281" y="132314"/>
                </a:lnTo>
                <a:lnTo>
                  <a:pt x="33332" y="131021"/>
                </a:lnTo>
                <a:lnTo>
                  <a:pt x="31746" y="130159"/>
                </a:lnTo>
                <a:lnTo>
                  <a:pt x="29737" y="129585"/>
                </a:lnTo>
                <a:lnTo>
                  <a:pt x="28397" y="128249"/>
                </a:lnTo>
                <a:lnTo>
                  <a:pt x="27503" y="126406"/>
                </a:lnTo>
                <a:lnTo>
                  <a:pt x="26908" y="124225"/>
                </a:lnTo>
                <a:lnTo>
                  <a:pt x="26511" y="120866"/>
                </a:lnTo>
                <a:lnTo>
                  <a:pt x="26247" y="116721"/>
                </a:lnTo>
                <a:lnTo>
                  <a:pt x="26070" y="112053"/>
                </a:lnTo>
                <a:lnTo>
                  <a:pt x="25822" y="96382"/>
                </a:lnTo>
                <a:lnTo>
                  <a:pt x="25749" y="79674"/>
                </a:lnTo>
                <a:lnTo>
                  <a:pt x="26691" y="74973"/>
                </a:lnTo>
                <a:lnTo>
                  <a:pt x="28272" y="70886"/>
                </a:lnTo>
                <a:lnTo>
                  <a:pt x="30278" y="67209"/>
                </a:lnTo>
                <a:lnTo>
                  <a:pt x="37652" y="52932"/>
                </a:lnTo>
                <a:lnTo>
                  <a:pt x="39389" y="47620"/>
                </a:lnTo>
                <a:lnTo>
                  <a:pt x="40547" y="42173"/>
                </a:lnTo>
                <a:lnTo>
                  <a:pt x="41319" y="36637"/>
                </a:lnTo>
                <a:lnTo>
                  <a:pt x="42786" y="31994"/>
                </a:lnTo>
                <a:lnTo>
                  <a:pt x="44717" y="27946"/>
                </a:lnTo>
                <a:lnTo>
                  <a:pt x="46957" y="24295"/>
                </a:lnTo>
                <a:lnTo>
                  <a:pt x="50354" y="21861"/>
                </a:lnTo>
                <a:lnTo>
                  <a:pt x="54524" y="20238"/>
                </a:lnTo>
                <a:lnTo>
                  <a:pt x="59209" y="19156"/>
                </a:lnTo>
                <a:lnTo>
                  <a:pt x="62333" y="17482"/>
                </a:lnTo>
                <a:lnTo>
                  <a:pt x="64416" y="15414"/>
                </a:lnTo>
                <a:lnTo>
                  <a:pt x="65803" y="13083"/>
                </a:lnTo>
                <a:lnTo>
                  <a:pt x="67682" y="11529"/>
                </a:lnTo>
                <a:lnTo>
                  <a:pt x="69886" y="10493"/>
                </a:lnTo>
                <a:lnTo>
                  <a:pt x="72308" y="9802"/>
                </a:lnTo>
                <a:lnTo>
                  <a:pt x="80079" y="9034"/>
                </a:lnTo>
                <a:lnTo>
                  <a:pt x="84819" y="8830"/>
                </a:lnTo>
                <a:lnTo>
                  <a:pt x="88931" y="9645"/>
                </a:lnTo>
                <a:lnTo>
                  <a:pt x="96040" y="13092"/>
                </a:lnTo>
                <a:lnTo>
                  <a:pt x="99269" y="15345"/>
                </a:lnTo>
                <a:lnTo>
                  <a:pt x="102375" y="17799"/>
                </a:lnTo>
                <a:lnTo>
                  <a:pt x="105397" y="20388"/>
                </a:lnTo>
                <a:lnTo>
                  <a:pt x="108365" y="23066"/>
                </a:lnTo>
                <a:lnTo>
                  <a:pt x="114202" y="28582"/>
                </a:lnTo>
                <a:lnTo>
                  <a:pt x="116139" y="32339"/>
                </a:lnTo>
                <a:lnTo>
                  <a:pt x="117431" y="36748"/>
                </a:lnTo>
                <a:lnTo>
                  <a:pt x="118293" y="41593"/>
                </a:lnTo>
                <a:lnTo>
                  <a:pt x="119820" y="46728"/>
                </a:lnTo>
                <a:lnTo>
                  <a:pt x="121790" y="52056"/>
                </a:lnTo>
                <a:lnTo>
                  <a:pt x="124056" y="57513"/>
                </a:lnTo>
                <a:lnTo>
                  <a:pt x="125566" y="63056"/>
                </a:lnTo>
                <a:lnTo>
                  <a:pt x="126573" y="68657"/>
                </a:lnTo>
                <a:lnTo>
                  <a:pt x="127245" y="74295"/>
                </a:lnTo>
                <a:lnTo>
                  <a:pt x="127692" y="79007"/>
                </a:lnTo>
                <a:lnTo>
                  <a:pt x="127991" y="83101"/>
                </a:lnTo>
                <a:lnTo>
                  <a:pt x="128190" y="86782"/>
                </a:lnTo>
                <a:lnTo>
                  <a:pt x="128411" y="95953"/>
                </a:lnTo>
                <a:lnTo>
                  <a:pt x="128587" y="119808"/>
                </a:lnTo>
                <a:lnTo>
                  <a:pt x="128587" y="70770"/>
                </a:lnTo>
                <a:lnTo>
                  <a:pt x="129541" y="65227"/>
                </a:lnTo>
                <a:lnTo>
                  <a:pt x="131128" y="59626"/>
                </a:lnTo>
                <a:lnTo>
                  <a:pt x="133139" y="53988"/>
                </a:lnTo>
                <a:lnTo>
                  <a:pt x="135432" y="48323"/>
                </a:lnTo>
                <a:lnTo>
                  <a:pt x="137913" y="42642"/>
                </a:lnTo>
                <a:lnTo>
                  <a:pt x="140519" y="36950"/>
                </a:lnTo>
                <a:lnTo>
                  <a:pt x="143210" y="32202"/>
                </a:lnTo>
                <a:lnTo>
                  <a:pt x="145955" y="28085"/>
                </a:lnTo>
                <a:lnTo>
                  <a:pt x="148739" y="24387"/>
                </a:lnTo>
                <a:lnTo>
                  <a:pt x="152500" y="20970"/>
                </a:lnTo>
                <a:lnTo>
                  <a:pt x="156911" y="17739"/>
                </a:lnTo>
                <a:lnTo>
                  <a:pt x="161758" y="14633"/>
                </a:lnTo>
                <a:lnTo>
                  <a:pt x="165941" y="11609"/>
                </a:lnTo>
                <a:lnTo>
                  <a:pt x="169682" y="8641"/>
                </a:lnTo>
                <a:lnTo>
                  <a:pt x="173129" y="5710"/>
                </a:lnTo>
                <a:lnTo>
                  <a:pt x="179499" y="2453"/>
                </a:lnTo>
                <a:lnTo>
                  <a:pt x="185505" y="1006"/>
                </a:lnTo>
                <a:lnTo>
                  <a:pt x="194241" y="191"/>
                </a:lnTo>
                <a:lnTo>
                  <a:pt x="199994" y="0"/>
                </a:lnTo>
                <a:lnTo>
                  <a:pt x="202863" y="902"/>
                </a:lnTo>
                <a:lnTo>
                  <a:pt x="208589" y="4444"/>
                </a:lnTo>
                <a:lnTo>
                  <a:pt x="211450" y="6722"/>
                </a:lnTo>
                <a:lnTo>
                  <a:pt x="214309" y="9193"/>
                </a:lnTo>
                <a:lnTo>
                  <a:pt x="217168" y="11793"/>
                </a:lnTo>
                <a:lnTo>
                  <a:pt x="225424" y="19761"/>
                </a:lnTo>
                <a:lnTo>
                  <a:pt x="230293" y="24553"/>
                </a:lnTo>
                <a:lnTo>
                  <a:pt x="233539" y="29653"/>
                </a:lnTo>
                <a:lnTo>
                  <a:pt x="235702" y="34958"/>
                </a:lnTo>
                <a:lnTo>
                  <a:pt x="237146" y="40399"/>
                </a:lnTo>
                <a:lnTo>
                  <a:pt x="239060" y="44980"/>
                </a:lnTo>
                <a:lnTo>
                  <a:pt x="241288" y="48986"/>
                </a:lnTo>
                <a:lnTo>
                  <a:pt x="243726" y="52609"/>
                </a:lnTo>
                <a:lnTo>
                  <a:pt x="246304" y="56929"/>
                </a:lnTo>
                <a:lnTo>
                  <a:pt x="248975" y="61715"/>
                </a:lnTo>
                <a:lnTo>
                  <a:pt x="251709" y="66810"/>
                </a:lnTo>
                <a:lnTo>
                  <a:pt x="254483" y="71159"/>
                </a:lnTo>
                <a:lnTo>
                  <a:pt x="257286" y="75011"/>
                </a:lnTo>
                <a:lnTo>
                  <a:pt x="260106" y="78531"/>
                </a:lnTo>
                <a:lnTo>
                  <a:pt x="261987" y="81831"/>
                </a:lnTo>
                <a:lnTo>
                  <a:pt x="263240" y="84983"/>
                </a:lnTo>
                <a:lnTo>
                  <a:pt x="264077" y="88037"/>
                </a:lnTo>
                <a:lnTo>
                  <a:pt x="264634" y="91026"/>
                </a:lnTo>
                <a:lnTo>
                  <a:pt x="265005" y="93971"/>
                </a:lnTo>
                <a:lnTo>
                  <a:pt x="265252" y="96886"/>
                </a:lnTo>
                <a:lnTo>
                  <a:pt x="266370" y="99782"/>
                </a:lnTo>
                <a:lnTo>
                  <a:pt x="268068" y="102666"/>
                </a:lnTo>
                <a:lnTo>
                  <a:pt x="270151" y="105541"/>
                </a:lnTo>
                <a:lnTo>
                  <a:pt x="271541" y="108410"/>
                </a:lnTo>
                <a:lnTo>
                  <a:pt x="272468" y="111275"/>
                </a:lnTo>
                <a:lnTo>
                  <a:pt x="273085" y="114137"/>
                </a:lnTo>
                <a:lnTo>
                  <a:pt x="274450" y="116046"/>
                </a:lnTo>
                <a:lnTo>
                  <a:pt x="276311" y="117318"/>
                </a:lnTo>
                <a:lnTo>
                  <a:pt x="278505" y="118166"/>
                </a:lnTo>
                <a:lnTo>
                  <a:pt x="279968" y="119684"/>
                </a:lnTo>
                <a:lnTo>
                  <a:pt x="280942" y="121649"/>
                </a:lnTo>
                <a:lnTo>
                  <a:pt x="282893" y="128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21"/>
          <p:cNvSpPr/>
          <p:nvPr/>
        </p:nvSpPr>
        <p:spPr>
          <a:xfrm>
            <a:off x="7426642" y="2580322"/>
            <a:ext cx="34291" cy="128589"/>
          </a:xfrm>
          <a:custGeom>
            <a:avLst/>
            <a:gdLst/>
            <a:ahLst/>
            <a:cxnLst/>
            <a:rect l="0" t="0" r="0" b="0"/>
            <a:pathLst>
              <a:path w="34291" h="12858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8731" y="24077"/>
                </a:lnTo>
                <a:lnTo>
                  <a:pt x="10583" y="28434"/>
                </a:lnTo>
                <a:lnTo>
                  <a:pt x="12771" y="33244"/>
                </a:lnTo>
                <a:lnTo>
                  <a:pt x="14229" y="37402"/>
                </a:lnTo>
                <a:lnTo>
                  <a:pt x="15201" y="41128"/>
                </a:lnTo>
                <a:lnTo>
                  <a:pt x="15849" y="44563"/>
                </a:lnTo>
                <a:lnTo>
                  <a:pt x="17233" y="48759"/>
                </a:lnTo>
                <a:lnTo>
                  <a:pt x="19109" y="53461"/>
                </a:lnTo>
                <a:lnTo>
                  <a:pt x="21311" y="58501"/>
                </a:lnTo>
                <a:lnTo>
                  <a:pt x="22780" y="63766"/>
                </a:lnTo>
                <a:lnTo>
                  <a:pt x="23759" y="69181"/>
                </a:lnTo>
                <a:lnTo>
                  <a:pt x="24412" y="74695"/>
                </a:lnTo>
                <a:lnTo>
                  <a:pt x="24848" y="79324"/>
                </a:lnTo>
                <a:lnTo>
                  <a:pt x="25138" y="83363"/>
                </a:lnTo>
                <a:lnTo>
                  <a:pt x="25331" y="87008"/>
                </a:lnTo>
                <a:lnTo>
                  <a:pt x="26413" y="90390"/>
                </a:lnTo>
                <a:lnTo>
                  <a:pt x="28085" y="93598"/>
                </a:lnTo>
                <a:lnTo>
                  <a:pt x="30154" y="96688"/>
                </a:lnTo>
                <a:lnTo>
                  <a:pt x="31532" y="99701"/>
                </a:lnTo>
                <a:lnTo>
                  <a:pt x="32452" y="102663"/>
                </a:lnTo>
                <a:lnTo>
                  <a:pt x="33065" y="105589"/>
                </a:lnTo>
                <a:lnTo>
                  <a:pt x="33473" y="108493"/>
                </a:lnTo>
                <a:lnTo>
                  <a:pt x="33746" y="111381"/>
                </a:lnTo>
                <a:lnTo>
                  <a:pt x="33928" y="114259"/>
                </a:lnTo>
                <a:lnTo>
                  <a:pt x="34129" y="119997"/>
                </a:lnTo>
                <a:lnTo>
                  <a:pt x="34290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22"/>
          <p:cNvSpPr/>
          <p:nvPr/>
        </p:nvSpPr>
        <p:spPr>
          <a:xfrm>
            <a:off x="7400925" y="2511742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25717" y="8572"/>
                </a:moveTo>
                <a:lnTo>
                  <a:pt x="21166" y="8572"/>
                </a:lnTo>
                <a:lnTo>
                  <a:pt x="18874" y="7620"/>
                </a:lnTo>
                <a:lnTo>
                  <a:pt x="16392" y="6033"/>
                </a:lnTo>
                <a:lnTo>
                  <a:pt x="9030" y="353"/>
                </a:lnTo>
                <a:lnTo>
                  <a:pt x="7925" y="236"/>
                </a:lnTo>
                <a:lnTo>
                  <a:pt x="6236" y="1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23"/>
          <p:cNvSpPr/>
          <p:nvPr/>
        </p:nvSpPr>
        <p:spPr>
          <a:xfrm>
            <a:off x="7512367" y="2571804"/>
            <a:ext cx="231459" cy="136923"/>
          </a:xfrm>
          <a:custGeom>
            <a:avLst/>
            <a:gdLst/>
            <a:ahLst/>
            <a:cxnLst/>
            <a:rect l="0" t="0" r="0" b="0"/>
            <a:pathLst>
              <a:path w="231459" h="136923">
                <a:moveTo>
                  <a:pt x="0" y="8518"/>
                </a:moveTo>
                <a:lnTo>
                  <a:pt x="0" y="16738"/>
                </a:lnTo>
                <a:lnTo>
                  <a:pt x="2540" y="19474"/>
                </a:lnTo>
                <a:lnTo>
                  <a:pt x="4551" y="21537"/>
                </a:lnTo>
                <a:lnTo>
                  <a:pt x="5891" y="23865"/>
                </a:lnTo>
                <a:lnTo>
                  <a:pt x="6785" y="26369"/>
                </a:lnTo>
                <a:lnTo>
                  <a:pt x="7381" y="28991"/>
                </a:lnTo>
                <a:lnTo>
                  <a:pt x="8731" y="31692"/>
                </a:lnTo>
                <a:lnTo>
                  <a:pt x="10583" y="34445"/>
                </a:lnTo>
                <a:lnTo>
                  <a:pt x="12771" y="37233"/>
                </a:lnTo>
                <a:lnTo>
                  <a:pt x="14229" y="40996"/>
                </a:lnTo>
                <a:lnTo>
                  <a:pt x="15201" y="45410"/>
                </a:lnTo>
                <a:lnTo>
                  <a:pt x="15849" y="50258"/>
                </a:lnTo>
                <a:lnTo>
                  <a:pt x="16281" y="54442"/>
                </a:lnTo>
                <a:lnTo>
                  <a:pt x="16569" y="58184"/>
                </a:lnTo>
                <a:lnTo>
                  <a:pt x="16761" y="61631"/>
                </a:lnTo>
                <a:lnTo>
                  <a:pt x="17841" y="64882"/>
                </a:lnTo>
                <a:lnTo>
                  <a:pt x="19515" y="68002"/>
                </a:lnTo>
                <a:lnTo>
                  <a:pt x="21582" y="71034"/>
                </a:lnTo>
                <a:lnTo>
                  <a:pt x="22961" y="74960"/>
                </a:lnTo>
                <a:lnTo>
                  <a:pt x="23879" y="79483"/>
                </a:lnTo>
                <a:lnTo>
                  <a:pt x="25355" y="91327"/>
                </a:lnTo>
                <a:lnTo>
                  <a:pt x="25556" y="95487"/>
                </a:lnTo>
                <a:lnTo>
                  <a:pt x="25670" y="103184"/>
                </a:lnTo>
                <a:lnTo>
                  <a:pt x="25717" y="111346"/>
                </a:lnTo>
                <a:lnTo>
                  <a:pt x="25717" y="106825"/>
                </a:lnTo>
                <a:lnTo>
                  <a:pt x="24765" y="104536"/>
                </a:lnTo>
                <a:lnTo>
                  <a:pt x="23178" y="102057"/>
                </a:lnTo>
                <a:lnTo>
                  <a:pt x="21166" y="99453"/>
                </a:lnTo>
                <a:lnTo>
                  <a:pt x="19826" y="96764"/>
                </a:lnTo>
                <a:lnTo>
                  <a:pt x="18932" y="94019"/>
                </a:lnTo>
                <a:lnTo>
                  <a:pt x="18337" y="91236"/>
                </a:lnTo>
                <a:lnTo>
                  <a:pt x="17940" y="88428"/>
                </a:lnTo>
                <a:lnTo>
                  <a:pt x="17675" y="85604"/>
                </a:lnTo>
                <a:lnTo>
                  <a:pt x="17498" y="82769"/>
                </a:lnTo>
                <a:lnTo>
                  <a:pt x="17302" y="77078"/>
                </a:lnTo>
                <a:lnTo>
                  <a:pt x="17192" y="65980"/>
                </a:lnTo>
                <a:lnTo>
                  <a:pt x="17176" y="61113"/>
                </a:lnTo>
                <a:lnTo>
                  <a:pt x="18119" y="55964"/>
                </a:lnTo>
                <a:lnTo>
                  <a:pt x="19699" y="50626"/>
                </a:lnTo>
                <a:lnTo>
                  <a:pt x="21705" y="45163"/>
                </a:lnTo>
                <a:lnTo>
                  <a:pt x="23995" y="40568"/>
                </a:lnTo>
                <a:lnTo>
                  <a:pt x="26475" y="36552"/>
                </a:lnTo>
                <a:lnTo>
                  <a:pt x="29080" y="32923"/>
                </a:lnTo>
                <a:lnTo>
                  <a:pt x="31769" y="28598"/>
                </a:lnTo>
                <a:lnTo>
                  <a:pt x="34514" y="23810"/>
                </a:lnTo>
                <a:lnTo>
                  <a:pt x="37297" y="18712"/>
                </a:lnTo>
                <a:lnTo>
                  <a:pt x="40105" y="14362"/>
                </a:lnTo>
                <a:lnTo>
                  <a:pt x="42929" y="10509"/>
                </a:lnTo>
                <a:lnTo>
                  <a:pt x="45764" y="6988"/>
                </a:lnTo>
                <a:lnTo>
                  <a:pt x="48607" y="4640"/>
                </a:lnTo>
                <a:lnTo>
                  <a:pt x="51455" y="3076"/>
                </a:lnTo>
                <a:lnTo>
                  <a:pt x="57159" y="1337"/>
                </a:lnTo>
                <a:lnTo>
                  <a:pt x="62869" y="564"/>
                </a:lnTo>
                <a:lnTo>
                  <a:pt x="68581" y="220"/>
                </a:lnTo>
                <a:lnTo>
                  <a:pt x="75248" y="68"/>
                </a:lnTo>
                <a:lnTo>
                  <a:pt x="84561" y="0"/>
                </a:lnTo>
                <a:lnTo>
                  <a:pt x="88759" y="934"/>
                </a:lnTo>
                <a:lnTo>
                  <a:pt x="95964" y="4512"/>
                </a:lnTo>
                <a:lnTo>
                  <a:pt x="99218" y="7753"/>
                </a:lnTo>
                <a:lnTo>
                  <a:pt x="102341" y="11818"/>
                </a:lnTo>
                <a:lnTo>
                  <a:pt x="105374" y="16433"/>
                </a:lnTo>
                <a:lnTo>
                  <a:pt x="108350" y="20462"/>
                </a:lnTo>
                <a:lnTo>
                  <a:pt x="111286" y="24101"/>
                </a:lnTo>
                <a:lnTo>
                  <a:pt x="114195" y="27479"/>
                </a:lnTo>
                <a:lnTo>
                  <a:pt x="117088" y="31636"/>
                </a:lnTo>
                <a:lnTo>
                  <a:pt x="119968" y="36313"/>
                </a:lnTo>
                <a:lnTo>
                  <a:pt x="122842" y="41335"/>
                </a:lnTo>
                <a:lnTo>
                  <a:pt x="128574" y="51996"/>
                </a:lnTo>
                <a:lnTo>
                  <a:pt x="140015" y="74362"/>
                </a:lnTo>
                <a:lnTo>
                  <a:pt x="141921" y="80037"/>
                </a:lnTo>
                <a:lnTo>
                  <a:pt x="143192" y="85725"/>
                </a:lnTo>
                <a:lnTo>
                  <a:pt x="144038" y="91422"/>
                </a:lnTo>
                <a:lnTo>
                  <a:pt x="144603" y="96172"/>
                </a:lnTo>
                <a:lnTo>
                  <a:pt x="144980" y="100292"/>
                </a:lnTo>
                <a:lnTo>
                  <a:pt x="145231" y="103991"/>
                </a:lnTo>
                <a:lnTo>
                  <a:pt x="145398" y="108361"/>
                </a:lnTo>
                <a:lnTo>
                  <a:pt x="145584" y="118298"/>
                </a:lnTo>
                <a:lnTo>
                  <a:pt x="146586" y="122662"/>
                </a:lnTo>
                <a:lnTo>
                  <a:pt x="148206" y="126524"/>
                </a:lnTo>
                <a:lnTo>
                  <a:pt x="150239" y="130051"/>
                </a:lnTo>
                <a:lnTo>
                  <a:pt x="152548" y="132403"/>
                </a:lnTo>
                <a:lnTo>
                  <a:pt x="155038" y="133970"/>
                </a:lnTo>
                <a:lnTo>
                  <a:pt x="161329" y="136486"/>
                </a:lnTo>
                <a:lnTo>
                  <a:pt x="166970" y="136922"/>
                </a:lnTo>
                <a:lnTo>
                  <a:pt x="169416" y="136031"/>
                </a:lnTo>
                <a:lnTo>
                  <a:pt x="174673" y="132500"/>
                </a:lnTo>
                <a:lnTo>
                  <a:pt x="177409" y="130225"/>
                </a:lnTo>
                <a:lnTo>
                  <a:pt x="180185" y="127756"/>
                </a:lnTo>
                <a:lnTo>
                  <a:pt x="182988" y="125158"/>
                </a:lnTo>
                <a:lnTo>
                  <a:pt x="185810" y="123425"/>
                </a:lnTo>
                <a:lnTo>
                  <a:pt x="191485" y="121500"/>
                </a:lnTo>
                <a:lnTo>
                  <a:pt x="195284" y="119082"/>
                </a:lnTo>
                <a:lnTo>
                  <a:pt x="199722" y="115565"/>
                </a:lnTo>
                <a:lnTo>
                  <a:pt x="204585" y="111315"/>
                </a:lnTo>
                <a:lnTo>
                  <a:pt x="208781" y="108482"/>
                </a:lnTo>
                <a:lnTo>
                  <a:pt x="215981" y="105334"/>
                </a:lnTo>
                <a:lnTo>
                  <a:pt x="218283" y="103542"/>
                </a:lnTo>
                <a:lnTo>
                  <a:pt x="219817" y="101395"/>
                </a:lnTo>
                <a:lnTo>
                  <a:pt x="220840" y="99011"/>
                </a:lnTo>
                <a:lnTo>
                  <a:pt x="222474" y="96469"/>
                </a:lnTo>
                <a:lnTo>
                  <a:pt x="224516" y="93822"/>
                </a:lnTo>
                <a:lnTo>
                  <a:pt x="231458" y="856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24"/>
          <p:cNvSpPr/>
          <p:nvPr/>
        </p:nvSpPr>
        <p:spPr>
          <a:xfrm>
            <a:off x="7983855" y="308610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2" y="12770"/>
                </a:lnTo>
                <a:lnTo>
                  <a:pt x="8730" y="15181"/>
                </a:lnTo>
                <a:lnTo>
                  <a:pt x="10582" y="17740"/>
                </a:lnTo>
                <a:lnTo>
                  <a:pt x="15849" y="24141"/>
                </a:lnTo>
                <a:lnTo>
                  <a:pt x="16569" y="30097"/>
                </a:lnTo>
                <a:lnTo>
                  <a:pt x="16889" y="38141"/>
                </a:lnTo>
                <a:lnTo>
                  <a:pt x="17069" y="48025"/>
                </a:lnTo>
                <a:lnTo>
                  <a:pt x="17145" y="127039"/>
                </a:lnTo>
                <a:lnTo>
                  <a:pt x="18097" y="132317"/>
                </a:lnTo>
                <a:lnTo>
                  <a:pt x="19684" y="137741"/>
                </a:lnTo>
                <a:lnTo>
                  <a:pt x="21695" y="143262"/>
                </a:lnTo>
                <a:lnTo>
                  <a:pt x="23988" y="147896"/>
                </a:lnTo>
                <a:lnTo>
                  <a:pt x="26470" y="151937"/>
                </a:lnTo>
                <a:lnTo>
                  <a:pt x="29076" y="155584"/>
                </a:lnTo>
                <a:lnTo>
                  <a:pt x="30814" y="159920"/>
                </a:lnTo>
                <a:lnTo>
                  <a:pt x="31973" y="164716"/>
                </a:lnTo>
                <a:lnTo>
                  <a:pt x="32745" y="169818"/>
                </a:lnTo>
                <a:lnTo>
                  <a:pt x="34212" y="174172"/>
                </a:lnTo>
                <a:lnTo>
                  <a:pt x="36143" y="178027"/>
                </a:lnTo>
                <a:lnTo>
                  <a:pt x="38384" y="181549"/>
                </a:lnTo>
                <a:lnTo>
                  <a:pt x="39876" y="184850"/>
                </a:lnTo>
                <a:lnTo>
                  <a:pt x="41535" y="191058"/>
                </a:lnTo>
                <a:lnTo>
                  <a:pt x="42930" y="194047"/>
                </a:lnTo>
                <a:lnTo>
                  <a:pt x="44813" y="196992"/>
                </a:lnTo>
                <a:lnTo>
                  <a:pt x="47019" y="199908"/>
                </a:lnTo>
                <a:lnTo>
                  <a:pt x="48492" y="202804"/>
                </a:lnTo>
                <a:lnTo>
                  <a:pt x="50126" y="208562"/>
                </a:lnTo>
                <a:lnTo>
                  <a:pt x="50854" y="214297"/>
                </a:lnTo>
                <a:lnTo>
                  <a:pt x="51047" y="217159"/>
                </a:lnTo>
                <a:lnTo>
                  <a:pt x="52128" y="219068"/>
                </a:lnTo>
                <a:lnTo>
                  <a:pt x="53803" y="220340"/>
                </a:lnTo>
                <a:lnTo>
                  <a:pt x="55870" y="221188"/>
                </a:lnTo>
                <a:lnTo>
                  <a:pt x="57250" y="222706"/>
                </a:lnTo>
                <a:lnTo>
                  <a:pt x="58168" y="224671"/>
                </a:lnTo>
                <a:lnTo>
                  <a:pt x="59190" y="229393"/>
                </a:lnTo>
                <a:lnTo>
                  <a:pt x="59765" y="236455"/>
                </a:lnTo>
                <a:lnTo>
                  <a:pt x="59993" y="242360"/>
                </a:lnTo>
                <a:lnTo>
                  <a:pt x="60007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25"/>
          <p:cNvSpPr/>
          <p:nvPr/>
        </p:nvSpPr>
        <p:spPr>
          <a:xfrm>
            <a:off x="8116332" y="377190"/>
            <a:ext cx="114783" cy="128469"/>
          </a:xfrm>
          <a:custGeom>
            <a:avLst/>
            <a:gdLst/>
            <a:ahLst/>
            <a:cxnLst/>
            <a:rect l="0" t="0" r="0" b="0"/>
            <a:pathLst>
              <a:path w="114783" h="128469">
                <a:moveTo>
                  <a:pt x="38973" y="0"/>
                </a:moveTo>
                <a:lnTo>
                  <a:pt x="23124" y="0"/>
                </a:lnTo>
                <a:lnTo>
                  <a:pt x="22692" y="952"/>
                </a:lnTo>
                <a:lnTo>
                  <a:pt x="22212" y="4550"/>
                </a:lnTo>
                <a:lnTo>
                  <a:pt x="21941" y="7380"/>
                </a:lnTo>
                <a:lnTo>
                  <a:pt x="20951" y="9683"/>
                </a:lnTo>
                <a:lnTo>
                  <a:pt x="17311" y="17321"/>
                </a:lnTo>
                <a:lnTo>
                  <a:pt x="15959" y="21072"/>
                </a:lnTo>
                <a:lnTo>
                  <a:pt x="15058" y="24525"/>
                </a:lnTo>
                <a:lnTo>
                  <a:pt x="14457" y="27780"/>
                </a:lnTo>
                <a:lnTo>
                  <a:pt x="13103" y="30902"/>
                </a:lnTo>
                <a:lnTo>
                  <a:pt x="11249" y="33936"/>
                </a:lnTo>
                <a:lnTo>
                  <a:pt x="9061" y="36912"/>
                </a:lnTo>
                <a:lnTo>
                  <a:pt x="7601" y="40800"/>
                </a:lnTo>
                <a:lnTo>
                  <a:pt x="6629" y="45297"/>
                </a:lnTo>
                <a:lnTo>
                  <a:pt x="5980" y="50201"/>
                </a:lnTo>
                <a:lnTo>
                  <a:pt x="4594" y="55374"/>
                </a:lnTo>
                <a:lnTo>
                  <a:pt x="2719" y="60729"/>
                </a:lnTo>
                <a:lnTo>
                  <a:pt x="515" y="66203"/>
                </a:lnTo>
                <a:lnTo>
                  <a:pt x="0" y="70805"/>
                </a:lnTo>
                <a:lnTo>
                  <a:pt x="608" y="74826"/>
                </a:lnTo>
                <a:lnTo>
                  <a:pt x="1967" y="78459"/>
                </a:lnTo>
                <a:lnTo>
                  <a:pt x="2872" y="82786"/>
                </a:lnTo>
                <a:lnTo>
                  <a:pt x="3476" y="87575"/>
                </a:lnTo>
                <a:lnTo>
                  <a:pt x="3878" y="92673"/>
                </a:lnTo>
                <a:lnTo>
                  <a:pt x="4145" y="97025"/>
                </a:lnTo>
                <a:lnTo>
                  <a:pt x="4444" y="104399"/>
                </a:lnTo>
                <a:lnTo>
                  <a:pt x="5476" y="107699"/>
                </a:lnTo>
                <a:lnTo>
                  <a:pt x="7117" y="110852"/>
                </a:lnTo>
                <a:lnTo>
                  <a:pt x="12043" y="118205"/>
                </a:lnTo>
                <a:lnTo>
                  <a:pt x="15256" y="121750"/>
                </a:lnTo>
                <a:lnTo>
                  <a:pt x="17446" y="124029"/>
                </a:lnTo>
                <a:lnTo>
                  <a:pt x="19859" y="125548"/>
                </a:lnTo>
                <a:lnTo>
                  <a:pt x="22421" y="126561"/>
                </a:lnTo>
                <a:lnTo>
                  <a:pt x="28824" y="128187"/>
                </a:lnTo>
                <a:lnTo>
                  <a:pt x="32240" y="128409"/>
                </a:lnTo>
                <a:lnTo>
                  <a:pt x="34484" y="128468"/>
                </a:lnTo>
                <a:lnTo>
                  <a:pt x="36933" y="127555"/>
                </a:lnTo>
                <a:lnTo>
                  <a:pt x="39518" y="125994"/>
                </a:lnTo>
                <a:lnTo>
                  <a:pt x="42194" y="124001"/>
                </a:lnTo>
                <a:lnTo>
                  <a:pt x="44930" y="122672"/>
                </a:lnTo>
                <a:lnTo>
                  <a:pt x="47706" y="121786"/>
                </a:lnTo>
                <a:lnTo>
                  <a:pt x="50511" y="121196"/>
                </a:lnTo>
                <a:lnTo>
                  <a:pt x="53332" y="119850"/>
                </a:lnTo>
                <a:lnTo>
                  <a:pt x="56166" y="118000"/>
                </a:lnTo>
                <a:lnTo>
                  <a:pt x="59008" y="115814"/>
                </a:lnTo>
                <a:lnTo>
                  <a:pt x="62806" y="113404"/>
                </a:lnTo>
                <a:lnTo>
                  <a:pt x="67245" y="110845"/>
                </a:lnTo>
                <a:lnTo>
                  <a:pt x="72108" y="108186"/>
                </a:lnTo>
                <a:lnTo>
                  <a:pt x="76302" y="105462"/>
                </a:lnTo>
                <a:lnTo>
                  <a:pt x="80052" y="102693"/>
                </a:lnTo>
                <a:lnTo>
                  <a:pt x="83504" y="99894"/>
                </a:lnTo>
                <a:lnTo>
                  <a:pt x="86757" y="97076"/>
                </a:lnTo>
                <a:lnTo>
                  <a:pt x="89879" y="94245"/>
                </a:lnTo>
                <a:lnTo>
                  <a:pt x="95888" y="88559"/>
                </a:lnTo>
                <a:lnTo>
                  <a:pt x="101733" y="82857"/>
                </a:lnTo>
                <a:lnTo>
                  <a:pt x="103674" y="80003"/>
                </a:lnTo>
                <a:lnTo>
                  <a:pt x="104966" y="77147"/>
                </a:lnTo>
                <a:lnTo>
                  <a:pt x="105829" y="74291"/>
                </a:lnTo>
                <a:lnTo>
                  <a:pt x="107355" y="71435"/>
                </a:lnTo>
                <a:lnTo>
                  <a:pt x="109326" y="68578"/>
                </a:lnTo>
                <a:lnTo>
                  <a:pt x="111593" y="65721"/>
                </a:lnTo>
                <a:lnTo>
                  <a:pt x="113104" y="62864"/>
                </a:lnTo>
                <a:lnTo>
                  <a:pt x="114111" y="60007"/>
                </a:lnTo>
                <a:lnTo>
                  <a:pt x="114782" y="57149"/>
                </a:lnTo>
                <a:lnTo>
                  <a:pt x="114277" y="54292"/>
                </a:lnTo>
                <a:lnTo>
                  <a:pt x="112988" y="51434"/>
                </a:lnTo>
                <a:lnTo>
                  <a:pt x="111176" y="48577"/>
                </a:lnTo>
                <a:lnTo>
                  <a:pt x="109968" y="45719"/>
                </a:lnTo>
                <a:lnTo>
                  <a:pt x="109163" y="42862"/>
                </a:lnTo>
                <a:lnTo>
                  <a:pt x="108626" y="40004"/>
                </a:lnTo>
                <a:lnTo>
                  <a:pt x="107316" y="37147"/>
                </a:lnTo>
                <a:lnTo>
                  <a:pt x="105490" y="34290"/>
                </a:lnTo>
                <a:lnTo>
                  <a:pt x="103321" y="31432"/>
                </a:lnTo>
                <a:lnTo>
                  <a:pt x="101874" y="28574"/>
                </a:lnTo>
                <a:lnTo>
                  <a:pt x="100909" y="25717"/>
                </a:lnTo>
                <a:lnTo>
                  <a:pt x="100266" y="22860"/>
                </a:lnTo>
                <a:lnTo>
                  <a:pt x="98885" y="20955"/>
                </a:lnTo>
                <a:lnTo>
                  <a:pt x="97012" y="19685"/>
                </a:lnTo>
                <a:lnTo>
                  <a:pt x="94810" y="18838"/>
                </a:lnTo>
                <a:lnTo>
                  <a:pt x="91439" y="17321"/>
                </a:lnTo>
                <a:lnTo>
                  <a:pt x="82610" y="13095"/>
                </a:lnTo>
                <a:lnTo>
                  <a:pt x="78542" y="11588"/>
                </a:lnTo>
                <a:lnTo>
                  <a:pt x="74877" y="10582"/>
                </a:lnTo>
                <a:lnTo>
                  <a:pt x="71482" y="9912"/>
                </a:lnTo>
                <a:lnTo>
                  <a:pt x="68266" y="9466"/>
                </a:lnTo>
                <a:lnTo>
                  <a:pt x="65168" y="9168"/>
                </a:lnTo>
                <a:lnTo>
                  <a:pt x="62151" y="8969"/>
                </a:lnTo>
                <a:lnTo>
                  <a:pt x="59188" y="8837"/>
                </a:lnTo>
                <a:lnTo>
                  <a:pt x="53354" y="8690"/>
                </a:lnTo>
                <a:lnTo>
                  <a:pt x="44715" y="8607"/>
                </a:lnTo>
                <a:lnTo>
                  <a:pt x="42801" y="9548"/>
                </a:lnTo>
                <a:lnTo>
                  <a:pt x="41525" y="11127"/>
                </a:lnTo>
                <a:lnTo>
                  <a:pt x="3897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26"/>
          <p:cNvSpPr/>
          <p:nvPr/>
        </p:nvSpPr>
        <p:spPr>
          <a:xfrm>
            <a:off x="8309614" y="257187"/>
            <a:ext cx="471484" cy="231049"/>
          </a:xfrm>
          <a:custGeom>
            <a:avLst/>
            <a:gdLst/>
            <a:ahLst/>
            <a:cxnLst/>
            <a:rect l="0" t="0" r="0" b="0"/>
            <a:pathLst>
              <a:path w="471484" h="231049">
                <a:moveTo>
                  <a:pt x="77148" y="85713"/>
                </a:moveTo>
                <a:lnTo>
                  <a:pt x="72597" y="85713"/>
                </a:lnTo>
                <a:lnTo>
                  <a:pt x="71257" y="86665"/>
                </a:lnTo>
                <a:lnTo>
                  <a:pt x="70363" y="88252"/>
                </a:lnTo>
                <a:lnTo>
                  <a:pt x="69768" y="90263"/>
                </a:lnTo>
                <a:lnTo>
                  <a:pt x="68418" y="91604"/>
                </a:lnTo>
                <a:lnTo>
                  <a:pt x="66566" y="92498"/>
                </a:lnTo>
                <a:lnTo>
                  <a:pt x="64378" y="93093"/>
                </a:lnTo>
                <a:lnTo>
                  <a:pt x="59408" y="96295"/>
                </a:lnTo>
                <a:lnTo>
                  <a:pt x="51255" y="103453"/>
                </a:lnTo>
                <a:lnTo>
                  <a:pt x="45638" y="108837"/>
                </a:lnTo>
                <a:lnTo>
                  <a:pt x="14283" y="140008"/>
                </a:lnTo>
                <a:lnTo>
                  <a:pt x="11425" y="143817"/>
                </a:lnTo>
                <a:lnTo>
                  <a:pt x="8568" y="148261"/>
                </a:lnTo>
                <a:lnTo>
                  <a:pt x="5711" y="153129"/>
                </a:lnTo>
                <a:lnTo>
                  <a:pt x="3806" y="157327"/>
                </a:lnTo>
                <a:lnTo>
                  <a:pt x="1689" y="164531"/>
                </a:lnTo>
                <a:lnTo>
                  <a:pt x="1125" y="168738"/>
                </a:lnTo>
                <a:lnTo>
                  <a:pt x="748" y="173448"/>
                </a:lnTo>
                <a:lnTo>
                  <a:pt x="330" y="182809"/>
                </a:lnTo>
                <a:lnTo>
                  <a:pt x="144" y="190144"/>
                </a:lnTo>
                <a:lnTo>
                  <a:pt x="4" y="211367"/>
                </a:lnTo>
                <a:lnTo>
                  <a:pt x="0" y="217124"/>
                </a:lnTo>
                <a:lnTo>
                  <a:pt x="951" y="219040"/>
                </a:lnTo>
                <a:lnTo>
                  <a:pt x="2537" y="220318"/>
                </a:lnTo>
                <a:lnTo>
                  <a:pt x="16479" y="226919"/>
                </a:lnTo>
                <a:lnTo>
                  <a:pt x="24149" y="229433"/>
                </a:lnTo>
                <a:lnTo>
                  <a:pt x="36835" y="231048"/>
                </a:lnTo>
                <a:lnTo>
                  <a:pt x="39795" y="230228"/>
                </a:lnTo>
                <a:lnTo>
                  <a:pt x="49465" y="225475"/>
                </a:lnTo>
                <a:lnTo>
                  <a:pt x="63971" y="222691"/>
                </a:lnTo>
                <a:lnTo>
                  <a:pt x="74784" y="218664"/>
                </a:lnTo>
                <a:lnTo>
                  <a:pt x="85940" y="213700"/>
                </a:lnTo>
                <a:lnTo>
                  <a:pt x="102930" y="205550"/>
                </a:lnTo>
                <a:lnTo>
                  <a:pt x="125739" y="194262"/>
                </a:lnTo>
                <a:lnTo>
                  <a:pt x="134621" y="188567"/>
                </a:lnTo>
                <a:lnTo>
                  <a:pt x="142697" y="182861"/>
                </a:lnTo>
                <a:lnTo>
                  <a:pt x="152636" y="177149"/>
                </a:lnTo>
                <a:lnTo>
                  <a:pt x="160864" y="171436"/>
                </a:lnTo>
                <a:lnTo>
                  <a:pt x="167695" y="165722"/>
                </a:lnTo>
                <a:lnTo>
                  <a:pt x="173906" y="160007"/>
                </a:lnTo>
                <a:lnTo>
                  <a:pt x="182758" y="151435"/>
                </a:lnTo>
                <a:lnTo>
                  <a:pt x="184702" y="148577"/>
                </a:lnTo>
                <a:lnTo>
                  <a:pt x="186863" y="142862"/>
                </a:lnTo>
                <a:lnTo>
                  <a:pt x="187823" y="137148"/>
                </a:lnTo>
                <a:lnTo>
                  <a:pt x="188250" y="131433"/>
                </a:lnTo>
                <a:lnTo>
                  <a:pt x="188439" y="125718"/>
                </a:lnTo>
                <a:lnTo>
                  <a:pt x="188571" y="111430"/>
                </a:lnTo>
                <a:lnTo>
                  <a:pt x="188589" y="103359"/>
                </a:lnTo>
                <a:lnTo>
                  <a:pt x="181210" y="102902"/>
                </a:lnTo>
                <a:lnTo>
                  <a:pt x="180812" y="103839"/>
                </a:lnTo>
                <a:lnTo>
                  <a:pt x="180372" y="107421"/>
                </a:lnTo>
                <a:lnTo>
                  <a:pt x="179301" y="109710"/>
                </a:lnTo>
                <a:lnTo>
                  <a:pt x="175571" y="114793"/>
                </a:lnTo>
                <a:lnTo>
                  <a:pt x="174196" y="117482"/>
                </a:lnTo>
                <a:lnTo>
                  <a:pt x="172669" y="123010"/>
                </a:lnTo>
                <a:lnTo>
                  <a:pt x="171989" y="128642"/>
                </a:lnTo>
                <a:lnTo>
                  <a:pt x="171807" y="131477"/>
                </a:lnTo>
                <a:lnTo>
                  <a:pt x="170735" y="134320"/>
                </a:lnTo>
                <a:lnTo>
                  <a:pt x="167002" y="140018"/>
                </a:lnTo>
                <a:lnTo>
                  <a:pt x="164709" y="145726"/>
                </a:lnTo>
                <a:lnTo>
                  <a:pt x="163689" y="151438"/>
                </a:lnTo>
                <a:lnTo>
                  <a:pt x="163237" y="157151"/>
                </a:lnTo>
                <a:lnTo>
                  <a:pt x="163034" y="162866"/>
                </a:lnTo>
                <a:lnTo>
                  <a:pt x="162882" y="178317"/>
                </a:lnTo>
                <a:lnTo>
                  <a:pt x="165417" y="181797"/>
                </a:lnTo>
                <a:lnTo>
                  <a:pt x="171093" y="188185"/>
                </a:lnTo>
                <a:lnTo>
                  <a:pt x="175892" y="188465"/>
                </a:lnTo>
                <a:lnTo>
                  <a:pt x="178220" y="187552"/>
                </a:lnTo>
                <a:lnTo>
                  <a:pt x="187037" y="181191"/>
                </a:lnTo>
                <a:lnTo>
                  <a:pt x="192681" y="175809"/>
                </a:lnTo>
                <a:lnTo>
                  <a:pt x="208701" y="159890"/>
                </a:lnTo>
                <a:lnTo>
                  <a:pt x="210570" y="157071"/>
                </a:lnTo>
                <a:lnTo>
                  <a:pt x="212647" y="151400"/>
                </a:lnTo>
                <a:lnTo>
                  <a:pt x="213571" y="145704"/>
                </a:lnTo>
                <a:lnTo>
                  <a:pt x="213979" y="139998"/>
                </a:lnTo>
                <a:lnTo>
                  <a:pt x="214163" y="134287"/>
                </a:lnTo>
                <a:lnTo>
                  <a:pt x="214265" y="125717"/>
                </a:lnTo>
                <a:lnTo>
                  <a:pt x="215232" y="122859"/>
                </a:lnTo>
                <a:lnTo>
                  <a:pt x="218846" y="117145"/>
                </a:lnTo>
                <a:lnTo>
                  <a:pt x="221088" y="111430"/>
                </a:lnTo>
                <a:lnTo>
                  <a:pt x="222083" y="105715"/>
                </a:lnTo>
                <a:lnTo>
                  <a:pt x="222527" y="100000"/>
                </a:lnTo>
                <a:lnTo>
                  <a:pt x="222879" y="94329"/>
                </a:lnTo>
                <a:lnTo>
                  <a:pt x="227432" y="94298"/>
                </a:lnTo>
                <a:lnTo>
                  <a:pt x="228772" y="95246"/>
                </a:lnTo>
                <a:lnTo>
                  <a:pt x="229666" y="96831"/>
                </a:lnTo>
                <a:lnTo>
                  <a:pt x="230659" y="101131"/>
                </a:lnTo>
                <a:lnTo>
                  <a:pt x="231101" y="106218"/>
                </a:lnTo>
                <a:lnTo>
                  <a:pt x="232170" y="108908"/>
                </a:lnTo>
                <a:lnTo>
                  <a:pt x="235900" y="114437"/>
                </a:lnTo>
                <a:lnTo>
                  <a:pt x="238192" y="120069"/>
                </a:lnTo>
                <a:lnTo>
                  <a:pt x="238803" y="122904"/>
                </a:lnTo>
                <a:lnTo>
                  <a:pt x="242022" y="128595"/>
                </a:lnTo>
                <a:lnTo>
                  <a:pt x="244215" y="131446"/>
                </a:lnTo>
                <a:lnTo>
                  <a:pt x="246649" y="137153"/>
                </a:lnTo>
                <a:lnTo>
                  <a:pt x="247300" y="140009"/>
                </a:lnTo>
                <a:lnTo>
                  <a:pt x="249637" y="142865"/>
                </a:lnTo>
                <a:lnTo>
                  <a:pt x="257315" y="148579"/>
                </a:lnTo>
                <a:lnTo>
                  <a:pt x="263246" y="152600"/>
                </a:lnTo>
                <a:lnTo>
                  <a:pt x="274105" y="153791"/>
                </a:lnTo>
                <a:lnTo>
                  <a:pt x="277985" y="154911"/>
                </a:lnTo>
                <a:lnTo>
                  <a:pt x="289499" y="161629"/>
                </a:lnTo>
                <a:lnTo>
                  <a:pt x="293129" y="162316"/>
                </a:lnTo>
                <a:lnTo>
                  <a:pt x="295430" y="162499"/>
                </a:lnTo>
                <a:lnTo>
                  <a:pt x="296965" y="161668"/>
                </a:lnTo>
                <a:lnTo>
                  <a:pt x="297987" y="160162"/>
                </a:lnTo>
                <a:lnTo>
                  <a:pt x="298669" y="158206"/>
                </a:lnTo>
                <a:lnTo>
                  <a:pt x="301029" y="156901"/>
                </a:lnTo>
                <a:lnTo>
                  <a:pt x="312500" y="155065"/>
                </a:lnTo>
                <a:lnTo>
                  <a:pt x="319226" y="154636"/>
                </a:lnTo>
                <a:lnTo>
                  <a:pt x="322354" y="153569"/>
                </a:lnTo>
                <a:lnTo>
                  <a:pt x="328368" y="149843"/>
                </a:lnTo>
                <a:lnTo>
                  <a:pt x="334216" y="145013"/>
                </a:lnTo>
                <a:lnTo>
                  <a:pt x="337110" y="142391"/>
                </a:lnTo>
                <a:lnTo>
                  <a:pt x="339991" y="140643"/>
                </a:lnTo>
                <a:lnTo>
                  <a:pt x="353999" y="135298"/>
                </a:lnTo>
                <a:lnTo>
                  <a:pt x="363070" y="130611"/>
                </a:lnTo>
                <a:lnTo>
                  <a:pt x="370278" y="125352"/>
                </a:lnTo>
                <a:lnTo>
                  <a:pt x="376655" y="119840"/>
                </a:lnTo>
                <a:lnTo>
                  <a:pt x="383617" y="114215"/>
                </a:lnTo>
                <a:lnTo>
                  <a:pt x="393062" y="108540"/>
                </a:lnTo>
                <a:lnTo>
                  <a:pt x="401069" y="102843"/>
                </a:lnTo>
                <a:lnTo>
                  <a:pt x="404539" y="99991"/>
                </a:lnTo>
                <a:lnTo>
                  <a:pt x="406851" y="97136"/>
                </a:lnTo>
                <a:lnTo>
                  <a:pt x="408393" y="94281"/>
                </a:lnTo>
                <a:lnTo>
                  <a:pt x="411058" y="87616"/>
                </a:lnTo>
                <a:lnTo>
                  <a:pt x="415417" y="78303"/>
                </a:lnTo>
                <a:lnTo>
                  <a:pt x="416961" y="74106"/>
                </a:lnTo>
                <a:lnTo>
                  <a:pt x="418676" y="66901"/>
                </a:lnTo>
                <a:lnTo>
                  <a:pt x="419439" y="60525"/>
                </a:lnTo>
                <a:lnTo>
                  <a:pt x="419777" y="53563"/>
                </a:lnTo>
                <a:lnTo>
                  <a:pt x="419995" y="36111"/>
                </a:lnTo>
                <a:lnTo>
                  <a:pt x="420012" y="32643"/>
                </a:lnTo>
                <a:lnTo>
                  <a:pt x="419072" y="30330"/>
                </a:lnTo>
                <a:lnTo>
                  <a:pt x="417492" y="28788"/>
                </a:lnTo>
                <a:lnTo>
                  <a:pt x="415488" y="27761"/>
                </a:lnTo>
                <a:lnTo>
                  <a:pt x="414150" y="26123"/>
                </a:lnTo>
                <a:lnTo>
                  <a:pt x="413258" y="24079"/>
                </a:lnTo>
                <a:lnTo>
                  <a:pt x="412664" y="21763"/>
                </a:lnTo>
                <a:lnTo>
                  <a:pt x="410363" y="19267"/>
                </a:lnTo>
                <a:lnTo>
                  <a:pt x="402727" y="13954"/>
                </a:lnTo>
                <a:lnTo>
                  <a:pt x="399928" y="11203"/>
                </a:lnTo>
                <a:lnTo>
                  <a:pt x="398063" y="8417"/>
                </a:lnTo>
                <a:lnTo>
                  <a:pt x="396819" y="5607"/>
                </a:lnTo>
                <a:lnTo>
                  <a:pt x="395037" y="3734"/>
                </a:lnTo>
                <a:lnTo>
                  <a:pt x="392897" y="2485"/>
                </a:lnTo>
                <a:lnTo>
                  <a:pt x="387979" y="1098"/>
                </a:lnTo>
                <a:lnTo>
                  <a:pt x="374244" y="134"/>
                </a:lnTo>
                <a:lnTo>
                  <a:pt x="364557" y="0"/>
                </a:lnTo>
                <a:lnTo>
                  <a:pt x="363051" y="949"/>
                </a:lnTo>
                <a:lnTo>
                  <a:pt x="362048" y="2533"/>
                </a:lnTo>
                <a:lnTo>
                  <a:pt x="361379" y="4542"/>
                </a:lnTo>
                <a:lnTo>
                  <a:pt x="358095" y="9314"/>
                </a:lnTo>
                <a:lnTo>
                  <a:pt x="353461" y="14610"/>
                </a:lnTo>
                <a:lnTo>
                  <a:pt x="348228" y="20139"/>
                </a:lnTo>
                <a:lnTo>
                  <a:pt x="345497" y="23899"/>
                </a:lnTo>
                <a:lnTo>
                  <a:pt x="342725" y="28311"/>
                </a:lnTo>
                <a:lnTo>
                  <a:pt x="339925" y="33158"/>
                </a:lnTo>
                <a:lnTo>
                  <a:pt x="338058" y="37341"/>
                </a:lnTo>
                <a:lnTo>
                  <a:pt x="335983" y="44529"/>
                </a:lnTo>
                <a:lnTo>
                  <a:pt x="334477" y="48732"/>
                </a:lnTo>
                <a:lnTo>
                  <a:pt x="332521" y="53439"/>
                </a:lnTo>
                <a:lnTo>
                  <a:pt x="330265" y="58482"/>
                </a:lnTo>
                <a:lnTo>
                  <a:pt x="328760" y="63749"/>
                </a:lnTo>
                <a:lnTo>
                  <a:pt x="327757" y="69165"/>
                </a:lnTo>
                <a:lnTo>
                  <a:pt x="327088" y="74681"/>
                </a:lnTo>
                <a:lnTo>
                  <a:pt x="325690" y="80263"/>
                </a:lnTo>
                <a:lnTo>
                  <a:pt x="323805" y="85890"/>
                </a:lnTo>
                <a:lnTo>
                  <a:pt x="321596" y="91546"/>
                </a:lnTo>
                <a:lnTo>
                  <a:pt x="321076" y="96269"/>
                </a:lnTo>
                <a:lnTo>
                  <a:pt x="321682" y="100370"/>
                </a:lnTo>
                <a:lnTo>
                  <a:pt x="323038" y="104057"/>
                </a:lnTo>
                <a:lnTo>
                  <a:pt x="323942" y="108419"/>
                </a:lnTo>
                <a:lnTo>
                  <a:pt x="324545" y="113233"/>
                </a:lnTo>
                <a:lnTo>
                  <a:pt x="324947" y="118347"/>
                </a:lnTo>
                <a:lnTo>
                  <a:pt x="326167" y="122709"/>
                </a:lnTo>
                <a:lnTo>
                  <a:pt x="327933" y="126569"/>
                </a:lnTo>
                <a:lnTo>
                  <a:pt x="330064" y="130095"/>
                </a:lnTo>
                <a:lnTo>
                  <a:pt x="332436" y="134351"/>
                </a:lnTo>
                <a:lnTo>
                  <a:pt x="337612" y="144160"/>
                </a:lnTo>
                <a:lnTo>
                  <a:pt x="340326" y="148490"/>
                </a:lnTo>
                <a:lnTo>
                  <a:pt x="343087" y="152329"/>
                </a:lnTo>
                <a:lnTo>
                  <a:pt x="348696" y="159135"/>
                </a:lnTo>
                <a:lnTo>
                  <a:pt x="354364" y="165335"/>
                </a:lnTo>
                <a:lnTo>
                  <a:pt x="358161" y="167369"/>
                </a:lnTo>
                <a:lnTo>
                  <a:pt x="367460" y="169629"/>
                </a:lnTo>
                <a:lnTo>
                  <a:pt x="377943" y="170634"/>
                </a:lnTo>
                <a:lnTo>
                  <a:pt x="392016" y="171199"/>
                </a:lnTo>
                <a:lnTo>
                  <a:pt x="404757" y="171367"/>
                </a:lnTo>
                <a:lnTo>
                  <a:pt x="471483" y="17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27"/>
          <p:cNvSpPr/>
          <p:nvPr/>
        </p:nvSpPr>
        <p:spPr>
          <a:xfrm>
            <a:off x="8463915" y="557212"/>
            <a:ext cx="248110" cy="111444"/>
          </a:xfrm>
          <a:custGeom>
            <a:avLst/>
            <a:gdLst/>
            <a:ahLst/>
            <a:cxnLst/>
            <a:rect l="0" t="0" r="0" b="0"/>
            <a:pathLst>
              <a:path w="248110" h="11144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7777" y="15181"/>
                </a:lnTo>
                <a:lnTo>
                  <a:pt x="8043" y="17741"/>
                </a:lnTo>
                <a:lnTo>
                  <a:pt x="8219" y="20400"/>
                </a:lnTo>
                <a:lnTo>
                  <a:pt x="8336" y="23125"/>
                </a:lnTo>
                <a:lnTo>
                  <a:pt x="8467" y="28693"/>
                </a:lnTo>
                <a:lnTo>
                  <a:pt x="9455" y="32463"/>
                </a:lnTo>
                <a:lnTo>
                  <a:pt x="11066" y="36882"/>
                </a:lnTo>
                <a:lnTo>
                  <a:pt x="13092" y="41733"/>
                </a:lnTo>
                <a:lnTo>
                  <a:pt x="14443" y="45920"/>
                </a:lnTo>
                <a:lnTo>
                  <a:pt x="15344" y="49663"/>
                </a:lnTo>
                <a:lnTo>
                  <a:pt x="15944" y="53111"/>
                </a:lnTo>
                <a:lnTo>
                  <a:pt x="16344" y="57315"/>
                </a:lnTo>
                <a:lnTo>
                  <a:pt x="16611" y="62023"/>
                </a:lnTo>
                <a:lnTo>
                  <a:pt x="16789" y="67066"/>
                </a:lnTo>
                <a:lnTo>
                  <a:pt x="17861" y="71381"/>
                </a:lnTo>
                <a:lnTo>
                  <a:pt x="19526" y="75210"/>
                </a:lnTo>
                <a:lnTo>
                  <a:pt x="21590" y="78715"/>
                </a:lnTo>
                <a:lnTo>
                  <a:pt x="22966" y="82004"/>
                </a:lnTo>
                <a:lnTo>
                  <a:pt x="23883" y="85149"/>
                </a:lnTo>
                <a:lnTo>
                  <a:pt x="24494" y="88199"/>
                </a:lnTo>
                <a:lnTo>
                  <a:pt x="25854" y="91184"/>
                </a:lnTo>
                <a:lnTo>
                  <a:pt x="27713" y="94127"/>
                </a:lnTo>
                <a:lnTo>
                  <a:pt x="32991" y="101143"/>
                </a:lnTo>
                <a:lnTo>
                  <a:pt x="33423" y="102671"/>
                </a:lnTo>
                <a:lnTo>
                  <a:pt x="33712" y="104642"/>
                </a:lnTo>
                <a:lnTo>
                  <a:pt x="33905" y="106909"/>
                </a:lnTo>
                <a:lnTo>
                  <a:pt x="34985" y="108420"/>
                </a:lnTo>
                <a:lnTo>
                  <a:pt x="36659" y="109428"/>
                </a:lnTo>
                <a:lnTo>
                  <a:pt x="42830" y="111432"/>
                </a:lnTo>
                <a:lnTo>
                  <a:pt x="42862" y="58338"/>
                </a:lnTo>
                <a:lnTo>
                  <a:pt x="43814" y="55084"/>
                </a:lnTo>
                <a:lnTo>
                  <a:pt x="45402" y="51963"/>
                </a:lnTo>
                <a:lnTo>
                  <a:pt x="47413" y="48929"/>
                </a:lnTo>
                <a:lnTo>
                  <a:pt x="48753" y="45955"/>
                </a:lnTo>
                <a:lnTo>
                  <a:pt x="49647" y="43019"/>
                </a:lnTo>
                <a:lnTo>
                  <a:pt x="50244" y="40109"/>
                </a:lnTo>
                <a:lnTo>
                  <a:pt x="50640" y="37217"/>
                </a:lnTo>
                <a:lnTo>
                  <a:pt x="50905" y="34336"/>
                </a:lnTo>
                <a:lnTo>
                  <a:pt x="51082" y="31463"/>
                </a:lnTo>
                <a:lnTo>
                  <a:pt x="52152" y="28596"/>
                </a:lnTo>
                <a:lnTo>
                  <a:pt x="53818" y="25731"/>
                </a:lnTo>
                <a:lnTo>
                  <a:pt x="55881" y="22869"/>
                </a:lnTo>
                <a:lnTo>
                  <a:pt x="58209" y="20961"/>
                </a:lnTo>
                <a:lnTo>
                  <a:pt x="60714" y="19689"/>
                </a:lnTo>
                <a:lnTo>
                  <a:pt x="68119" y="17294"/>
                </a:lnTo>
                <a:lnTo>
                  <a:pt x="75304" y="17165"/>
                </a:lnTo>
                <a:lnTo>
                  <a:pt x="75921" y="17158"/>
                </a:lnTo>
                <a:lnTo>
                  <a:pt x="79144" y="19691"/>
                </a:lnTo>
                <a:lnTo>
                  <a:pt x="81338" y="21700"/>
                </a:lnTo>
                <a:lnTo>
                  <a:pt x="83753" y="23039"/>
                </a:lnTo>
                <a:lnTo>
                  <a:pt x="88976" y="24527"/>
                </a:lnTo>
                <a:lnTo>
                  <a:pt x="94472" y="27728"/>
                </a:lnTo>
                <a:lnTo>
                  <a:pt x="97271" y="29916"/>
                </a:lnTo>
                <a:lnTo>
                  <a:pt x="100090" y="33279"/>
                </a:lnTo>
                <a:lnTo>
                  <a:pt x="102922" y="37426"/>
                </a:lnTo>
                <a:lnTo>
                  <a:pt x="105762" y="42096"/>
                </a:lnTo>
                <a:lnTo>
                  <a:pt x="108609" y="46161"/>
                </a:lnTo>
                <a:lnTo>
                  <a:pt x="111458" y="49824"/>
                </a:lnTo>
                <a:lnTo>
                  <a:pt x="114311" y="53219"/>
                </a:lnTo>
                <a:lnTo>
                  <a:pt x="116212" y="56434"/>
                </a:lnTo>
                <a:lnTo>
                  <a:pt x="117479" y="59530"/>
                </a:lnTo>
                <a:lnTo>
                  <a:pt x="118324" y="62547"/>
                </a:lnTo>
                <a:lnTo>
                  <a:pt x="118888" y="65510"/>
                </a:lnTo>
                <a:lnTo>
                  <a:pt x="119263" y="68439"/>
                </a:lnTo>
                <a:lnTo>
                  <a:pt x="119513" y="71343"/>
                </a:lnTo>
                <a:lnTo>
                  <a:pt x="119681" y="74232"/>
                </a:lnTo>
                <a:lnTo>
                  <a:pt x="119866" y="79982"/>
                </a:lnTo>
                <a:lnTo>
                  <a:pt x="119985" y="91434"/>
                </a:lnTo>
                <a:lnTo>
                  <a:pt x="120015" y="102647"/>
                </a:lnTo>
                <a:lnTo>
                  <a:pt x="120015" y="102866"/>
                </a:lnTo>
                <a:lnTo>
                  <a:pt x="120015" y="58329"/>
                </a:lnTo>
                <a:lnTo>
                  <a:pt x="120967" y="55078"/>
                </a:lnTo>
                <a:lnTo>
                  <a:pt x="122554" y="51959"/>
                </a:lnTo>
                <a:lnTo>
                  <a:pt x="124566" y="48927"/>
                </a:lnTo>
                <a:lnTo>
                  <a:pt x="126859" y="45000"/>
                </a:lnTo>
                <a:lnTo>
                  <a:pt x="129340" y="40478"/>
                </a:lnTo>
                <a:lnTo>
                  <a:pt x="131946" y="35558"/>
                </a:lnTo>
                <a:lnTo>
                  <a:pt x="134636" y="31325"/>
                </a:lnTo>
                <a:lnTo>
                  <a:pt x="137383" y="27551"/>
                </a:lnTo>
                <a:lnTo>
                  <a:pt x="140166" y="24082"/>
                </a:lnTo>
                <a:lnTo>
                  <a:pt x="142974" y="20817"/>
                </a:lnTo>
                <a:lnTo>
                  <a:pt x="145798" y="17688"/>
                </a:lnTo>
                <a:lnTo>
                  <a:pt x="148634" y="14650"/>
                </a:lnTo>
                <a:lnTo>
                  <a:pt x="151476" y="12624"/>
                </a:lnTo>
                <a:lnTo>
                  <a:pt x="157175" y="10373"/>
                </a:lnTo>
                <a:lnTo>
                  <a:pt x="160029" y="8820"/>
                </a:lnTo>
                <a:lnTo>
                  <a:pt x="162884" y="6833"/>
                </a:lnTo>
                <a:lnTo>
                  <a:pt x="165738" y="4555"/>
                </a:lnTo>
                <a:lnTo>
                  <a:pt x="168595" y="3037"/>
                </a:lnTo>
                <a:lnTo>
                  <a:pt x="174308" y="1350"/>
                </a:lnTo>
                <a:lnTo>
                  <a:pt x="180023" y="600"/>
                </a:lnTo>
                <a:lnTo>
                  <a:pt x="186690" y="267"/>
                </a:lnTo>
                <a:lnTo>
                  <a:pt x="196003" y="119"/>
                </a:lnTo>
                <a:lnTo>
                  <a:pt x="200201" y="1031"/>
                </a:lnTo>
                <a:lnTo>
                  <a:pt x="203952" y="2593"/>
                </a:lnTo>
                <a:lnTo>
                  <a:pt x="210660" y="5915"/>
                </a:lnTo>
                <a:lnTo>
                  <a:pt x="216817" y="7391"/>
                </a:lnTo>
                <a:lnTo>
                  <a:pt x="218839" y="9690"/>
                </a:lnTo>
                <a:lnTo>
                  <a:pt x="220188" y="13128"/>
                </a:lnTo>
                <a:lnTo>
                  <a:pt x="221087" y="17324"/>
                </a:lnTo>
                <a:lnTo>
                  <a:pt x="222639" y="21074"/>
                </a:lnTo>
                <a:lnTo>
                  <a:pt x="224625" y="24527"/>
                </a:lnTo>
                <a:lnTo>
                  <a:pt x="226903" y="27781"/>
                </a:lnTo>
                <a:lnTo>
                  <a:pt x="229373" y="30903"/>
                </a:lnTo>
                <a:lnTo>
                  <a:pt x="231973" y="33937"/>
                </a:lnTo>
                <a:lnTo>
                  <a:pt x="234659" y="36912"/>
                </a:lnTo>
                <a:lnTo>
                  <a:pt x="237402" y="40801"/>
                </a:lnTo>
                <a:lnTo>
                  <a:pt x="240183" y="45298"/>
                </a:lnTo>
                <a:lnTo>
                  <a:pt x="242990" y="50201"/>
                </a:lnTo>
                <a:lnTo>
                  <a:pt x="244860" y="54423"/>
                </a:lnTo>
                <a:lnTo>
                  <a:pt x="246107" y="58189"/>
                </a:lnTo>
                <a:lnTo>
                  <a:pt x="246940" y="61653"/>
                </a:lnTo>
                <a:lnTo>
                  <a:pt x="247494" y="64914"/>
                </a:lnTo>
                <a:lnTo>
                  <a:pt x="247864" y="68041"/>
                </a:lnTo>
                <a:lnTo>
                  <a:pt x="248109" y="71078"/>
                </a:lnTo>
                <a:lnTo>
                  <a:pt x="247321" y="74056"/>
                </a:lnTo>
                <a:lnTo>
                  <a:pt x="245843" y="76993"/>
                </a:lnTo>
                <a:lnTo>
                  <a:pt x="243906" y="79904"/>
                </a:lnTo>
                <a:lnTo>
                  <a:pt x="241661" y="82797"/>
                </a:lnTo>
                <a:lnTo>
                  <a:pt x="239212" y="85678"/>
                </a:lnTo>
                <a:lnTo>
                  <a:pt x="236628" y="88551"/>
                </a:lnTo>
                <a:lnTo>
                  <a:pt x="234904" y="91419"/>
                </a:lnTo>
                <a:lnTo>
                  <a:pt x="233755" y="94284"/>
                </a:lnTo>
                <a:lnTo>
                  <a:pt x="232989" y="97146"/>
                </a:lnTo>
                <a:lnTo>
                  <a:pt x="233430" y="99054"/>
                </a:lnTo>
                <a:lnTo>
                  <a:pt x="234678" y="100326"/>
                </a:lnTo>
                <a:lnTo>
                  <a:pt x="236462" y="101174"/>
                </a:lnTo>
                <a:lnTo>
                  <a:pt x="237651" y="102692"/>
                </a:lnTo>
                <a:lnTo>
                  <a:pt x="238444" y="104656"/>
                </a:lnTo>
                <a:lnTo>
                  <a:pt x="240029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28"/>
          <p:cNvSpPr/>
          <p:nvPr/>
        </p:nvSpPr>
        <p:spPr>
          <a:xfrm>
            <a:off x="8738279" y="540172"/>
            <a:ext cx="231414" cy="118561"/>
          </a:xfrm>
          <a:custGeom>
            <a:avLst/>
            <a:gdLst/>
            <a:ahLst/>
            <a:cxnLst/>
            <a:rect l="0" t="0" r="0" b="0"/>
            <a:pathLst>
              <a:path w="231414" h="118561">
                <a:moveTo>
                  <a:pt x="94253" y="8468"/>
                </a:moveTo>
                <a:lnTo>
                  <a:pt x="86873" y="1087"/>
                </a:lnTo>
                <a:lnTo>
                  <a:pt x="83670" y="425"/>
                </a:lnTo>
                <a:lnTo>
                  <a:pt x="76513" y="52"/>
                </a:lnTo>
                <a:lnTo>
                  <a:pt x="73854" y="0"/>
                </a:lnTo>
                <a:lnTo>
                  <a:pt x="70177" y="917"/>
                </a:lnTo>
                <a:lnTo>
                  <a:pt x="65819" y="2481"/>
                </a:lnTo>
                <a:lnTo>
                  <a:pt x="61010" y="4477"/>
                </a:lnTo>
                <a:lnTo>
                  <a:pt x="56851" y="5807"/>
                </a:lnTo>
                <a:lnTo>
                  <a:pt x="49690" y="7285"/>
                </a:lnTo>
                <a:lnTo>
                  <a:pt x="43333" y="10482"/>
                </a:lnTo>
                <a:lnTo>
                  <a:pt x="40303" y="12668"/>
                </a:lnTo>
                <a:lnTo>
                  <a:pt x="37331" y="15078"/>
                </a:lnTo>
                <a:lnTo>
                  <a:pt x="34398" y="17637"/>
                </a:lnTo>
                <a:lnTo>
                  <a:pt x="31491" y="20295"/>
                </a:lnTo>
                <a:lnTo>
                  <a:pt x="28599" y="23973"/>
                </a:lnTo>
                <a:lnTo>
                  <a:pt x="25718" y="28329"/>
                </a:lnTo>
                <a:lnTo>
                  <a:pt x="22845" y="33139"/>
                </a:lnTo>
                <a:lnTo>
                  <a:pt x="19978" y="37298"/>
                </a:lnTo>
                <a:lnTo>
                  <a:pt x="17114" y="41022"/>
                </a:lnTo>
                <a:lnTo>
                  <a:pt x="14252" y="44458"/>
                </a:lnTo>
                <a:lnTo>
                  <a:pt x="11392" y="48654"/>
                </a:lnTo>
                <a:lnTo>
                  <a:pt x="8532" y="53356"/>
                </a:lnTo>
                <a:lnTo>
                  <a:pt x="5674" y="58396"/>
                </a:lnTo>
                <a:lnTo>
                  <a:pt x="3768" y="62708"/>
                </a:lnTo>
                <a:lnTo>
                  <a:pt x="2497" y="66535"/>
                </a:lnTo>
                <a:lnTo>
                  <a:pt x="1650" y="70039"/>
                </a:lnTo>
                <a:lnTo>
                  <a:pt x="1085" y="74280"/>
                </a:lnTo>
                <a:lnTo>
                  <a:pt x="709" y="79013"/>
                </a:lnTo>
                <a:lnTo>
                  <a:pt x="290" y="88398"/>
                </a:lnTo>
                <a:lnTo>
                  <a:pt x="104" y="95745"/>
                </a:lnTo>
                <a:lnTo>
                  <a:pt x="0" y="105236"/>
                </a:lnTo>
                <a:lnTo>
                  <a:pt x="937" y="107270"/>
                </a:lnTo>
                <a:lnTo>
                  <a:pt x="2515" y="108626"/>
                </a:lnTo>
                <a:lnTo>
                  <a:pt x="7761" y="111085"/>
                </a:lnTo>
                <a:lnTo>
                  <a:pt x="16443" y="115353"/>
                </a:lnTo>
                <a:lnTo>
                  <a:pt x="20471" y="116872"/>
                </a:lnTo>
                <a:lnTo>
                  <a:pt x="27489" y="118560"/>
                </a:lnTo>
                <a:lnTo>
                  <a:pt x="30694" y="118057"/>
                </a:lnTo>
                <a:lnTo>
                  <a:pt x="39755" y="113752"/>
                </a:lnTo>
                <a:lnTo>
                  <a:pt x="45585" y="112411"/>
                </a:lnTo>
                <a:lnTo>
                  <a:pt x="51350" y="111814"/>
                </a:lnTo>
                <a:lnTo>
                  <a:pt x="54221" y="111655"/>
                </a:lnTo>
                <a:lnTo>
                  <a:pt x="58041" y="110597"/>
                </a:lnTo>
                <a:lnTo>
                  <a:pt x="62491" y="108939"/>
                </a:lnTo>
                <a:lnTo>
                  <a:pt x="74221" y="103985"/>
                </a:lnTo>
                <a:lnTo>
                  <a:pt x="75183" y="102626"/>
                </a:lnTo>
                <a:lnTo>
                  <a:pt x="75825" y="100767"/>
                </a:lnTo>
                <a:lnTo>
                  <a:pt x="76253" y="98576"/>
                </a:lnTo>
                <a:lnTo>
                  <a:pt x="76537" y="96162"/>
                </a:lnTo>
                <a:lnTo>
                  <a:pt x="76728" y="93601"/>
                </a:lnTo>
                <a:lnTo>
                  <a:pt x="76855" y="90940"/>
                </a:lnTo>
                <a:lnTo>
                  <a:pt x="76995" y="85445"/>
                </a:lnTo>
                <a:lnTo>
                  <a:pt x="77086" y="74155"/>
                </a:lnTo>
                <a:lnTo>
                  <a:pt x="78046" y="70357"/>
                </a:lnTo>
                <a:lnTo>
                  <a:pt x="79638" y="65920"/>
                </a:lnTo>
                <a:lnTo>
                  <a:pt x="81653" y="61056"/>
                </a:lnTo>
                <a:lnTo>
                  <a:pt x="82995" y="56862"/>
                </a:lnTo>
                <a:lnTo>
                  <a:pt x="83890" y="53113"/>
                </a:lnTo>
                <a:lnTo>
                  <a:pt x="85327" y="44803"/>
                </a:lnTo>
                <a:lnTo>
                  <a:pt x="85524" y="41127"/>
                </a:lnTo>
                <a:lnTo>
                  <a:pt x="85635" y="33702"/>
                </a:lnTo>
                <a:lnTo>
                  <a:pt x="85680" y="25753"/>
                </a:lnTo>
                <a:lnTo>
                  <a:pt x="85680" y="25654"/>
                </a:lnTo>
                <a:lnTo>
                  <a:pt x="85680" y="42935"/>
                </a:lnTo>
                <a:lnTo>
                  <a:pt x="86633" y="46686"/>
                </a:lnTo>
                <a:lnTo>
                  <a:pt x="88221" y="50139"/>
                </a:lnTo>
                <a:lnTo>
                  <a:pt x="90231" y="53393"/>
                </a:lnTo>
                <a:lnTo>
                  <a:pt x="91572" y="56516"/>
                </a:lnTo>
                <a:lnTo>
                  <a:pt x="92466" y="59550"/>
                </a:lnTo>
                <a:lnTo>
                  <a:pt x="93062" y="62525"/>
                </a:lnTo>
                <a:lnTo>
                  <a:pt x="94411" y="65461"/>
                </a:lnTo>
                <a:lnTo>
                  <a:pt x="96263" y="68370"/>
                </a:lnTo>
                <a:lnTo>
                  <a:pt x="98452" y="71263"/>
                </a:lnTo>
                <a:lnTo>
                  <a:pt x="100862" y="74144"/>
                </a:lnTo>
                <a:lnTo>
                  <a:pt x="103422" y="77017"/>
                </a:lnTo>
                <a:lnTo>
                  <a:pt x="108806" y="82749"/>
                </a:lnTo>
                <a:lnTo>
                  <a:pt x="114373" y="88471"/>
                </a:lnTo>
                <a:lnTo>
                  <a:pt x="117191" y="90378"/>
                </a:lnTo>
                <a:lnTo>
                  <a:pt x="122863" y="92497"/>
                </a:lnTo>
                <a:lnTo>
                  <a:pt x="128559" y="93439"/>
                </a:lnTo>
                <a:lnTo>
                  <a:pt x="131412" y="93690"/>
                </a:lnTo>
                <a:lnTo>
                  <a:pt x="135218" y="94810"/>
                </a:lnTo>
                <a:lnTo>
                  <a:pt x="139661" y="96509"/>
                </a:lnTo>
                <a:lnTo>
                  <a:pt x="144528" y="98595"/>
                </a:lnTo>
                <a:lnTo>
                  <a:pt x="148724" y="99985"/>
                </a:lnTo>
                <a:lnTo>
                  <a:pt x="155927" y="101529"/>
                </a:lnTo>
                <a:lnTo>
                  <a:pt x="160134" y="101941"/>
                </a:lnTo>
                <a:lnTo>
                  <a:pt x="164845" y="102216"/>
                </a:lnTo>
                <a:lnTo>
                  <a:pt x="175157" y="102521"/>
                </a:lnTo>
                <a:lnTo>
                  <a:pt x="212638" y="102755"/>
                </a:lnTo>
                <a:lnTo>
                  <a:pt x="231413" y="1027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29"/>
          <p:cNvSpPr/>
          <p:nvPr/>
        </p:nvSpPr>
        <p:spPr>
          <a:xfrm>
            <a:off x="8943975" y="497205"/>
            <a:ext cx="111443" cy="128553"/>
          </a:xfrm>
          <a:custGeom>
            <a:avLst/>
            <a:gdLst/>
            <a:ahLst/>
            <a:cxnLst/>
            <a:rect l="0" t="0" r="0" b="0"/>
            <a:pathLst>
              <a:path w="111443" h="128553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0" y="11931"/>
                </a:lnTo>
                <a:lnTo>
                  <a:pt x="5891" y="15574"/>
                </a:lnTo>
                <a:lnTo>
                  <a:pt x="6784" y="19908"/>
                </a:lnTo>
                <a:lnTo>
                  <a:pt x="7381" y="24702"/>
                </a:lnTo>
                <a:lnTo>
                  <a:pt x="7778" y="28850"/>
                </a:lnTo>
                <a:lnTo>
                  <a:pt x="8042" y="32568"/>
                </a:lnTo>
                <a:lnTo>
                  <a:pt x="8219" y="35999"/>
                </a:lnTo>
                <a:lnTo>
                  <a:pt x="8415" y="44892"/>
                </a:lnTo>
                <a:lnTo>
                  <a:pt x="8467" y="49930"/>
                </a:lnTo>
                <a:lnTo>
                  <a:pt x="9456" y="54242"/>
                </a:lnTo>
                <a:lnTo>
                  <a:pt x="11065" y="58068"/>
                </a:lnTo>
                <a:lnTo>
                  <a:pt x="13092" y="61572"/>
                </a:lnTo>
                <a:lnTo>
                  <a:pt x="15396" y="64860"/>
                </a:lnTo>
                <a:lnTo>
                  <a:pt x="17884" y="68005"/>
                </a:lnTo>
                <a:lnTo>
                  <a:pt x="20494" y="71054"/>
                </a:lnTo>
                <a:lnTo>
                  <a:pt x="23188" y="74039"/>
                </a:lnTo>
                <a:lnTo>
                  <a:pt x="28720" y="79896"/>
                </a:lnTo>
                <a:lnTo>
                  <a:pt x="30577" y="82791"/>
                </a:lnTo>
                <a:lnTo>
                  <a:pt x="31815" y="85674"/>
                </a:lnTo>
                <a:lnTo>
                  <a:pt x="32639" y="88548"/>
                </a:lnTo>
                <a:lnTo>
                  <a:pt x="34142" y="91417"/>
                </a:lnTo>
                <a:lnTo>
                  <a:pt x="36097" y="94282"/>
                </a:lnTo>
                <a:lnTo>
                  <a:pt x="38352" y="97145"/>
                </a:lnTo>
                <a:lnTo>
                  <a:pt x="40808" y="100005"/>
                </a:lnTo>
                <a:lnTo>
                  <a:pt x="43398" y="102865"/>
                </a:lnTo>
                <a:lnTo>
                  <a:pt x="48815" y="108583"/>
                </a:lnTo>
                <a:lnTo>
                  <a:pt x="54397" y="114299"/>
                </a:lnTo>
                <a:lnTo>
                  <a:pt x="57220" y="116204"/>
                </a:lnTo>
                <a:lnTo>
                  <a:pt x="60054" y="117474"/>
                </a:lnTo>
                <a:lnTo>
                  <a:pt x="62895" y="118321"/>
                </a:lnTo>
                <a:lnTo>
                  <a:pt x="65743" y="119838"/>
                </a:lnTo>
                <a:lnTo>
                  <a:pt x="68593" y="121802"/>
                </a:lnTo>
                <a:lnTo>
                  <a:pt x="71447" y="124064"/>
                </a:lnTo>
                <a:lnTo>
                  <a:pt x="74300" y="125571"/>
                </a:lnTo>
                <a:lnTo>
                  <a:pt x="77156" y="126577"/>
                </a:lnTo>
                <a:lnTo>
                  <a:pt x="80013" y="127247"/>
                </a:lnTo>
                <a:lnTo>
                  <a:pt x="82869" y="127693"/>
                </a:lnTo>
                <a:lnTo>
                  <a:pt x="85725" y="127991"/>
                </a:lnTo>
                <a:lnTo>
                  <a:pt x="92604" y="128469"/>
                </a:lnTo>
                <a:lnTo>
                  <a:pt x="96084" y="128535"/>
                </a:lnTo>
                <a:lnTo>
                  <a:pt x="98347" y="128552"/>
                </a:lnTo>
                <a:lnTo>
                  <a:pt x="100807" y="127611"/>
                </a:lnTo>
                <a:lnTo>
                  <a:pt x="103399" y="126032"/>
                </a:lnTo>
                <a:lnTo>
                  <a:pt x="111442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30"/>
          <p:cNvSpPr/>
          <p:nvPr/>
        </p:nvSpPr>
        <p:spPr>
          <a:xfrm>
            <a:off x="8909684" y="497205"/>
            <a:ext cx="137161" cy="188596"/>
          </a:xfrm>
          <a:custGeom>
            <a:avLst/>
            <a:gdLst/>
            <a:ahLst/>
            <a:cxnLst/>
            <a:rect l="0" t="0" r="0" b="0"/>
            <a:pathLst>
              <a:path w="137161" h="188596">
                <a:moveTo>
                  <a:pt x="137160" y="0"/>
                </a:moveTo>
                <a:lnTo>
                  <a:pt x="128620" y="0"/>
                </a:lnTo>
                <a:lnTo>
                  <a:pt x="128597" y="4550"/>
                </a:lnTo>
                <a:lnTo>
                  <a:pt x="127642" y="6843"/>
                </a:lnTo>
                <a:lnTo>
                  <a:pt x="124040" y="11931"/>
                </a:lnTo>
                <a:lnTo>
                  <a:pt x="122698" y="15574"/>
                </a:lnTo>
                <a:lnTo>
                  <a:pt x="121804" y="19908"/>
                </a:lnTo>
                <a:lnTo>
                  <a:pt x="121208" y="24702"/>
                </a:lnTo>
                <a:lnTo>
                  <a:pt x="119859" y="29803"/>
                </a:lnTo>
                <a:lnTo>
                  <a:pt x="118006" y="35108"/>
                </a:lnTo>
                <a:lnTo>
                  <a:pt x="115818" y="40550"/>
                </a:lnTo>
                <a:lnTo>
                  <a:pt x="112455" y="46083"/>
                </a:lnTo>
                <a:lnTo>
                  <a:pt x="108308" y="51677"/>
                </a:lnTo>
                <a:lnTo>
                  <a:pt x="103637" y="57311"/>
                </a:lnTo>
                <a:lnTo>
                  <a:pt x="98620" y="62972"/>
                </a:lnTo>
                <a:lnTo>
                  <a:pt x="87964" y="74342"/>
                </a:lnTo>
                <a:lnTo>
                  <a:pt x="82456" y="80994"/>
                </a:lnTo>
                <a:lnTo>
                  <a:pt x="76878" y="88286"/>
                </a:lnTo>
                <a:lnTo>
                  <a:pt x="71254" y="96005"/>
                </a:lnTo>
                <a:lnTo>
                  <a:pt x="65600" y="103055"/>
                </a:lnTo>
                <a:lnTo>
                  <a:pt x="59926" y="109661"/>
                </a:lnTo>
                <a:lnTo>
                  <a:pt x="54239" y="115970"/>
                </a:lnTo>
                <a:lnTo>
                  <a:pt x="42839" y="128059"/>
                </a:lnTo>
                <a:lnTo>
                  <a:pt x="37131" y="133950"/>
                </a:lnTo>
                <a:lnTo>
                  <a:pt x="31422" y="138830"/>
                </a:lnTo>
                <a:lnTo>
                  <a:pt x="25710" y="143036"/>
                </a:lnTo>
                <a:lnTo>
                  <a:pt x="19998" y="146792"/>
                </a:lnTo>
                <a:lnTo>
                  <a:pt x="15237" y="151201"/>
                </a:lnTo>
                <a:lnTo>
                  <a:pt x="11111" y="156046"/>
                </a:lnTo>
                <a:lnTo>
                  <a:pt x="7408" y="161180"/>
                </a:lnTo>
                <a:lnTo>
                  <a:pt x="4939" y="165556"/>
                </a:lnTo>
                <a:lnTo>
                  <a:pt x="3292" y="169425"/>
                </a:lnTo>
                <a:lnTo>
                  <a:pt x="2195" y="172958"/>
                </a:lnTo>
                <a:lnTo>
                  <a:pt x="1464" y="176265"/>
                </a:lnTo>
                <a:lnTo>
                  <a:pt x="975" y="17942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31"/>
          <p:cNvSpPr/>
          <p:nvPr/>
        </p:nvSpPr>
        <p:spPr>
          <a:xfrm>
            <a:off x="6535102" y="3576083"/>
            <a:ext cx="152965" cy="195818"/>
          </a:xfrm>
          <a:custGeom>
            <a:avLst/>
            <a:gdLst/>
            <a:ahLst/>
            <a:cxnLst/>
            <a:rect l="0" t="0" r="0" b="0"/>
            <a:pathLst>
              <a:path w="152965" h="195818">
                <a:moveTo>
                  <a:pt x="0" y="7221"/>
                </a:moveTo>
                <a:lnTo>
                  <a:pt x="7381" y="14602"/>
                </a:lnTo>
                <a:lnTo>
                  <a:pt x="8043" y="20345"/>
                </a:lnTo>
                <a:lnTo>
                  <a:pt x="8219" y="24542"/>
                </a:lnTo>
                <a:lnTo>
                  <a:pt x="9290" y="29246"/>
                </a:lnTo>
                <a:lnTo>
                  <a:pt x="10956" y="34288"/>
                </a:lnTo>
                <a:lnTo>
                  <a:pt x="13019" y="39553"/>
                </a:lnTo>
                <a:lnTo>
                  <a:pt x="14395" y="44968"/>
                </a:lnTo>
                <a:lnTo>
                  <a:pt x="15311" y="50484"/>
                </a:lnTo>
                <a:lnTo>
                  <a:pt x="15922" y="56066"/>
                </a:lnTo>
                <a:lnTo>
                  <a:pt x="16330" y="62644"/>
                </a:lnTo>
                <a:lnTo>
                  <a:pt x="16783" y="77574"/>
                </a:lnTo>
                <a:lnTo>
                  <a:pt x="17856" y="84603"/>
                </a:lnTo>
                <a:lnTo>
                  <a:pt x="19524" y="91194"/>
                </a:lnTo>
                <a:lnTo>
                  <a:pt x="21589" y="97493"/>
                </a:lnTo>
                <a:lnTo>
                  <a:pt x="22965" y="103598"/>
                </a:lnTo>
                <a:lnTo>
                  <a:pt x="23882" y="109573"/>
                </a:lnTo>
                <a:lnTo>
                  <a:pt x="24494" y="115461"/>
                </a:lnTo>
                <a:lnTo>
                  <a:pt x="24902" y="121291"/>
                </a:lnTo>
                <a:lnTo>
                  <a:pt x="25174" y="127083"/>
                </a:lnTo>
                <a:lnTo>
                  <a:pt x="25476" y="138598"/>
                </a:lnTo>
                <a:lnTo>
                  <a:pt x="25717" y="186729"/>
                </a:lnTo>
                <a:lnTo>
                  <a:pt x="25717" y="179818"/>
                </a:lnTo>
                <a:lnTo>
                  <a:pt x="21167" y="174461"/>
                </a:lnTo>
                <a:lnTo>
                  <a:pt x="19826" y="172054"/>
                </a:lnTo>
                <a:lnTo>
                  <a:pt x="18336" y="166840"/>
                </a:lnTo>
                <a:lnTo>
                  <a:pt x="17939" y="163164"/>
                </a:lnTo>
                <a:lnTo>
                  <a:pt x="17674" y="158808"/>
                </a:lnTo>
                <a:lnTo>
                  <a:pt x="17380" y="148889"/>
                </a:lnTo>
                <a:lnTo>
                  <a:pt x="17159" y="107481"/>
                </a:lnTo>
                <a:lnTo>
                  <a:pt x="17148" y="79837"/>
                </a:lnTo>
                <a:lnTo>
                  <a:pt x="18099" y="73729"/>
                </a:lnTo>
                <a:lnTo>
                  <a:pt x="19687" y="67753"/>
                </a:lnTo>
                <a:lnTo>
                  <a:pt x="21697" y="61863"/>
                </a:lnTo>
                <a:lnTo>
                  <a:pt x="23989" y="56984"/>
                </a:lnTo>
                <a:lnTo>
                  <a:pt x="26471" y="52779"/>
                </a:lnTo>
                <a:lnTo>
                  <a:pt x="29077" y="49024"/>
                </a:lnTo>
                <a:lnTo>
                  <a:pt x="31767" y="44614"/>
                </a:lnTo>
                <a:lnTo>
                  <a:pt x="34514" y="39770"/>
                </a:lnTo>
                <a:lnTo>
                  <a:pt x="37296" y="34636"/>
                </a:lnTo>
                <a:lnTo>
                  <a:pt x="40104" y="30260"/>
                </a:lnTo>
                <a:lnTo>
                  <a:pt x="42929" y="26391"/>
                </a:lnTo>
                <a:lnTo>
                  <a:pt x="45764" y="22858"/>
                </a:lnTo>
                <a:lnTo>
                  <a:pt x="47654" y="19551"/>
                </a:lnTo>
                <a:lnTo>
                  <a:pt x="48915" y="16394"/>
                </a:lnTo>
                <a:lnTo>
                  <a:pt x="49755" y="13337"/>
                </a:lnTo>
                <a:lnTo>
                  <a:pt x="52220" y="11298"/>
                </a:lnTo>
                <a:lnTo>
                  <a:pt x="55768" y="9939"/>
                </a:lnTo>
                <a:lnTo>
                  <a:pt x="60039" y="9033"/>
                </a:lnTo>
                <a:lnTo>
                  <a:pt x="63839" y="7477"/>
                </a:lnTo>
                <a:lnTo>
                  <a:pt x="67324" y="5487"/>
                </a:lnTo>
                <a:lnTo>
                  <a:pt x="70600" y="3208"/>
                </a:lnTo>
                <a:lnTo>
                  <a:pt x="74689" y="1688"/>
                </a:lnTo>
                <a:lnTo>
                  <a:pt x="79320" y="675"/>
                </a:lnTo>
                <a:lnTo>
                  <a:pt x="84313" y="0"/>
                </a:lnTo>
                <a:lnTo>
                  <a:pt x="88593" y="502"/>
                </a:lnTo>
                <a:lnTo>
                  <a:pt x="92400" y="1790"/>
                </a:lnTo>
                <a:lnTo>
                  <a:pt x="95890" y="3600"/>
                </a:lnTo>
                <a:lnTo>
                  <a:pt x="99169" y="4807"/>
                </a:lnTo>
                <a:lnTo>
                  <a:pt x="102308" y="5612"/>
                </a:lnTo>
                <a:lnTo>
                  <a:pt x="105353" y="6149"/>
                </a:lnTo>
                <a:lnTo>
                  <a:pt x="108335" y="7459"/>
                </a:lnTo>
                <a:lnTo>
                  <a:pt x="111276" y="9284"/>
                </a:lnTo>
                <a:lnTo>
                  <a:pt x="114189" y="11454"/>
                </a:lnTo>
                <a:lnTo>
                  <a:pt x="117084" y="13854"/>
                </a:lnTo>
                <a:lnTo>
                  <a:pt x="119966" y="16405"/>
                </a:lnTo>
                <a:lnTo>
                  <a:pt x="122840" y="19059"/>
                </a:lnTo>
                <a:lnTo>
                  <a:pt x="125708" y="22733"/>
                </a:lnTo>
                <a:lnTo>
                  <a:pt x="128573" y="27088"/>
                </a:lnTo>
                <a:lnTo>
                  <a:pt x="131436" y="31896"/>
                </a:lnTo>
                <a:lnTo>
                  <a:pt x="134297" y="36053"/>
                </a:lnTo>
                <a:lnTo>
                  <a:pt x="137156" y="39778"/>
                </a:lnTo>
                <a:lnTo>
                  <a:pt x="140015" y="43213"/>
                </a:lnTo>
                <a:lnTo>
                  <a:pt x="141921" y="47409"/>
                </a:lnTo>
                <a:lnTo>
                  <a:pt x="143191" y="52111"/>
                </a:lnTo>
                <a:lnTo>
                  <a:pt x="144039" y="57150"/>
                </a:lnTo>
                <a:lnTo>
                  <a:pt x="145556" y="63367"/>
                </a:lnTo>
                <a:lnTo>
                  <a:pt x="147520" y="70370"/>
                </a:lnTo>
                <a:lnTo>
                  <a:pt x="149781" y="77895"/>
                </a:lnTo>
                <a:lnTo>
                  <a:pt x="151289" y="84817"/>
                </a:lnTo>
                <a:lnTo>
                  <a:pt x="152295" y="91337"/>
                </a:lnTo>
                <a:lnTo>
                  <a:pt x="152964" y="97589"/>
                </a:lnTo>
                <a:lnTo>
                  <a:pt x="152459" y="103661"/>
                </a:lnTo>
                <a:lnTo>
                  <a:pt x="151169" y="109615"/>
                </a:lnTo>
                <a:lnTo>
                  <a:pt x="149358" y="115488"/>
                </a:lnTo>
                <a:lnTo>
                  <a:pt x="148148" y="121310"/>
                </a:lnTo>
                <a:lnTo>
                  <a:pt x="147344" y="127095"/>
                </a:lnTo>
                <a:lnTo>
                  <a:pt x="146807" y="132857"/>
                </a:lnTo>
                <a:lnTo>
                  <a:pt x="146449" y="138604"/>
                </a:lnTo>
                <a:lnTo>
                  <a:pt x="146051" y="150069"/>
                </a:lnTo>
                <a:lnTo>
                  <a:pt x="144992" y="155793"/>
                </a:lnTo>
                <a:lnTo>
                  <a:pt x="143334" y="161514"/>
                </a:lnTo>
                <a:lnTo>
                  <a:pt x="141276" y="167233"/>
                </a:lnTo>
                <a:lnTo>
                  <a:pt x="139904" y="171999"/>
                </a:lnTo>
                <a:lnTo>
                  <a:pt x="138989" y="176128"/>
                </a:lnTo>
                <a:lnTo>
                  <a:pt x="137521" y="185048"/>
                </a:lnTo>
                <a:lnTo>
                  <a:pt x="137267" y="191144"/>
                </a:lnTo>
                <a:lnTo>
                  <a:pt x="137160" y="1958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32"/>
          <p:cNvSpPr/>
          <p:nvPr/>
        </p:nvSpPr>
        <p:spPr>
          <a:xfrm>
            <a:off x="6749415" y="3574732"/>
            <a:ext cx="110112" cy="179979"/>
          </a:xfrm>
          <a:custGeom>
            <a:avLst/>
            <a:gdLst/>
            <a:ahLst/>
            <a:cxnLst/>
            <a:rect l="0" t="0" r="0" b="0"/>
            <a:pathLst>
              <a:path w="110112" h="179979">
                <a:moveTo>
                  <a:pt x="0" y="0"/>
                </a:moveTo>
                <a:lnTo>
                  <a:pt x="0" y="100026"/>
                </a:lnTo>
                <a:lnTo>
                  <a:pt x="952" y="105737"/>
                </a:lnTo>
                <a:lnTo>
                  <a:pt x="2540" y="111449"/>
                </a:lnTo>
                <a:lnTo>
                  <a:pt x="4551" y="117162"/>
                </a:lnTo>
                <a:lnTo>
                  <a:pt x="5891" y="122875"/>
                </a:lnTo>
                <a:lnTo>
                  <a:pt x="6785" y="128590"/>
                </a:lnTo>
                <a:lnTo>
                  <a:pt x="7381" y="134304"/>
                </a:lnTo>
                <a:lnTo>
                  <a:pt x="7777" y="139066"/>
                </a:lnTo>
                <a:lnTo>
                  <a:pt x="8043" y="143193"/>
                </a:lnTo>
                <a:lnTo>
                  <a:pt x="8219" y="146897"/>
                </a:lnTo>
                <a:lnTo>
                  <a:pt x="9289" y="150319"/>
                </a:lnTo>
                <a:lnTo>
                  <a:pt x="10956" y="153553"/>
                </a:lnTo>
                <a:lnTo>
                  <a:pt x="13018" y="156661"/>
                </a:lnTo>
                <a:lnTo>
                  <a:pt x="15346" y="159686"/>
                </a:lnTo>
                <a:lnTo>
                  <a:pt x="17851" y="162654"/>
                </a:lnTo>
                <a:lnTo>
                  <a:pt x="20473" y="165586"/>
                </a:lnTo>
                <a:lnTo>
                  <a:pt x="25926" y="171384"/>
                </a:lnTo>
                <a:lnTo>
                  <a:pt x="28714" y="174263"/>
                </a:lnTo>
                <a:lnTo>
                  <a:pt x="31526" y="176183"/>
                </a:lnTo>
                <a:lnTo>
                  <a:pt x="34352" y="177463"/>
                </a:lnTo>
                <a:lnTo>
                  <a:pt x="37188" y="178316"/>
                </a:lnTo>
                <a:lnTo>
                  <a:pt x="40032" y="178885"/>
                </a:lnTo>
                <a:lnTo>
                  <a:pt x="42880" y="179264"/>
                </a:lnTo>
                <a:lnTo>
                  <a:pt x="45732" y="179517"/>
                </a:lnTo>
                <a:lnTo>
                  <a:pt x="48586" y="179686"/>
                </a:lnTo>
                <a:lnTo>
                  <a:pt x="54296" y="179873"/>
                </a:lnTo>
                <a:lnTo>
                  <a:pt x="62866" y="179978"/>
                </a:lnTo>
                <a:lnTo>
                  <a:pt x="65723" y="179040"/>
                </a:lnTo>
                <a:lnTo>
                  <a:pt x="68580" y="177463"/>
                </a:lnTo>
                <a:lnTo>
                  <a:pt x="71437" y="175459"/>
                </a:lnTo>
                <a:lnTo>
                  <a:pt x="74294" y="173170"/>
                </a:lnTo>
                <a:lnTo>
                  <a:pt x="77152" y="170692"/>
                </a:lnTo>
                <a:lnTo>
                  <a:pt x="80010" y="168087"/>
                </a:lnTo>
                <a:lnTo>
                  <a:pt x="81914" y="164446"/>
                </a:lnTo>
                <a:lnTo>
                  <a:pt x="83185" y="160113"/>
                </a:lnTo>
                <a:lnTo>
                  <a:pt x="84032" y="155319"/>
                </a:lnTo>
                <a:lnTo>
                  <a:pt x="85548" y="150219"/>
                </a:lnTo>
                <a:lnTo>
                  <a:pt x="87512" y="144913"/>
                </a:lnTo>
                <a:lnTo>
                  <a:pt x="89774" y="139471"/>
                </a:lnTo>
                <a:lnTo>
                  <a:pt x="92234" y="133938"/>
                </a:lnTo>
                <a:lnTo>
                  <a:pt x="97508" y="122711"/>
                </a:lnTo>
                <a:lnTo>
                  <a:pt x="99295" y="117050"/>
                </a:lnTo>
                <a:lnTo>
                  <a:pt x="100487" y="111371"/>
                </a:lnTo>
                <a:lnTo>
                  <a:pt x="101281" y="105680"/>
                </a:lnTo>
                <a:lnTo>
                  <a:pt x="102763" y="99980"/>
                </a:lnTo>
                <a:lnTo>
                  <a:pt x="104703" y="94276"/>
                </a:lnTo>
                <a:lnTo>
                  <a:pt x="106950" y="88569"/>
                </a:lnTo>
                <a:lnTo>
                  <a:pt x="108447" y="82858"/>
                </a:lnTo>
                <a:lnTo>
                  <a:pt x="109446" y="77146"/>
                </a:lnTo>
                <a:lnTo>
                  <a:pt x="110111" y="71433"/>
                </a:lnTo>
                <a:lnTo>
                  <a:pt x="109602" y="66672"/>
                </a:lnTo>
                <a:lnTo>
                  <a:pt x="108311" y="62546"/>
                </a:lnTo>
                <a:lnTo>
                  <a:pt x="106497" y="58842"/>
                </a:lnTo>
                <a:lnTo>
                  <a:pt x="105288" y="55421"/>
                </a:lnTo>
                <a:lnTo>
                  <a:pt x="104482" y="52187"/>
                </a:lnTo>
                <a:lnTo>
                  <a:pt x="103944" y="49079"/>
                </a:lnTo>
                <a:lnTo>
                  <a:pt x="102634" y="45102"/>
                </a:lnTo>
                <a:lnTo>
                  <a:pt x="100807" y="40545"/>
                </a:lnTo>
                <a:lnTo>
                  <a:pt x="98637" y="35603"/>
                </a:lnTo>
                <a:lnTo>
                  <a:pt x="96238" y="32308"/>
                </a:lnTo>
                <a:lnTo>
                  <a:pt x="93686" y="30111"/>
                </a:lnTo>
                <a:lnTo>
                  <a:pt x="91032" y="28646"/>
                </a:lnTo>
                <a:lnTo>
                  <a:pt x="88311" y="26718"/>
                </a:lnTo>
                <a:lnTo>
                  <a:pt x="85543" y="24479"/>
                </a:lnTo>
                <a:lnTo>
                  <a:pt x="82747" y="22035"/>
                </a:lnTo>
                <a:lnTo>
                  <a:pt x="78976" y="20405"/>
                </a:lnTo>
                <a:lnTo>
                  <a:pt x="74559" y="19318"/>
                </a:lnTo>
                <a:lnTo>
                  <a:pt x="69708" y="18594"/>
                </a:lnTo>
                <a:lnTo>
                  <a:pt x="65522" y="18111"/>
                </a:lnTo>
                <a:lnTo>
                  <a:pt x="61779" y="17789"/>
                </a:lnTo>
                <a:lnTo>
                  <a:pt x="58331" y="17574"/>
                </a:lnTo>
                <a:lnTo>
                  <a:pt x="49420" y="17336"/>
                </a:lnTo>
                <a:lnTo>
                  <a:pt x="44376" y="17272"/>
                </a:lnTo>
                <a:lnTo>
                  <a:pt x="40062" y="18182"/>
                </a:lnTo>
                <a:lnTo>
                  <a:pt x="36233" y="19742"/>
                </a:lnTo>
                <a:lnTo>
                  <a:pt x="32728" y="21734"/>
                </a:lnTo>
                <a:lnTo>
                  <a:pt x="29438" y="23062"/>
                </a:lnTo>
                <a:lnTo>
                  <a:pt x="26293" y="23947"/>
                </a:lnTo>
                <a:lnTo>
                  <a:pt x="23243" y="24537"/>
                </a:lnTo>
                <a:lnTo>
                  <a:pt x="20258" y="24931"/>
                </a:lnTo>
                <a:lnTo>
                  <a:pt x="17315" y="25193"/>
                </a:lnTo>
                <a:lnTo>
                  <a:pt x="14401" y="25368"/>
                </a:lnTo>
                <a:lnTo>
                  <a:pt x="12458" y="26437"/>
                </a:lnTo>
                <a:lnTo>
                  <a:pt x="11163" y="28102"/>
                </a:lnTo>
                <a:lnTo>
                  <a:pt x="8572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033"/>
          <p:cNvSpPr/>
          <p:nvPr/>
        </p:nvSpPr>
        <p:spPr>
          <a:xfrm>
            <a:off x="7075215" y="3531901"/>
            <a:ext cx="222841" cy="196975"/>
          </a:xfrm>
          <a:custGeom>
            <a:avLst/>
            <a:gdLst/>
            <a:ahLst/>
            <a:cxnLst/>
            <a:rect l="0" t="0" r="0" b="0"/>
            <a:pathLst>
              <a:path w="222841" h="196975">
                <a:moveTo>
                  <a:pt x="128542" y="8541"/>
                </a:moveTo>
                <a:lnTo>
                  <a:pt x="128542" y="322"/>
                </a:lnTo>
                <a:lnTo>
                  <a:pt x="121757" y="15"/>
                </a:lnTo>
                <a:lnTo>
                  <a:pt x="121162" y="0"/>
                </a:lnTo>
                <a:lnTo>
                  <a:pt x="115772" y="4529"/>
                </a:lnTo>
                <a:lnTo>
                  <a:pt x="112409" y="5866"/>
                </a:lnTo>
                <a:lnTo>
                  <a:pt x="108262" y="6758"/>
                </a:lnTo>
                <a:lnTo>
                  <a:pt x="103591" y="7352"/>
                </a:lnTo>
                <a:lnTo>
                  <a:pt x="99526" y="8701"/>
                </a:lnTo>
                <a:lnTo>
                  <a:pt x="95863" y="10552"/>
                </a:lnTo>
                <a:lnTo>
                  <a:pt x="92469" y="12740"/>
                </a:lnTo>
                <a:lnTo>
                  <a:pt x="88300" y="15150"/>
                </a:lnTo>
                <a:lnTo>
                  <a:pt x="78590" y="20368"/>
                </a:lnTo>
                <a:lnTo>
                  <a:pt x="62412" y="28661"/>
                </a:lnTo>
                <a:lnTo>
                  <a:pt x="57786" y="32432"/>
                </a:lnTo>
                <a:lnTo>
                  <a:pt x="53749" y="36851"/>
                </a:lnTo>
                <a:lnTo>
                  <a:pt x="50105" y="41702"/>
                </a:lnTo>
                <a:lnTo>
                  <a:pt x="45771" y="46841"/>
                </a:lnTo>
                <a:lnTo>
                  <a:pt x="40976" y="52172"/>
                </a:lnTo>
                <a:lnTo>
                  <a:pt x="27666" y="66236"/>
                </a:lnTo>
                <a:lnTo>
                  <a:pt x="24144" y="69864"/>
                </a:lnTo>
                <a:lnTo>
                  <a:pt x="20843" y="74188"/>
                </a:lnTo>
                <a:lnTo>
                  <a:pt x="17691" y="78976"/>
                </a:lnTo>
                <a:lnTo>
                  <a:pt x="14635" y="84073"/>
                </a:lnTo>
                <a:lnTo>
                  <a:pt x="11647" y="89376"/>
                </a:lnTo>
                <a:lnTo>
                  <a:pt x="5786" y="100347"/>
                </a:lnTo>
                <a:lnTo>
                  <a:pt x="3842" y="105940"/>
                </a:lnTo>
                <a:lnTo>
                  <a:pt x="2546" y="111574"/>
                </a:lnTo>
                <a:lnTo>
                  <a:pt x="1682" y="117235"/>
                </a:lnTo>
                <a:lnTo>
                  <a:pt x="1106" y="122913"/>
                </a:lnTo>
                <a:lnTo>
                  <a:pt x="722" y="128605"/>
                </a:lnTo>
                <a:lnTo>
                  <a:pt x="467" y="134303"/>
                </a:lnTo>
                <a:lnTo>
                  <a:pt x="182" y="145715"/>
                </a:lnTo>
                <a:lnTo>
                  <a:pt x="0" y="168564"/>
                </a:lnTo>
                <a:lnTo>
                  <a:pt x="937" y="173325"/>
                </a:lnTo>
                <a:lnTo>
                  <a:pt x="2514" y="177452"/>
                </a:lnTo>
                <a:lnTo>
                  <a:pt x="4518" y="181156"/>
                </a:lnTo>
                <a:lnTo>
                  <a:pt x="6807" y="184578"/>
                </a:lnTo>
                <a:lnTo>
                  <a:pt x="9285" y="187811"/>
                </a:lnTo>
                <a:lnTo>
                  <a:pt x="11890" y="190920"/>
                </a:lnTo>
                <a:lnTo>
                  <a:pt x="14579" y="192992"/>
                </a:lnTo>
                <a:lnTo>
                  <a:pt x="20107" y="195294"/>
                </a:lnTo>
                <a:lnTo>
                  <a:pt x="23867" y="195908"/>
                </a:lnTo>
                <a:lnTo>
                  <a:pt x="28279" y="196317"/>
                </a:lnTo>
                <a:lnTo>
                  <a:pt x="37308" y="196772"/>
                </a:lnTo>
                <a:lnTo>
                  <a:pt x="44496" y="196974"/>
                </a:lnTo>
                <a:lnTo>
                  <a:pt x="47747" y="196076"/>
                </a:lnTo>
                <a:lnTo>
                  <a:pt x="53898" y="192537"/>
                </a:lnTo>
                <a:lnTo>
                  <a:pt x="59807" y="187790"/>
                </a:lnTo>
                <a:lnTo>
                  <a:pt x="65608" y="182505"/>
                </a:lnTo>
                <a:lnTo>
                  <a:pt x="71361" y="176981"/>
                </a:lnTo>
                <a:lnTo>
                  <a:pt x="95915" y="152594"/>
                </a:lnTo>
                <a:lnTo>
                  <a:pt x="99171" y="147439"/>
                </a:lnTo>
                <a:lnTo>
                  <a:pt x="102294" y="141145"/>
                </a:lnTo>
                <a:lnTo>
                  <a:pt x="105328" y="134091"/>
                </a:lnTo>
                <a:lnTo>
                  <a:pt x="107351" y="127484"/>
                </a:lnTo>
                <a:lnTo>
                  <a:pt x="108699" y="121174"/>
                </a:lnTo>
                <a:lnTo>
                  <a:pt x="109599" y="115062"/>
                </a:lnTo>
                <a:lnTo>
                  <a:pt x="111151" y="109082"/>
                </a:lnTo>
                <a:lnTo>
                  <a:pt x="113138" y="103191"/>
                </a:lnTo>
                <a:lnTo>
                  <a:pt x="115415" y="97359"/>
                </a:lnTo>
                <a:lnTo>
                  <a:pt x="116933" y="91565"/>
                </a:lnTo>
                <a:lnTo>
                  <a:pt x="117945" y="85798"/>
                </a:lnTo>
                <a:lnTo>
                  <a:pt x="118620" y="80048"/>
                </a:lnTo>
                <a:lnTo>
                  <a:pt x="119070" y="74310"/>
                </a:lnTo>
                <a:lnTo>
                  <a:pt x="119370" y="68580"/>
                </a:lnTo>
                <a:lnTo>
                  <a:pt x="119703" y="57133"/>
                </a:lnTo>
                <a:lnTo>
                  <a:pt x="119969" y="26127"/>
                </a:lnTo>
                <a:lnTo>
                  <a:pt x="119969" y="25817"/>
                </a:lnTo>
                <a:lnTo>
                  <a:pt x="114078" y="31603"/>
                </a:lnTo>
                <a:lnTo>
                  <a:pt x="112589" y="33079"/>
                </a:lnTo>
                <a:lnTo>
                  <a:pt x="111927" y="38814"/>
                </a:lnTo>
                <a:lnTo>
                  <a:pt x="111750" y="43011"/>
                </a:lnTo>
                <a:lnTo>
                  <a:pt x="112585" y="47713"/>
                </a:lnTo>
                <a:lnTo>
                  <a:pt x="114095" y="52753"/>
                </a:lnTo>
                <a:lnTo>
                  <a:pt x="116053" y="58019"/>
                </a:lnTo>
                <a:lnTo>
                  <a:pt x="117359" y="63434"/>
                </a:lnTo>
                <a:lnTo>
                  <a:pt x="118228" y="68948"/>
                </a:lnTo>
                <a:lnTo>
                  <a:pt x="118810" y="74530"/>
                </a:lnTo>
                <a:lnTo>
                  <a:pt x="119197" y="80156"/>
                </a:lnTo>
                <a:lnTo>
                  <a:pt x="119454" y="85812"/>
                </a:lnTo>
                <a:lnTo>
                  <a:pt x="119626" y="91488"/>
                </a:lnTo>
                <a:lnTo>
                  <a:pt x="120693" y="98129"/>
                </a:lnTo>
                <a:lnTo>
                  <a:pt x="122357" y="105414"/>
                </a:lnTo>
                <a:lnTo>
                  <a:pt x="124419" y="113128"/>
                </a:lnTo>
                <a:lnTo>
                  <a:pt x="125794" y="120176"/>
                </a:lnTo>
                <a:lnTo>
                  <a:pt x="126710" y="126779"/>
                </a:lnTo>
                <a:lnTo>
                  <a:pt x="127320" y="133086"/>
                </a:lnTo>
                <a:lnTo>
                  <a:pt x="129632" y="139197"/>
                </a:lnTo>
                <a:lnTo>
                  <a:pt x="133079" y="145175"/>
                </a:lnTo>
                <a:lnTo>
                  <a:pt x="137282" y="151065"/>
                </a:lnTo>
                <a:lnTo>
                  <a:pt x="141036" y="156897"/>
                </a:lnTo>
                <a:lnTo>
                  <a:pt x="144491" y="162690"/>
                </a:lnTo>
                <a:lnTo>
                  <a:pt x="147747" y="168457"/>
                </a:lnTo>
                <a:lnTo>
                  <a:pt x="150871" y="173254"/>
                </a:lnTo>
                <a:lnTo>
                  <a:pt x="153905" y="177405"/>
                </a:lnTo>
                <a:lnTo>
                  <a:pt x="156881" y="181125"/>
                </a:lnTo>
                <a:lnTo>
                  <a:pt x="159817" y="183604"/>
                </a:lnTo>
                <a:lnTo>
                  <a:pt x="162727" y="185257"/>
                </a:lnTo>
                <a:lnTo>
                  <a:pt x="165620" y="186360"/>
                </a:lnTo>
                <a:lnTo>
                  <a:pt x="171374" y="190124"/>
                </a:lnTo>
                <a:lnTo>
                  <a:pt x="174241" y="192461"/>
                </a:lnTo>
                <a:lnTo>
                  <a:pt x="177106" y="194020"/>
                </a:lnTo>
                <a:lnTo>
                  <a:pt x="182828" y="195751"/>
                </a:lnTo>
                <a:lnTo>
                  <a:pt x="185688" y="195260"/>
                </a:lnTo>
                <a:lnTo>
                  <a:pt x="191405" y="192175"/>
                </a:lnTo>
                <a:lnTo>
                  <a:pt x="195216" y="190019"/>
                </a:lnTo>
                <a:lnTo>
                  <a:pt x="204530" y="185083"/>
                </a:lnTo>
                <a:lnTo>
                  <a:pt x="208728" y="181480"/>
                </a:lnTo>
                <a:lnTo>
                  <a:pt x="212480" y="177174"/>
                </a:lnTo>
                <a:lnTo>
                  <a:pt x="222840" y="1628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034"/>
          <p:cNvSpPr/>
          <p:nvPr/>
        </p:nvSpPr>
        <p:spPr>
          <a:xfrm>
            <a:off x="7349490" y="3429000"/>
            <a:ext cx="171301" cy="325752"/>
          </a:xfrm>
          <a:custGeom>
            <a:avLst/>
            <a:gdLst/>
            <a:ahLst/>
            <a:cxnLst/>
            <a:rect l="0" t="0" r="0" b="0"/>
            <a:pathLst>
              <a:path w="171301" h="325752">
                <a:moveTo>
                  <a:pt x="17144" y="0"/>
                </a:moveTo>
                <a:lnTo>
                  <a:pt x="1222" y="0"/>
                </a:lnTo>
                <a:lnTo>
                  <a:pt x="814" y="952"/>
                </a:lnTo>
                <a:lnTo>
                  <a:pt x="161" y="9325"/>
                </a:lnTo>
                <a:lnTo>
                  <a:pt x="71" y="15574"/>
                </a:lnTo>
                <a:lnTo>
                  <a:pt x="0" y="81724"/>
                </a:lnTo>
                <a:lnTo>
                  <a:pt x="953" y="88772"/>
                </a:lnTo>
                <a:lnTo>
                  <a:pt x="2541" y="96329"/>
                </a:lnTo>
                <a:lnTo>
                  <a:pt x="4551" y="104224"/>
                </a:lnTo>
                <a:lnTo>
                  <a:pt x="5891" y="112345"/>
                </a:lnTo>
                <a:lnTo>
                  <a:pt x="6785" y="120617"/>
                </a:lnTo>
                <a:lnTo>
                  <a:pt x="7381" y="128989"/>
                </a:lnTo>
                <a:lnTo>
                  <a:pt x="8731" y="137427"/>
                </a:lnTo>
                <a:lnTo>
                  <a:pt x="10583" y="145910"/>
                </a:lnTo>
                <a:lnTo>
                  <a:pt x="12770" y="154423"/>
                </a:lnTo>
                <a:lnTo>
                  <a:pt x="14228" y="162956"/>
                </a:lnTo>
                <a:lnTo>
                  <a:pt x="15201" y="171503"/>
                </a:lnTo>
                <a:lnTo>
                  <a:pt x="15848" y="180058"/>
                </a:lnTo>
                <a:lnTo>
                  <a:pt x="17233" y="187666"/>
                </a:lnTo>
                <a:lnTo>
                  <a:pt x="19109" y="194643"/>
                </a:lnTo>
                <a:lnTo>
                  <a:pt x="21311" y="201199"/>
                </a:lnTo>
                <a:lnTo>
                  <a:pt x="22780" y="207475"/>
                </a:lnTo>
                <a:lnTo>
                  <a:pt x="23759" y="213564"/>
                </a:lnTo>
                <a:lnTo>
                  <a:pt x="24411" y="219529"/>
                </a:lnTo>
                <a:lnTo>
                  <a:pt x="25799" y="225410"/>
                </a:lnTo>
                <a:lnTo>
                  <a:pt x="27677" y="231235"/>
                </a:lnTo>
                <a:lnTo>
                  <a:pt x="29882" y="237025"/>
                </a:lnTo>
                <a:lnTo>
                  <a:pt x="32330" y="245997"/>
                </a:lnTo>
                <a:lnTo>
                  <a:pt x="32984" y="249723"/>
                </a:lnTo>
                <a:lnTo>
                  <a:pt x="36249" y="256402"/>
                </a:lnTo>
                <a:lnTo>
                  <a:pt x="38454" y="259517"/>
                </a:lnTo>
                <a:lnTo>
                  <a:pt x="40903" y="265519"/>
                </a:lnTo>
                <a:lnTo>
                  <a:pt x="42828" y="274167"/>
                </a:lnTo>
                <a:lnTo>
                  <a:pt x="42862" y="241148"/>
                </a:lnTo>
                <a:lnTo>
                  <a:pt x="43815" y="236966"/>
                </a:lnTo>
                <a:lnTo>
                  <a:pt x="47413" y="229778"/>
                </a:lnTo>
                <a:lnTo>
                  <a:pt x="49647" y="220868"/>
                </a:lnTo>
                <a:lnTo>
                  <a:pt x="50243" y="215825"/>
                </a:lnTo>
                <a:lnTo>
                  <a:pt x="51593" y="210558"/>
                </a:lnTo>
                <a:lnTo>
                  <a:pt x="53445" y="205142"/>
                </a:lnTo>
                <a:lnTo>
                  <a:pt x="58043" y="194997"/>
                </a:lnTo>
                <a:lnTo>
                  <a:pt x="63262" y="187312"/>
                </a:lnTo>
                <a:lnTo>
                  <a:pt x="65987" y="183930"/>
                </a:lnTo>
                <a:lnTo>
                  <a:pt x="68757" y="180723"/>
                </a:lnTo>
                <a:lnTo>
                  <a:pt x="71555" y="177631"/>
                </a:lnTo>
                <a:lnTo>
                  <a:pt x="75325" y="174618"/>
                </a:lnTo>
                <a:lnTo>
                  <a:pt x="79744" y="171657"/>
                </a:lnTo>
                <a:lnTo>
                  <a:pt x="84595" y="168730"/>
                </a:lnTo>
                <a:lnTo>
                  <a:pt x="88782" y="166779"/>
                </a:lnTo>
                <a:lnTo>
                  <a:pt x="92525" y="165479"/>
                </a:lnTo>
                <a:lnTo>
                  <a:pt x="95974" y="164611"/>
                </a:lnTo>
                <a:lnTo>
                  <a:pt x="100177" y="164033"/>
                </a:lnTo>
                <a:lnTo>
                  <a:pt x="104885" y="163648"/>
                </a:lnTo>
                <a:lnTo>
                  <a:pt x="109928" y="163391"/>
                </a:lnTo>
                <a:lnTo>
                  <a:pt x="120612" y="163105"/>
                </a:lnTo>
                <a:lnTo>
                  <a:pt x="126128" y="163029"/>
                </a:lnTo>
                <a:lnTo>
                  <a:pt x="130758" y="163931"/>
                </a:lnTo>
                <a:lnTo>
                  <a:pt x="134797" y="165485"/>
                </a:lnTo>
                <a:lnTo>
                  <a:pt x="138442" y="167473"/>
                </a:lnTo>
                <a:lnTo>
                  <a:pt x="141824" y="169751"/>
                </a:lnTo>
                <a:lnTo>
                  <a:pt x="145032" y="172222"/>
                </a:lnTo>
                <a:lnTo>
                  <a:pt x="148122" y="174822"/>
                </a:lnTo>
                <a:lnTo>
                  <a:pt x="151136" y="177508"/>
                </a:lnTo>
                <a:lnTo>
                  <a:pt x="157023" y="183032"/>
                </a:lnTo>
                <a:lnTo>
                  <a:pt x="159928" y="186791"/>
                </a:lnTo>
                <a:lnTo>
                  <a:pt x="162816" y="191203"/>
                </a:lnTo>
                <a:lnTo>
                  <a:pt x="167612" y="200231"/>
                </a:lnTo>
                <a:lnTo>
                  <a:pt x="169744" y="207419"/>
                </a:lnTo>
                <a:lnTo>
                  <a:pt x="170692" y="216329"/>
                </a:lnTo>
                <a:lnTo>
                  <a:pt x="171112" y="225686"/>
                </a:lnTo>
                <a:lnTo>
                  <a:pt x="171300" y="233020"/>
                </a:lnTo>
                <a:lnTo>
                  <a:pt x="168844" y="241994"/>
                </a:lnTo>
                <a:lnTo>
                  <a:pt x="166855" y="247054"/>
                </a:lnTo>
                <a:lnTo>
                  <a:pt x="164576" y="252333"/>
                </a:lnTo>
                <a:lnTo>
                  <a:pt x="159505" y="263278"/>
                </a:lnTo>
                <a:lnTo>
                  <a:pt x="155866" y="268863"/>
                </a:lnTo>
                <a:lnTo>
                  <a:pt x="151536" y="274492"/>
                </a:lnTo>
                <a:lnTo>
                  <a:pt x="146743" y="280149"/>
                </a:lnTo>
                <a:lnTo>
                  <a:pt x="141644" y="284874"/>
                </a:lnTo>
                <a:lnTo>
                  <a:pt x="136339" y="288976"/>
                </a:lnTo>
                <a:lnTo>
                  <a:pt x="130898" y="292663"/>
                </a:lnTo>
                <a:lnTo>
                  <a:pt x="125365" y="296073"/>
                </a:lnTo>
                <a:lnTo>
                  <a:pt x="119771" y="299299"/>
                </a:lnTo>
                <a:lnTo>
                  <a:pt x="108477" y="305424"/>
                </a:lnTo>
                <a:lnTo>
                  <a:pt x="85704" y="317117"/>
                </a:lnTo>
                <a:lnTo>
                  <a:pt x="79996" y="319997"/>
                </a:lnTo>
                <a:lnTo>
                  <a:pt x="75238" y="321916"/>
                </a:lnTo>
                <a:lnTo>
                  <a:pt x="71113" y="323196"/>
                </a:lnTo>
                <a:lnTo>
                  <a:pt x="67411" y="324049"/>
                </a:lnTo>
                <a:lnTo>
                  <a:pt x="63991" y="324617"/>
                </a:lnTo>
                <a:lnTo>
                  <a:pt x="60758" y="324996"/>
                </a:lnTo>
                <a:lnTo>
                  <a:pt x="57650" y="325249"/>
                </a:lnTo>
                <a:lnTo>
                  <a:pt x="54626" y="325418"/>
                </a:lnTo>
                <a:lnTo>
                  <a:pt x="44600" y="325710"/>
                </a:lnTo>
                <a:lnTo>
                  <a:pt x="35634" y="325751"/>
                </a:lnTo>
                <a:lnTo>
                  <a:pt x="35186" y="324799"/>
                </a:lnTo>
                <a:lnTo>
                  <a:pt x="34555" y="318910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035"/>
          <p:cNvSpPr/>
          <p:nvPr/>
        </p:nvSpPr>
        <p:spPr>
          <a:xfrm>
            <a:off x="7606816" y="3549015"/>
            <a:ext cx="135275" cy="197133"/>
          </a:xfrm>
          <a:custGeom>
            <a:avLst/>
            <a:gdLst/>
            <a:ahLst/>
            <a:cxnLst/>
            <a:rect l="0" t="0" r="0" b="0"/>
            <a:pathLst>
              <a:path w="135275" h="197133">
                <a:moveTo>
                  <a:pt x="51284" y="0"/>
                </a:moveTo>
                <a:lnTo>
                  <a:pt x="51284" y="11931"/>
                </a:lnTo>
                <a:lnTo>
                  <a:pt x="50332" y="14622"/>
                </a:lnTo>
                <a:lnTo>
                  <a:pt x="46733" y="20151"/>
                </a:lnTo>
                <a:lnTo>
                  <a:pt x="43487" y="22959"/>
                </a:lnTo>
                <a:lnTo>
                  <a:pt x="39418" y="25783"/>
                </a:lnTo>
                <a:lnTo>
                  <a:pt x="34801" y="28618"/>
                </a:lnTo>
                <a:lnTo>
                  <a:pt x="30770" y="32414"/>
                </a:lnTo>
                <a:lnTo>
                  <a:pt x="27131" y="36849"/>
                </a:lnTo>
                <a:lnTo>
                  <a:pt x="23752" y="41711"/>
                </a:lnTo>
                <a:lnTo>
                  <a:pt x="20546" y="44952"/>
                </a:lnTo>
                <a:lnTo>
                  <a:pt x="17457" y="47113"/>
                </a:lnTo>
                <a:lnTo>
                  <a:pt x="14445" y="48553"/>
                </a:lnTo>
                <a:lnTo>
                  <a:pt x="11484" y="50466"/>
                </a:lnTo>
                <a:lnTo>
                  <a:pt x="8559" y="52694"/>
                </a:lnTo>
                <a:lnTo>
                  <a:pt x="5655" y="55132"/>
                </a:lnTo>
                <a:lnTo>
                  <a:pt x="3720" y="57709"/>
                </a:lnTo>
                <a:lnTo>
                  <a:pt x="1569" y="63114"/>
                </a:lnTo>
                <a:lnTo>
                  <a:pt x="614" y="68690"/>
                </a:lnTo>
                <a:lnTo>
                  <a:pt x="0" y="75481"/>
                </a:lnTo>
                <a:lnTo>
                  <a:pt x="2455" y="78949"/>
                </a:lnTo>
                <a:lnTo>
                  <a:pt x="4444" y="81207"/>
                </a:lnTo>
                <a:lnTo>
                  <a:pt x="6723" y="82714"/>
                </a:lnTo>
                <a:lnTo>
                  <a:pt x="9194" y="83717"/>
                </a:lnTo>
                <a:lnTo>
                  <a:pt x="11794" y="84386"/>
                </a:lnTo>
                <a:lnTo>
                  <a:pt x="14480" y="84832"/>
                </a:lnTo>
                <a:lnTo>
                  <a:pt x="17223" y="85130"/>
                </a:lnTo>
                <a:lnTo>
                  <a:pt x="20004" y="85328"/>
                </a:lnTo>
                <a:lnTo>
                  <a:pt x="22810" y="85460"/>
                </a:lnTo>
                <a:lnTo>
                  <a:pt x="28469" y="85607"/>
                </a:lnTo>
                <a:lnTo>
                  <a:pt x="57504" y="85714"/>
                </a:lnTo>
                <a:lnTo>
                  <a:pt x="62098" y="86670"/>
                </a:lnTo>
                <a:lnTo>
                  <a:pt x="66114" y="88260"/>
                </a:lnTo>
                <a:lnTo>
                  <a:pt x="69743" y="90272"/>
                </a:lnTo>
                <a:lnTo>
                  <a:pt x="74067" y="91614"/>
                </a:lnTo>
                <a:lnTo>
                  <a:pt x="78855" y="92508"/>
                </a:lnTo>
                <a:lnTo>
                  <a:pt x="83952" y="93105"/>
                </a:lnTo>
                <a:lnTo>
                  <a:pt x="89255" y="93502"/>
                </a:lnTo>
                <a:lnTo>
                  <a:pt x="94696" y="93767"/>
                </a:lnTo>
                <a:lnTo>
                  <a:pt x="100228" y="93944"/>
                </a:lnTo>
                <a:lnTo>
                  <a:pt x="104868" y="95014"/>
                </a:lnTo>
                <a:lnTo>
                  <a:pt x="108914" y="96680"/>
                </a:lnTo>
                <a:lnTo>
                  <a:pt x="112564" y="98743"/>
                </a:lnTo>
                <a:lnTo>
                  <a:pt x="115950" y="101071"/>
                </a:lnTo>
                <a:lnTo>
                  <a:pt x="119159" y="103576"/>
                </a:lnTo>
                <a:lnTo>
                  <a:pt x="122251" y="106198"/>
                </a:lnTo>
                <a:lnTo>
                  <a:pt x="125266" y="108898"/>
                </a:lnTo>
                <a:lnTo>
                  <a:pt x="131155" y="114439"/>
                </a:lnTo>
                <a:lnTo>
                  <a:pt x="133106" y="117250"/>
                </a:lnTo>
                <a:lnTo>
                  <a:pt x="135274" y="122913"/>
                </a:lnTo>
                <a:lnTo>
                  <a:pt x="134900" y="125757"/>
                </a:lnTo>
                <a:lnTo>
                  <a:pt x="133698" y="128606"/>
                </a:lnTo>
                <a:lnTo>
                  <a:pt x="131944" y="131457"/>
                </a:lnTo>
                <a:lnTo>
                  <a:pt x="129822" y="135263"/>
                </a:lnTo>
                <a:lnTo>
                  <a:pt x="124926" y="144571"/>
                </a:lnTo>
                <a:lnTo>
                  <a:pt x="122285" y="148768"/>
                </a:lnTo>
                <a:lnTo>
                  <a:pt x="119573" y="152519"/>
                </a:lnTo>
                <a:lnTo>
                  <a:pt x="116813" y="155972"/>
                </a:lnTo>
                <a:lnTo>
                  <a:pt x="113067" y="159226"/>
                </a:lnTo>
                <a:lnTo>
                  <a:pt x="108665" y="162348"/>
                </a:lnTo>
                <a:lnTo>
                  <a:pt x="103826" y="165382"/>
                </a:lnTo>
                <a:lnTo>
                  <a:pt x="99646" y="168357"/>
                </a:lnTo>
                <a:lnTo>
                  <a:pt x="95908" y="171293"/>
                </a:lnTo>
                <a:lnTo>
                  <a:pt x="92463" y="174203"/>
                </a:lnTo>
                <a:lnTo>
                  <a:pt x="88262" y="177095"/>
                </a:lnTo>
                <a:lnTo>
                  <a:pt x="83555" y="179976"/>
                </a:lnTo>
                <a:lnTo>
                  <a:pt x="78514" y="182849"/>
                </a:lnTo>
                <a:lnTo>
                  <a:pt x="73247" y="184764"/>
                </a:lnTo>
                <a:lnTo>
                  <a:pt x="67831" y="186041"/>
                </a:lnTo>
                <a:lnTo>
                  <a:pt x="62315" y="186892"/>
                </a:lnTo>
                <a:lnTo>
                  <a:pt x="57685" y="188412"/>
                </a:lnTo>
                <a:lnTo>
                  <a:pt x="53646" y="190378"/>
                </a:lnTo>
                <a:lnTo>
                  <a:pt x="50001" y="192641"/>
                </a:lnTo>
                <a:lnTo>
                  <a:pt x="45666" y="194150"/>
                </a:lnTo>
                <a:lnTo>
                  <a:pt x="40872" y="195156"/>
                </a:lnTo>
                <a:lnTo>
                  <a:pt x="35770" y="195826"/>
                </a:lnTo>
                <a:lnTo>
                  <a:pt x="31416" y="196273"/>
                </a:lnTo>
                <a:lnTo>
                  <a:pt x="27561" y="196571"/>
                </a:lnTo>
                <a:lnTo>
                  <a:pt x="19081" y="197049"/>
                </a:lnTo>
                <a:lnTo>
                  <a:pt x="15382" y="197115"/>
                </a:lnTo>
                <a:lnTo>
                  <a:pt x="13062" y="197132"/>
                </a:lnTo>
                <a:lnTo>
                  <a:pt x="11515" y="196191"/>
                </a:lnTo>
                <a:lnTo>
                  <a:pt x="10484" y="194612"/>
                </a:lnTo>
                <a:lnTo>
                  <a:pt x="8829" y="189783"/>
                </a:lnTo>
                <a:lnTo>
                  <a:pt x="9646" y="189387"/>
                </a:lnTo>
                <a:lnTo>
                  <a:pt x="11143" y="189123"/>
                </a:lnTo>
                <a:lnTo>
                  <a:pt x="16993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036"/>
          <p:cNvSpPr/>
          <p:nvPr/>
        </p:nvSpPr>
        <p:spPr>
          <a:xfrm>
            <a:off x="8018144" y="3558019"/>
            <a:ext cx="342901" cy="153442"/>
          </a:xfrm>
          <a:custGeom>
            <a:avLst/>
            <a:gdLst/>
            <a:ahLst/>
            <a:cxnLst/>
            <a:rect l="0" t="0" r="0" b="0"/>
            <a:pathLst>
              <a:path w="342901" h="153442">
                <a:moveTo>
                  <a:pt x="8573" y="16713"/>
                </a:moveTo>
                <a:lnTo>
                  <a:pt x="32" y="16713"/>
                </a:lnTo>
                <a:lnTo>
                  <a:pt x="0" y="91056"/>
                </a:lnTo>
                <a:lnTo>
                  <a:pt x="953" y="96755"/>
                </a:lnTo>
                <a:lnTo>
                  <a:pt x="2540" y="102459"/>
                </a:lnTo>
                <a:lnTo>
                  <a:pt x="4552" y="108167"/>
                </a:lnTo>
                <a:lnTo>
                  <a:pt x="5892" y="112925"/>
                </a:lnTo>
                <a:lnTo>
                  <a:pt x="6786" y="117049"/>
                </a:lnTo>
                <a:lnTo>
                  <a:pt x="7382" y="120751"/>
                </a:lnTo>
                <a:lnTo>
                  <a:pt x="7779" y="125125"/>
                </a:lnTo>
                <a:lnTo>
                  <a:pt x="8044" y="129945"/>
                </a:lnTo>
                <a:lnTo>
                  <a:pt x="8469" y="142267"/>
                </a:lnTo>
                <a:lnTo>
                  <a:pt x="8571" y="153441"/>
                </a:lnTo>
                <a:lnTo>
                  <a:pt x="8573" y="105028"/>
                </a:lnTo>
                <a:lnTo>
                  <a:pt x="9525" y="99402"/>
                </a:lnTo>
                <a:lnTo>
                  <a:pt x="11113" y="93747"/>
                </a:lnTo>
                <a:lnTo>
                  <a:pt x="13124" y="88072"/>
                </a:lnTo>
                <a:lnTo>
                  <a:pt x="15417" y="82383"/>
                </a:lnTo>
                <a:lnTo>
                  <a:pt x="17898" y="76685"/>
                </a:lnTo>
                <a:lnTo>
                  <a:pt x="20504" y="70982"/>
                </a:lnTo>
                <a:lnTo>
                  <a:pt x="23195" y="66227"/>
                </a:lnTo>
                <a:lnTo>
                  <a:pt x="25941" y="62105"/>
                </a:lnTo>
                <a:lnTo>
                  <a:pt x="28725" y="58405"/>
                </a:lnTo>
                <a:lnTo>
                  <a:pt x="30580" y="54032"/>
                </a:lnTo>
                <a:lnTo>
                  <a:pt x="31817" y="49213"/>
                </a:lnTo>
                <a:lnTo>
                  <a:pt x="32642" y="44094"/>
                </a:lnTo>
                <a:lnTo>
                  <a:pt x="35096" y="40683"/>
                </a:lnTo>
                <a:lnTo>
                  <a:pt x="38637" y="38408"/>
                </a:lnTo>
                <a:lnTo>
                  <a:pt x="46700" y="35880"/>
                </a:lnTo>
                <a:lnTo>
                  <a:pt x="57097" y="34257"/>
                </a:lnTo>
                <a:lnTo>
                  <a:pt x="63985" y="33937"/>
                </a:lnTo>
                <a:lnTo>
                  <a:pt x="66469" y="34863"/>
                </a:lnTo>
                <a:lnTo>
                  <a:pt x="71770" y="38432"/>
                </a:lnTo>
                <a:lnTo>
                  <a:pt x="73565" y="40717"/>
                </a:lnTo>
                <a:lnTo>
                  <a:pt x="74761" y="43194"/>
                </a:lnTo>
                <a:lnTo>
                  <a:pt x="75558" y="45797"/>
                </a:lnTo>
                <a:lnTo>
                  <a:pt x="77042" y="48485"/>
                </a:lnTo>
                <a:lnTo>
                  <a:pt x="78985" y="51229"/>
                </a:lnTo>
                <a:lnTo>
                  <a:pt x="81232" y="54011"/>
                </a:lnTo>
                <a:lnTo>
                  <a:pt x="82729" y="57771"/>
                </a:lnTo>
                <a:lnTo>
                  <a:pt x="83728" y="62182"/>
                </a:lnTo>
                <a:lnTo>
                  <a:pt x="84394" y="67029"/>
                </a:lnTo>
                <a:lnTo>
                  <a:pt x="85790" y="72164"/>
                </a:lnTo>
                <a:lnTo>
                  <a:pt x="87674" y="77493"/>
                </a:lnTo>
                <a:lnTo>
                  <a:pt x="89882" y="82951"/>
                </a:lnTo>
                <a:lnTo>
                  <a:pt x="91354" y="88494"/>
                </a:lnTo>
                <a:lnTo>
                  <a:pt x="92336" y="94094"/>
                </a:lnTo>
                <a:lnTo>
                  <a:pt x="92990" y="99733"/>
                </a:lnTo>
                <a:lnTo>
                  <a:pt x="93425" y="104445"/>
                </a:lnTo>
                <a:lnTo>
                  <a:pt x="93716" y="108538"/>
                </a:lnTo>
                <a:lnTo>
                  <a:pt x="93911" y="112220"/>
                </a:lnTo>
                <a:lnTo>
                  <a:pt x="93088" y="116579"/>
                </a:lnTo>
                <a:lnTo>
                  <a:pt x="91585" y="121390"/>
                </a:lnTo>
                <a:lnTo>
                  <a:pt x="89632" y="126503"/>
                </a:lnTo>
                <a:lnTo>
                  <a:pt x="88330" y="130864"/>
                </a:lnTo>
                <a:lnTo>
                  <a:pt x="87462" y="134724"/>
                </a:lnTo>
                <a:lnTo>
                  <a:pt x="86069" y="143211"/>
                </a:lnTo>
                <a:lnTo>
                  <a:pt x="85879" y="146912"/>
                </a:lnTo>
                <a:lnTo>
                  <a:pt x="85793" y="149827"/>
                </a:lnTo>
                <a:lnTo>
                  <a:pt x="85735" y="146085"/>
                </a:lnTo>
                <a:lnTo>
                  <a:pt x="85725" y="104756"/>
                </a:lnTo>
                <a:lnTo>
                  <a:pt x="86678" y="99221"/>
                </a:lnTo>
                <a:lnTo>
                  <a:pt x="88265" y="93626"/>
                </a:lnTo>
                <a:lnTo>
                  <a:pt x="90277" y="87991"/>
                </a:lnTo>
                <a:lnTo>
                  <a:pt x="92569" y="82329"/>
                </a:lnTo>
                <a:lnTo>
                  <a:pt x="95050" y="76650"/>
                </a:lnTo>
                <a:lnTo>
                  <a:pt x="100348" y="65259"/>
                </a:lnTo>
                <a:lnTo>
                  <a:pt x="105877" y="53846"/>
                </a:lnTo>
                <a:lnTo>
                  <a:pt x="108684" y="49089"/>
                </a:lnTo>
                <a:lnTo>
                  <a:pt x="111509" y="44964"/>
                </a:lnTo>
                <a:lnTo>
                  <a:pt x="114345" y="41262"/>
                </a:lnTo>
                <a:lnTo>
                  <a:pt x="118140" y="37842"/>
                </a:lnTo>
                <a:lnTo>
                  <a:pt x="122575" y="34609"/>
                </a:lnTo>
                <a:lnTo>
                  <a:pt x="127437" y="31501"/>
                </a:lnTo>
                <a:lnTo>
                  <a:pt x="135380" y="28048"/>
                </a:lnTo>
                <a:lnTo>
                  <a:pt x="145205" y="26104"/>
                </a:lnTo>
                <a:lnTo>
                  <a:pt x="154060" y="25393"/>
                </a:lnTo>
                <a:lnTo>
                  <a:pt x="158324" y="25333"/>
                </a:lnTo>
                <a:lnTo>
                  <a:pt x="160794" y="26270"/>
                </a:lnTo>
                <a:lnTo>
                  <a:pt x="166080" y="29851"/>
                </a:lnTo>
                <a:lnTo>
                  <a:pt x="168823" y="33092"/>
                </a:lnTo>
                <a:lnTo>
                  <a:pt x="171604" y="37157"/>
                </a:lnTo>
                <a:lnTo>
                  <a:pt x="174411" y="41772"/>
                </a:lnTo>
                <a:lnTo>
                  <a:pt x="176281" y="45802"/>
                </a:lnTo>
                <a:lnTo>
                  <a:pt x="177528" y="49441"/>
                </a:lnTo>
                <a:lnTo>
                  <a:pt x="178360" y="52819"/>
                </a:lnTo>
                <a:lnTo>
                  <a:pt x="179867" y="56976"/>
                </a:lnTo>
                <a:lnTo>
                  <a:pt x="181824" y="61653"/>
                </a:lnTo>
                <a:lnTo>
                  <a:pt x="184081" y="66675"/>
                </a:lnTo>
                <a:lnTo>
                  <a:pt x="185586" y="70976"/>
                </a:lnTo>
                <a:lnTo>
                  <a:pt x="186590" y="74796"/>
                </a:lnTo>
                <a:lnTo>
                  <a:pt x="187259" y="78295"/>
                </a:lnTo>
                <a:lnTo>
                  <a:pt x="188656" y="82533"/>
                </a:lnTo>
                <a:lnTo>
                  <a:pt x="190540" y="87263"/>
                </a:lnTo>
                <a:lnTo>
                  <a:pt x="192750" y="92321"/>
                </a:lnTo>
                <a:lnTo>
                  <a:pt x="194223" y="96646"/>
                </a:lnTo>
                <a:lnTo>
                  <a:pt x="195205" y="100482"/>
                </a:lnTo>
                <a:lnTo>
                  <a:pt x="195859" y="103991"/>
                </a:lnTo>
                <a:lnTo>
                  <a:pt x="196295" y="107284"/>
                </a:lnTo>
                <a:lnTo>
                  <a:pt x="196586" y="110431"/>
                </a:lnTo>
                <a:lnTo>
                  <a:pt x="196781" y="113482"/>
                </a:lnTo>
                <a:lnTo>
                  <a:pt x="197862" y="116468"/>
                </a:lnTo>
                <a:lnTo>
                  <a:pt x="199536" y="119411"/>
                </a:lnTo>
                <a:lnTo>
                  <a:pt x="201604" y="122326"/>
                </a:lnTo>
                <a:lnTo>
                  <a:pt x="202983" y="125222"/>
                </a:lnTo>
                <a:lnTo>
                  <a:pt x="203902" y="128105"/>
                </a:lnTo>
                <a:lnTo>
                  <a:pt x="204515" y="130979"/>
                </a:lnTo>
                <a:lnTo>
                  <a:pt x="205877" y="132896"/>
                </a:lnTo>
                <a:lnTo>
                  <a:pt x="207736" y="134173"/>
                </a:lnTo>
                <a:lnTo>
                  <a:pt x="209928" y="135025"/>
                </a:lnTo>
                <a:lnTo>
                  <a:pt x="214904" y="138511"/>
                </a:lnTo>
                <a:lnTo>
                  <a:pt x="217565" y="140774"/>
                </a:lnTo>
                <a:lnTo>
                  <a:pt x="220291" y="142283"/>
                </a:lnTo>
                <a:lnTo>
                  <a:pt x="225861" y="143960"/>
                </a:lnTo>
                <a:lnTo>
                  <a:pt x="234350" y="144903"/>
                </a:lnTo>
                <a:lnTo>
                  <a:pt x="237197" y="144083"/>
                </a:lnTo>
                <a:lnTo>
                  <a:pt x="242899" y="140632"/>
                </a:lnTo>
                <a:lnTo>
                  <a:pt x="248608" y="135923"/>
                </a:lnTo>
                <a:lnTo>
                  <a:pt x="251464" y="133334"/>
                </a:lnTo>
                <a:lnTo>
                  <a:pt x="257177" y="127917"/>
                </a:lnTo>
                <a:lnTo>
                  <a:pt x="260035" y="125139"/>
                </a:lnTo>
                <a:lnTo>
                  <a:pt x="262891" y="121382"/>
                </a:lnTo>
                <a:lnTo>
                  <a:pt x="265749" y="116972"/>
                </a:lnTo>
                <a:lnTo>
                  <a:pt x="268606" y="112128"/>
                </a:lnTo>
                <a:lnTo>
                  <a:pt x="271463" y="106993"/>
                </a:lnTo>
                <a:lnTo>
                  <a:pt x="277179" y="96207"/>
                </a:lnTo>
                <a:lnTo>
                  <a:pt x="294323" y="62388"/>
                </a:lnTo>
                <a:lnTo>
                  <a:pt x="296228" y="56688"/>
                </a:lnTo>
                <a:lnTo>
                  <a:pt x="297498" y="50983"/>
                </a:lnTo>
                <a:lnTo>
                  <a:pt x="298345" y="45275"/>
                </a:lnTo>
                <a:lnTo>
                  <a:pt x="299861" y="40517"/>
                </a:lnTo>
                <a:lnTo>
                  <a:pt x="301825" y="36392"/>
                </a:lnTo>
                <a:lnTo>
                  <a:pt x="304088" y="32690"/>
                </a:lnTo>
                <a:lnTo>
                  <a:pt x="305595" y="28317"/>
                </a:lnTo>
                <a:lnTo>
                  <a:pt x="306600" y="23496"/>
                </a:lnTo>
                <a:lnTo>
                  <a:pt x="308214" y="11174"/>
                </a:lnTo>
                <a:lnTo>
                  <a:pt x="308435" y="6949"/>
                </a:lnTo>
                <a:lnTo>
                  <a:pt x="308600" y="0"/>
                </a:lnTo>
                <a:lnTo>
                  <a:pt x="308611" y="19730"/>
                </a:lnTo>
                <a:lnTo>
                  <a:pt x="309563" y="23487"/>
                </a:lnTo>
                <a:lnTo>
                  <a:pt x="311150" y="27897"/>
                </a:lnTo>
                <a:lnTo>
                  <a:pt x="313162" y="32742"/>
                </a:lnTo>
                <a:lnTo>
                  <a:pt x="314502" y="37876"/>
                </a:lnTo>
                <a:lnTo>
                  <a:pt x="315396" y="43204"/>
                </a:lnTo>
                <a:lnTo>
                  <a:pt x="315993" y="48662"/>
                </a:lnTo>
                <a:lnTo>
                  <a:pt x="316389" y="54205"/>
                </a:lnTo>
                <a:lnTo>
                  <a:pt x="316654" y="59805"/>
                </a:lnTo>
                <a:lnTo>
                  <a:pt x="316830" y="65443"/>
                </a:lnTo>
                <a:lnTo>
                  <a:pt x="317900" y="70155"/>
                </a:lnTo>
                <a:lnTo>
                  <a:pt x="319567" y="74249"/>
                </a:lnTo>
                <a:lnTo>
                  <a:pt x="321629" y="77930"/>
                </a:lnTo>
                <a:lnTo>
                  <a:pt x="323005" y="82289"/>
                </a:lnTo>
                <a:lnTo>
                  <a:pt x="323922" y="87101"/>
                </a:lnTo>
                <a:lnTo>
                  <a:pt x="324533" y="92213"/>
                </a:lnTo>
                <a:lnTo>
                  <a:pt x="324940" y="97527"/>
                </a:lnTo>
                <a:lnTo>
                  <a:pt x="325212" y="102974"/>
                </a:lnTo>
                <a:lnTo>
                  <a:pt x="325594" y="117202"/>
                </a:lnTo>
                <a:lnTo>
                  <a:pt x="325649" y="120853"/>
                </a:lnTo>
                <a:lnTo>
                  <a:pt x="326637" y="124240"/>
                </a:lnTo>
                <a:lnTo>
                  <a:pt x="328248" y="127450"/>
                </a:lnTo>
                <a:lnTo>
                  <a:pt x="330274" y="130543"/>
                </a:lnTo>
                <a:lnTo>
                  <a:pt x="332578" y="132604"/>
                </a:lnTo>
                <a:lnTo>
                  <a:pt x="335067" y="133979"/>
                </a:lnTo>
                <a:lnTo>
                  <a:pt x="337678" y="134895"/>
                </a:lnTo>
                <a:lnTo>
                  <a:pt x="339419" y="136459"/>
                </a:lnTo>
                <a:lnTo>
                  <a:pt x="340579" y="138454"/>
                </a:lnTo>
                <a:lnTo>
                  <a:pt x="342900" y="1453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037"/>
          <p:cNvSpPr/>
          <p:nvPr/>
        </p:nvSpPr>
        <p:spPr>
          <a:xfrm>
            <a:off x="8343900" y="3489007"/>
            <a:ext cx="17145" cy="8573"/>
          </a:xfrm>
          <a:custGeom>
            <a:avLst/>
            <a:gdLst/>
            <a:ahLst/>
            <a:cxnLst/>
            <a:rect l="0" t="0" r="0" b="0"/>
            <a:pathLst>
              <a:path w="17145" h="8573">
                <a:moveTo>
                  <a:pt x="17144" y="8572"/>
                </a:moveTo>
                <a:lnTo>
                  <a:pt x="12593" y="8572"/>
                </a:lnTo>
                <a:lnTo>
                  <a:pt x="11253" y="7620"/>
                </a:lnTo>
                <a:lnTo>
                  <a:pt x="10359" y="6033"/>
                </a:lnTo>
                <a:lnTo>
                  <a:pt x="8676" y="353"/>
                </a:lnTo>
                <a:lnTo>
                  <a:pt x="7690" y="235"/>
                </a:lnTo>
                <a:lnTo>
                  <a:pt x="6078" y="1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038"/>
          <p:cNvSpPr/>
          <p:nvPr/>
        </p:nvSpPr>
        <p:spPr>
          <a:xfrm>
            <a:off x="8446769" y="3549015"/>
            <a:ext cx="222887" cy="162373"/>
          </a:xfrm>
          <a:custGeom>
            <a:avLst/>
            <a:gdLst/>
            <a:ahLst/>
            <a:cxnLst/>
            <a:rect l="0" t="0" r="0" b="0"/>
            <a:pathLst>
              <a:path w="222887" h="162373">
                <a:moveTo>
                  <a:pt x="0" y="0"/>
                </a:moveTo>
                <a:lnTo>
                  <a:pt x="0" y="82912"/>
                </a:lnTo>
                <a:lnTo>
                  <a:pt x="953" y="88612"/>
                </a:lnTo>
                <a:lnTo>
                  <a:pt x="2540" y="94317"/>
                </a:lnTo>
                <a:lnTo>
                  <a:pt x="4552" y="100026"/>
                </a:lnTo>
                <a:lnTo>
                  <a:pt x="5892" y="105736"/>
                </a:lnTo>
                <a:lnTo>
                  <a:pt x="6786" y="111448"/>
                </a:lnTo>
                <a:lnTo>
                  <a:pt x="7382" y="117161"/>
                </a:lnTo>
                <a:lnTo>
                  <a:pt x="7779" y="121922"/>
                </a:lnTo>
                <a:lnTo>
                  <a:pt x="8044" y="126049"/>
                </a:lnTo>
                <a:lnTo>
                  <a:pt x="8338" y="133174"/>
                </a:lnTo>
                <a:lnTo>
                  <a:pt x="8503" y="142541"/>
                </a:lnTo>
                <a:lnTo>
                  <a:pt x="8572" y="162372"/>
                </a:lnTo>
                <a:lnTo>
                  <a:pt x="8573" y="150901"/>
                </a:lnTo>
                <a:lnTo>
                  <a:pt x="9525" y="147273"/>
                </a:lnTo>
                <a:lnTo>
                  <a:pt x="11113" y="142949"/>
                </a:lnTo>
                <a:lnTo>
                  <a:pt x="13124" y="138162"/>
                </a:lnTo>
                <a:lnTo>
                  <a:pt x="14464" y="133065"/>
                </a:lnTo>
                <a:lnTo>
                  <a:pt x="15358" y="127763"/>
                </a:lnTo>
                <a:lnTo>
                  <a:pt x="15955" y="122322"/>
                </a:lnTo>
                <a:lnTo>
                  <a:pt x="17304" y="116791"/>
                </a:lnTo>
                <a:lnTo>
                  <a:pt x="19156" y="111198"/>
                </a:lnTo>
                <a:lnTo>
                  <a:pt x="21344" y="105565"/>
                </a:lnTo>
                <a:lnTo>
                  <a:pt x="26315" y="91685"/>
                </a:lnTo>
                <a:lnTo>
                  <a:pt x="28974" y="83983"/>
                </a:lnTo>
                <a:lnTo>
                  <a:pt x="32651" y="76943"/>
                </a:lnTo>
                <a:lnTo>
                  <a:pt x="37007" y="70345"/>
                </a:lnTo>
                <a:lnTo>
                  <a:pt x="41816" y="64042"/>
                </a:lnTo>
                <a:lnTo>
                  <a:pt x="46928" y="57934"/>
                </a:lnTo>
                <a:lnTo>
                  <a:pt x="52240" y="51958"/>
                </a:lnTo>
                <a:lnTo>
                  <a:pt x="62272" y="41189"/>
                </a:lnTo>
                <a:lnTo>
                  <a:pt x="69904" y="33229"/>
                </a:lnTo>
                <a:lnTo>
                  <a:pt x="74225" y="29772"/>
                </a:lnTo>
                <a:lnTo>
                  <a:pt x="79012" y="26515"/>
                </a:lnTo>
                <a:lnTo>
                  <a:pt x="84107" y="23392"/>
                </a:lnTo>
                <a:lnTo>
                  <a:pt x="88457" y="21310"/>
                </a:lnTo>
                <a:lnTo>
                  <a:pt x="92309" y="19921"/>
                </a:lnTo>
                <a:lnTo>
                  <a:pt x="99128" y="18379"/>
                </a:lnTo>
                <a:lnTo>
                  <a:pt x="105335" y="17693"/>
                </a:lnTo>
                <a:lnTo>
                  <a:pt x="109276" y="17510"/>
                </a:lnTo>
                <a:lnTo>
                  <a:pt x="118735" y="17307"/>
                </a:lnTo>
                <a:lnTo>
                  <a:pt x="122020" y="19158"/>
                </a:lnTo>
                <a:lnTo>
                  <a:pt x="124209" y="22297"/>
                </a:lnTo>
                <a:lnTo>
                  <a:pt x="125668" y="26295"/>
                </a:lnTo>
                <a:lnTo>
                  <a:pt x="128547" y="29912"/>
                </a:lnTo>
                <a:lnTo>
                  <a:pt x="132371" y="33276"/>
                </a:lnTo>
                <a:lnTo>
                  <a:pt x="136824" y="36471"/>
                </a:lnTo>
                <a:lnTo>
                  <a:pt x="139795" y="40507"/>
                </a:lnTo>
                <a:lnTo>
                  <a:pt x="141773" y="45102"/>
                </a:lnTo>
                <a:lnTo>
                  <a:pt x="143093" y="50070"/>
                </a:lnTo>
                <a:lnTo>
                  <a:pt x="147100" y="63211"/>
                </a:lnTo>
                <a:lnTo>
                  <a:pt x="149501" y="70715"/>
                </a:lnTo>
                <a:lnTo>
                  <a:pt x="151103" y="77624"/>
                </a:lnTo>
                <a:lnTo>
                  <a:pt x="152171" y="84134"/>
                </a:lnTo>
                <a:lnTo>
                  <a:pt x="152882" y="90379"/>
                </a:lnTo>
                <a:lnTo>
                  <a:pt x="154309" y="95495"/>
                </a:lnTo>
                <a:lnTo>
                  <a:pt x="156213" y="99858"/>
                </a:lnTo>
                <a:lnTo>
                  <a:pt x="158435" y="103720"/>
                </a:lnTo>
                <a:lnTo>
                  <a:pt x="159915" y="108199"/>
                </a:lnTo>
                <a:lnTo>
                  <a:pt x="160904" y="113090"/>
                </a:lnTo>
                <a:lnTo>
                  <a:pt x="161562" y="118256"/>
                </a:lnTo>
                <a:lnTo>
                  <a:pt x="162953" y="122652"/>
                </a:lnTo>
                <a:lnTo>
                  <a:pt x="164833" y="126535"/>
                </a:lnTo>
                <a:lnTo>
                  <a:pt x="167039" y="130077"/>
                </a:lnTo>
                <a:lnTo>
                  <a:pt x="169462" y="133390"/>
                </a:lnTo>
                <a:lnTo>
                  <a:pt x="172030" y="136551"/>
                </a:lnTo>
                <a:lnTo>
                  <a:pt x="174694" y="139612"/>
                </a:lnTo>
                <a:lnTo>
                  <a:pt x="178376" y="141652"/>
                </a:lnTo>
                <a:lnTo>
                  <a:pt x="182735" y="143012"/>
                </a:lnTo>
                <a:lnTo>
                  <a:pt x="194316" y="145195"/>
                </a:lnTo>
                <a:lnTo>
                  <a:pt x="200873" y="145573"/>
                </a:lnTo>
                <a:lnTo>
                  <a:pt x="222886" y="1457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039"/>
          <p:cNvSpPr/>
          <p:nvPr/>
        </p:nvSpPr>
        <p:spPr>
          <a:xfrm>
            <a:off x="7341305" y="3943470"/>
            <a:ext cx="359658" cy="196895"/>
          </a:xfrm>
          <a:custGeom>
            <a:avLst/>
            <a:gdLst/>
            <a:ahLst/>
            <a:cxnLst/>
            <a:rect l="0" t="0" r="0" b="0"/>
            <a:pathLst>
              <a:path w="359658" h="196895">
                <a:moveTo>
                  <a:pt x="51047" y="25597"/>
                </a:moveTo>
                <a:lnTo>
                  <a:pt x="46496" y="25597"/>
                </a:lnTo>
                <a:lnTo>
                  <a:pt x="44203" y="26550"/>
                </a:lnTo>
                <a:lnTo>
                  <a:pt x="36219" y="32382"/>
                </a:lnTo>
                <a:lnTo>
                  <a:pt x="29809" y="38367"/>
                </a:lnTo>
                <a:lnTo>
                  <a:pt x="22106" y="45997"/>
                </a:lnTo>
                <a:lnTo>
                  <a:pt x="20323" y="48722"/>
                </a:lnTo>
                <a:lnTo>
                  <a:pt x="18342" y="54290"/>
                </a:lnTo>
                <a:lnTo>
                  <a:pt x="16861" y="58061"/>
                </a:lnTo>
                <a:lnTo>
                  <a:pt x="14921" y="62480"/>
                </a:lnTo>
                <a:lnTo>
                  <a:pt x="12676" y="67330"/>
                </a:lnTo>
                <a:lnTo>
                  <a:pt x="11179" y="72469"/>
                </a:lnTo>
                <a:lnTo>
                  <a:pt x="10181" y="77800"/>
                </a:lnTo>
                <a:lnTo>
                  <a:pt x="9516" y="83259"/>
                </a:lnTo>
                <a:lnTo>
                  <a:pt x="8119" y="88804"/>
                </a:lnTo>
                <a:lnTo>
                  <a:pt x="6236" y="94405"/>
                </a:lnTo>
                <a:lnTo>
                  <a:pt x="4028" y="100044"/>
                </a:lnTo>
                <a:lnTo>
                  <a:pt x="2556" y="105708"/>
                </a:lnTo>
                <a:lnTo>
                  <a:pt x="1575" y="111390"/>
                </a:lnTo>
                <a:lnTo>
                  <a:pt x="921" y="117082"/>
                </a:lnTo>
                <a:lnTo>
                  <a:pt x="484" y="123734"/>
                </a:lnTo>
                <a:lnTo>
                  <a:pt x="194" y="131027"/>
                </a:lnTo>
                <a:lnTo>
                  <a:pt x="0" y="138746"/>
                </a:lnTo>
                <a:lnTo>
                  <a:pt x="823" y="145797"/>
                </a:lnTo>
                <a:lnTo>
                  <a:pt x="2325" y="152403"/>
                </a:lnTo>
                <a:lnTo>
                  <a:pt x="4278" y="158712"/>
                </a:lnTo>
                <a:lnTo>
                  <a:pt x="5580" y="163871"/>
                </a:lnTo>
                <a:lnTo>
                  <a:pt x="6448" y="168262"/>
                </a:lnTo>
                <a:lnTo>
                  <a:pt x="7027" y="172142"/>
                </a:lnTo>
                <a:lnTo>
                  <a:pt x="8365" y="175681"/>
                </a:lnTo>
                <a:lnTo>
                  <a:pt x="10210" y="178993"/>
                </a:lnTo>
                <a:lnTo>
                  <a:pt x="12393" y="182154"/>
                </a:lnTo>
                <a:lnTo>
                  <a:pt x="17357" y="188205"/>
                </a:lnTo>
                <a:lnTo>
                  <a:pt x="20015" y="191153"/>
                </a:lnTo>
                <a:lnTo>
                  <a:pt x="23691" y="193117"/>
                </a:lnTo>
                <a:lnTo>
                  <a:pt x="32857" y="195301"/>
                </a:lnTo>
                <a:lnTo>
                  <a:pt x="40740" y="196271"/>
                </a:lnTo>
                <a:lnTo>
                  <a:pt x="50533" y="196817"/>
                </a:lnTo>
                <a:lnTo>
                  <a:pt x="53562" y="196894"/>
                </a:lnTo>
                <a:lnTo>
                  <a:pt x="56534" y="195992"/>
                </a:lnTo>
                <a:lnTo>
                  <a:pt x="62375" y="192451"/>
                </a:lnTo>
                <a:lnTo>
                  <a:pt x="68147" y="187702"/>
                </a:lnTo>
                <a:lnTo>
                  <a:pt x="73887" y="182416"/>
                </a:lnTo>
                <a:lnTo>
                  <a:pt x="79614" y="176892"/>
                </a:lnTo>
                <a:lnTo>
                  <a:pt x="82474" y="173133"/>
                </a:lnTo>
                <a:lnTo>
                  <a:pt x="85333" y="168722"/>
                </a:lnTo>
                <a:lnTo>
                  <a:pt x="88192" y="163876"/>
                </a:lnTo>
                <a:lnTo>
                  <a:pt x="91051" y="158741"/>
                </a:lnTo>
                <a:lnTo>
                  <a:pt x="96766" y="147955"/>
                </a:lnTo>
                <a:lnTo>
                  <a:pt x="105339" y="131172"/>
                </a:lnTo>
                <a:lnTo>
                  <a:pt x="107245" y="125508"/>
                </a:lnTo>
                <a:lnTo>
                  <a:pt x="108515" y="119827"/>
                </a:lnTo>
                <a:lnTo>
                  <a:pt x="109361" y="114135"/>
                </a:lnTo>
                <a:lnTo>
                  <a:pt x="110878" y="107482"/>
                </a:lnTo>
                <a:lnTo>
                  <a:pt x="112842" y="100189"/>
                </a:lnTo>
                <a:lnTo>
                  <a:pt x="115104" y="92470"/>
                </a:lnTo>
                <a:lnTo>
                  <a:pt x="117564" y="85419"/>
                </a:lnTo>
                <a:lnTo>
                  <a:pt x="120157" y="78814"/>
                </a:lnTo>
                <a:lnTo>
                  <a:pt x="122838" y="72505"/>
                </a:lnTo>
                <a:lnTo>
                  <a:pt x="124626" y="66394"/>
                </a:lnTo>
                <a:lnTo>
                  <a:pt x="125817" y="60415"/>
                </a:lnTo>
                <a:lnTo>
                  <a:pt x="126611" y="54524"/>
                </a:lnTo>
                <a:lnTo>
                  <a:pt x="126188" y="49644"/>
                </a:lnTo>
                <a:lnTo>
                  <a:pt x="124953" y="45438"/>
                </a:lnTo>
                <a:lnTo>
                  <a:pt x="121042" y="37273"/>
                </a:lnTo>
                <a:lnTo>
                  <a:pt x="116128" y="27294"/>
                </a:lnTo>
                <a:lnTo>
                  <a:pt x="114437" y="22918"/>
                </a:lnTo>
                <a:lnTo>
                  <a:pt x="113309" y="19049"/>
                </a:lnTo>
                <a:lnTo>
                  <a:pt x="112558" y="15517"/>
                </a:lnTo>
                <a:lnTo>
                  <a:pt x="111104" y="13162"/>
                </a:lnTo>
                <a:lnTo>
                  <a:pt x="109183" y="11592"/>
                </a:lnTo>
                <a:lnTo>
                  <a:pt x="106949" y="10545"/>
                </a:lnTo>
                <a:lnTo>
                  <a:pt x="105460" y="8895"/>
                </a:lnTo>
                <a:lnTo>
                  <a:pt x="104468" y="6842"/>
                </a:lnTo>
                <a:lnTo>
                  <a:pt x="103806" y="4521"/>
                </a:lnTo>
                <a:lnTo>
                  <a:pt x="102412" y="2974"/>
                </a:lnTo>
                <a:lnTo>
                  <a:pt x="100530" y="1943"/>
                </a:lnTo>
                <a:lnTo>
                  <a:pt x="95900" y="796"/>
                </a:lnTo>
                <a:lnTo>
                  <a:pt x="86916" y="0"/>
                </a:lnTo>
                <a:lnTo>
                  <a:pt x="83499" y="2473"/>
                </a:lnTo>
                <a:lnTo>
                  <a:pt x="78094" y="7271"/>
                </a:lnTo>
                <a:lnTo>
                  <a:pt x="78604" y="7665"/>
                </a:lnTo>
                <a:lnTo>
                  <a:pt x="84262" y="8348"/>
                </a:lnTo>
                <a:lnTo>
                  <a:pt x="94520" y="8438"/>
                </a:lnTo>
                <a:lnTo>
                  <a:pt x="118499" y="8451"/>
                </a:lnTo>
                <a:lnTo>
                  <a:pt x="122685" y="9404"/>
                </a:lnTo>
                <a:lnTo>
                  <a:pt x="129876" y="13003"/>
                </a:lnTo>
                <a:lnTo>
                  <a:pt x="136247" y="17777"/>
                </a:lnTo>
                <a:lnTo>
                  <a:pt x="143207" y="23074"/>
                </a:lnTo>
                <a:lnTo>
                  <a:pt x="152649" y="28603"/>
                </a:lnTo>
                <a:lnTo>
                  <a:pt x="160656" y="34236"/>
                </a:lnTo>
                <a:lnTo>
                  <a:pt x="164125" y="37071"/>
                </a:lnTo>
                <a:lnTo>
                  <a:pt x="167390" y="40867"/>
                </a:lnTo>
                <a:lnTo>
                  <a:pt x="170519" y="45302"/>
                </a:lnTo>
                <a:lnTo>
                  <a:pt x="173558" y="50164"/>
                </a:lnTo>
                <a:lnTo>
                  <a:pt x="176536" y="55310"/>
                </a:lnTo>
                <a:lnTo>
                  <a:pt x="182385" y="66108"/>
                </a:lnTo>
                <a:lnTo>
                  <a:pt x="185278" y="70702"/>
                </a:lnTo>
                <a:lnTo>
                  <a:pt x="188160" y="74717"/>
                </a:lnTo>
                <a:lnTo>
                  <a:pt x="191033" y="78346"/>
                </a:lnTo>
                <a:lnTo>
                  <a:pt x="193900" y="82671"/>
                </a:lnTo>
                <a:lnTo>
                  <a:pt x="196765" y="87459"/>
                </a:lnTo>
                <a:lnTo>
                  <a:pt x="199628" y="92556"/>
                </a:lnTo>
                <a:lnTo>
                  <a:pt x="205348" y="103299"/>
                </a:lnTo>
                <a:lnTo>
                  <a:pt x="208207" y="108831"/>
                </a:lnTo>
                <a:lnTo>
                  <a:pt x="211065" y="113471"/>
                </a:lnTo>
                <a:lnTo>
                  <a:pt x="213923" y="117517"/>
                </a:lnTo>
                <a:lnTo>
                  <a:pt x="216781" y="121167"/>
                </a:lnTo>
                <a:lnTo>
                  <a:pt x="218687" y="125506"/>
                </a:lnTo>
                <a:lnTo>
                  <a:pt x="219957" y="130303"/>
                </a:lnTo>
                <a:lnTo>
                  <a:pt x="220803" y="135406"/>
                </a:lnTo>
                <a:lnTo>
                  <a:pt x="221368" y="139760"/>
                </a:lnTo>
                <a:lnTo>
                  <a:pt x="221744" y="143616"/>
                </a:lnTo>
                <a:lnTo>
                  <a:pt x="221996" y="147139"/>
                </a:lnTo>
                <a:lnTo>
                  <a:pt x="223115" y="150440"/>
                </a:lnTo>
                <a:lnTo>
                  <a:pt x="224814" y="153593"/>
                </a:lnTo>
                <a:lnTo>
                  <a:pt x="226899" y="156648"/>
                </a:lnTo>
                <a:lnTo>
                  <a:pt x="227337" y="159636"/>
                </a:lnTo>
                <a:lnTo>
                  <a:pt x="226676" y="162582"/>
                </a:lnTo>
                <a:lnTo>
                  <a:pt x="222570" y="171178"/>
                </a:lnTo>
                <a:lnTo>
                  <a:pt x="217968" y="171285"/>
                </a:lnTo>
                <a:lnTo>
                  <a:pt x="216620" y="170347"/>
                </a:lnTo>
                <a:lnTo>
                  <a:pt x="215722" y="168770"/>
                </a:lnTo>
                <a:lnTo>
                  <a:pt x="215122" y="166765"/>
                </a:lnTo>
                <a:lnTo>
                  <a:pt x="211917" y="161999"/>
                </a:lnTo>
                <a:lnTo>
                  <a:pt x="209729" y="159394"/>
                </a:lnTo>
                <a:lnTo>
                  <a:pt x="208270" y="155753"/>
                </a:lnTo>
                <a:lnTo>
                  <a:pt x="207297" y="151420"/>
                </a:lnTo>
                <a:lnTo>
                  <a:pt x="206649" y="146626"/>
                </a:lnTo>
                <a:lnTo>
                  <a:pt x="206217" y="141526"/>
                </a:lnTo>
                <a:lnTo>
                  <a:pt x="205928" y="136220"/>
                </a:lnTo>
                <a:lnTo>
                  <a:pt x="205608" y="125245"/>
                </a:lnTo>
                <a:lnTo>
                  <a:pt x="205466" y="114018"/>
                </a:lnTo>
                <a:lnTo>
                  <a:pt x="206380" y="107404"/>
                </a:lnTo>
                <a:lnTo>
                  <a:pt x="207943" y="100138"/>
                </a:lnTo>
                <a:lnTo>
                  <a:pt x="209937" y="92436"/>
                </a:lnTo>
                <a:lnTo>
                  <a:pt x="212218" y="85396"/>
                </a:lnTo>
                <a:lnTo>
                  <a:pt x="214692" y="78798"/>
                </a:lnTo>
                <a:lnTo>
                  <a:pt x="217294" y="72494"/>
                </a:lnTo>
                <a:lnTo>
                  <a:pt x="219981" y="66387"/>
                </a:lnTo>
                <a:lnTo>
                  <a:pt x="225506" y="54521"/>
                </a:lnTo>
                <a:lnTo>
                  <a:pt x="229266" y="48690"/>
                </a:lnTo>
                <a:lnTo>
                  <a:pt x="233677" y="42897"/>
                </a:lnTo>
                <a:lnTo>
                  <a:pt x="238523" y="37130"/>
                </a:lnTo>
                <a:lnTo>
                  <a:pt x="243659" y="32333"/>
                </a:lnTo>
                <a:lnTo>
                  <a:pt x="248987" y="28183"/>
                </a:lnTo>
                <a:lnTo>
                  <a:pt x="254445" y="24464"/>
                </a:lnTo>
                <a:lnTo>
                  <a:pt x="259988" y="21031"/>
                </a:lnTo>
                <a:lnTo>
                  <a:pt x="265588" y="17791"/>
                </a:lnTo>
                <a:lnTo>
                  <a:pt x="275939" y="11650"/>
                </a:lnTo>
                <a:lnTo>
                  <a:pt x="283714" y="5746"/>
                </a:lnTo>
                <a:lnTo>
                  <a:pt x="288073" y="3791"/>
                </a:lnTo>
                <a:lnTo>
                  <a:pt x="297997" y="1618"/>
                </a:lnTo>
                <a:lnTo>
                  <a:pt x="308758" y="652"/>
                </a:lnTo>
                <a:lnTo>
                  <a:pt x="314294" y="395"/>
                </a:lnTo>
                <a:lnTo>
                  <a:pt x="325526" y="2648"/>
                </a:lnTo>
                <a:lnTo>
                  <a:pt x="331188" y="4583"/>
                </a:lnTo>
                <a:lnTo>
                  <a:pt x="336868" y="6825"/>
                </a:lnTo>
                <a:lnTo>
                  <a:pt x="342559" y="9272"/>
                </a:lnTo>
                <a:lnTo>
                  <a:pt x="359657" y="170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040"/>
          <p:cNvSpPr/>
          <p:nvPr/>
        </p:nvSpPr>
        <p:spPr>
          <a:xfrm>
            <a:off x="7992532" y="3935079"/>
            <a:ext cx="299934" cy="184220"/>
          </a:xfrm>
          <a:custGeom>
            <a:avLst/>
            <a:gdLst/>
            <a:ahLst/>
            <a:cxnLst/>
            <a:rect l="0" t="0" r="0" b="0"/>
            <a:pathLst>
              <a:path w="299934" h="184220">
                <a:moveTo>
                  <a:pt x="8468" y="16843"/>
                </a:moveTo>
                <a:lnTo>
                  <a:pt x="1087" y="24224"/>
                </a:lnTo>
                <a:lnTo>
                  <a:pt x="425" y="27426"/>
                </a:lnTo>
                <a:lnTo>
                  <a:pt x="131" y="32977"/>
                </a:lnTo>
                <a:lnTo>
                  <a:pt x="0" y="41794"/>
                </a:lnTo>
                <a:lnTo>
                  <a:pt x="918" y="46812"/>
                </a:lnTo>
                <a:lnTo>
                  <a:pt x="2482" y="52062"/>
                </a:lnTo>
                <a:lnTo>
                  <a:pt x="4477" y="57467"/>
                </a:lnTo>
                <a:lnTo>
                  <a:pt x="5807" y="63928"/>
                </a:lnTo>
                <a:lnTo>
                  <a:pt x="6694" y="71093"/>
                </a:lnTo>
                <a:lnTo>
                  <a:pt x="7285" y="78727"/>
                </a:lnTo>
                <a:lnTo>
                  <a:pt x="7679" y="85722"/>
                </a:lnTo>
                <a:lnTo>
                  <a:pt x="8117" y="98573"/>
                </a:lnTo>
                <a:lnTo>
                  <a:pt x="8422" y="134921"/>
                </a:lnTo>
                <a:lnTo>
                  <a:pt x="8437" y="141282"/>
                </a:lnTo>
                <a:lnTo>
                  <a:pt x="9400" y="147427"/>
                </a:lnTo>
                <a:lnTo>
                  <a:pt x="10994" y="153429"/>
                </a:lnTo>
                <a:lnTo>
                  <a:pt x="13009" y="159336"/>
                </a:lnTo>
                <a:lnTo>
                  <a:pt x="14352" y="164226"/>
                </a:lnTo>
                <a:lnTo>
                  <a:pt x="15248" y="168438"/>
                </a:lnTo>
                <a:lnTo>
                  <a:pt x="16686" y="177492"/>
                </a:lnTo>
                <a:lnTo>
                  <a:pt x="16883" y="181270"/>
                </a:lnTo>
                <a:lnTo>
                  <a:pt x="16970" y="184219"/>
                </a:lnTo>
                <a:lnTo>
                  <a:pt x="17009" y="182355"/>
                </a:lnTo>
                <a:lnTo>
                  <a:pt x="17972" y="181477"/>
                </a:lnTo>
                <a:lnTo>
                  <a:pt x="19566" y="180891"/>
                </a:lnTo>
                <a:lnTo>
                  <a:pt x="21581" y="180501"/>
                </a:lnTo>
                <a:lnTo>
                  <a:pt x="22926" y="179289"/>
                </a:lnTo>
                <a:lnTo>
                  <a:pt x="23821" y="177528"/>
                </a:lnTo>
                <a:lnTo>
                  <a:pt x="24418" y="175401"/>
                </a:lnTo>
                <a:lnTo>
                  <a:pt x="24816" y="172078"/>
                </a:lnTo>
                <a:lnTo>
                  <a:pt x="25082" y="167958"/>
                </a:lnTo>
                <a:lnTo>
                  <a:pt x="25259" y="163307"/>
                </a:lnTo>
                <a:lnTo>
                  <a:pt x="25508" y="147658"/>
                </a:lnTo>
                <a:lnTo>
                  <a:pt x="26496" y="141201"/>
                </a:lnTo>
                <a:lnTo>
                  <a:pt x="28106" y="134038"/>
                </a:lnTo>
                <a:lnTo>
                  <a:pt x="40228" y="87733"/>
                </a:lnTo>
                <a:lnTo>
                  <a:pt x="45761" y="69305"/>
                </a:lnTo>
                <a:lnTo>
                  <a:pt x="49522" y="61342"/>
                </a:lnTo>
                <a:lnTo>
                  <a:pt x="53934" y="54129"/>
                </a:lnTo>
                <a:lnTo>
                  <a:pt x="58781" y="47415"/>
                </a:lnTo>
                <a:lnTo>
                  <a:pt x="62966" y="41035"/>
                </a:lnTo>
                <a:lnTo>
                  <a:pt x="66707" y="34876"/>
                </a:lnTo>
                <a:lnTo>
                  <a:pt x="70154" y="28865"/>
                </a:lnTo>
                <a:lnTo>
                  <a:pt x="74357" y="22953"/>
                </a:lnTo>
                <a:lnTo>
                  <a:pt x="79064" y="17106"/>
                </a:lnTo>
                <a:lnTo>
                  <a:pt x="84107" y="11304"/>
                </a:lnTo>
                <a:lnTo>
                  <a:pt x="88422" y="7435"/>
                </a:lnTo>
                <a:lnTo>
                  <a:pt x="95755" y="3137"/>
                </a:lnTo>
                <a:lnTo>
                  <a:pt x="102190" y="1226"/>
                </a:lnTo>
                <a:lnTo>
                  <a:pt x="109177" y="377"/>
                </a:lnTo>
                <a:lnTo>
                  <a:pt x="113707" y="151"/>
                </a:lnTo>
                <a:lnTo>
                  <a:pt x="118632" y="0"/>
                </a:lnTo>
                <a:lnTo>
                  <a:pt x="122868" y="852"/>
                </a:lnTo>
                <a:lnTo>
                  <a:pt x="130115" y="4339"/>
                </a:lnTo>
                <a:lnTo>
                  <a:pt x="132429" y="7554"/>
                </a:lnTo>
                <a:lnTo>
                  <a:pt x="133970" y="11603"/>
                </a:lnTo>
                <a:lnTo>
                  <a:pt x="134999" y="16207"/>
                </a:lnTo>
                <a:lnTo>
                  <a:pt x="136636" y="21182"/>
                </a:lnTo>
                <a:lnTo>
                  <a:pt x="138681" y="26403"/>
                </a:lnTo>
                <a:lnTo>
                  <a:pt x="140997" y="31789"/>
                </a:lnTo>
                <a:lnTo>
                  <a:pt x="146110" y="42853"/>
                </a:lnTo>
                <a:lnTo>
                  <a:pt x="148807" y="48471"/>
                </a:lnTo>
                <a:lnTo>
                  <a:pt x="150605" y="54121"/>
                </a:lnTo>
                <a:lnTo>
                  <a:pt x="151803" y="59793"/>
                </a:lnTo>
                <a:lnTo>
                  <a:pt x="152602" y="65478"/>
                </a:lnTo>
                <a:lnTo>
                  <a:pt x="153135" y="72127"/>
                </a:lnTo>
                <a:lnTo>
                  <a:pt x="153490" y="79416"/>
                </a:lnTo>
                <a:lnTo>
                  <a:pt x="153990" y="98248"/>
                </a:lnTo>
                <a:lnTo>
                  <a:pt x="154187" y="125148"/>
                </a:lnTo>
                <a:lnTo>
                  <a:pt x="154199" y="135391"/>
                </a:lnTo>
                <a:lnTo>
                  <a:pt x="155152" y="135880"/>
                </a:lnTo>
                <a:lnTo>
                  <a:pt x="158751" y="136423"/>
                </a:lnTo>
                <a:lnTo>
                  <a:pt x="160092" y="135616"/>
                </a:lnTo>
                <a:lnTo>
                  <a:pt x="160985" y="134125"/>
                </a:lnTo>
                <a:lnTo>
                  <a:pt x="161581" y="132178"/>
                </a:lnTo>
                <a:lnTo>
                  <a:pt x="161978" y="128976"/>
                </a:lnTo>
                <a:lnTo>
                  <a:pt x="162243" y="124935"/>
                </a:lnTo>
                <a:lnTo>
                  <a:pt x="162420" y="120337"/>
                </a:lnTo>
                <a:lnTo>
                  <a:pt x="162668" y="104764"/>
                </a:lnTo>
                <a:lnTo>
                  <a:pt x="163656" y="99270"/>
                </a:lnTo>
                <a:lnTo>
                  <a:pt x="165266" y="93701"/>
                </a:lnTo>
                <a:lnTo>
                  <a:pt x="169596" y="81482"/>
                </a:lnTo>
                <a:lnTo>
                  <a:pt x="174695" y="66527"/>
                </a:lnTo>
                <a:lnTo>
                  <a:pt x="177388" y="59491"/>
                </a:lnTo>
                <a:lnTo>
                  <a:pt x="180136" y="52895"/>
                </a:lnTo>
                <a:lnTo>
                  <a:pt x="182921" y="46593"/>
                </a:lnTo>
                <a:lnTo>
                  <a:pt x="186681" y="40486"/>
                </a:lnTo>
                <a:lnTo>
                  <a:pt x="191094" y="34510"/>
                </a:lnTo>
                <a:lnTo>
                  <a:pt x="195942" y="28621"/>
                </a:lnTo>
                <a:lnTo>
                  <a:pt x="200126" y="23742"/>
                </a:lnTo>
                <a:lnTo>
                  <a:pt x="203866" y="19538"/>
                </a:lnTo>
                <a:lnTo>
                  <a:pt x="207314" y="15782"/>
                </a:lnTo>
                <a:lnTo>
                  <a:pt x="211517" y="13278"/>
                </a:lnTo>
                <a:lnTo>
                  <a:pt x="216224" y="11609"/>
                </a:lnTo>
                <a:lnTo>
                  <a:pt x="225581" y="9755"/>
                </a:lnTo>
                <a:lnTo>
                  <a:pt x="232915" y="8930"/>
                </a:lnTo>
                <a:lnTo>
                  <a:pt x="237848" y="8466"/>
                </a:lnTo>
                <a:lnTo>
                  <a:pt x="239493" y="9353"/>
                </a:lnTo>
                <a:lnTo>
                  <a:pt x="243861" y="12880"/>
                </a:lnTo>
                <a:lnTo>
                  <a:pt x="248977" y="17621"/>
                </a:lnTo>
                <a:lnTo>
                  <a:pt x="251674" y="20220"/>
                </a:lnTo>
                <a:lnTo>
                  <a:pt x="254425" y="23857"/>
                </a:lnTo>
                <a:lnTo>
                  <a:pt x="257212" y="28186"/>
                </a:lnTo>
                <a:lnTo>
                  <a:pt x="260022" y="32978"/>
                </a:lnTo>
                <a:lnTo>
                  <a:pt x="261896" y="38077"/>
                </a:lnTo>
                <a:lnTo>
                  <a:pt x="263145" y="43382"/>
                </a:lnTo>
                <a:lnTo>
                  <a:pt x="263977" y="48823"/>
                </a:lnTo>
                <a:lnTo>
                  <a:pt x="265486" y="54355"/>
                </a:lnTo>
                <a:lnTo>
                  <a:pt x="267442" y="59949"/>
                </a:lnTo>
                <a:lnTo>
                  <a:pt x="269700" y="65583"/>
                </a:lnTo>
                <a:lnTo>
                  <a:pt x="272158" y="71244"/>
                </a:lnTo>
                <a:lnTo>
                  <a:pt x="277428" y="82614"/>
                </a:lnTo>
                <a:lnTo>
                  <a:pt x="285750" y="99725"/>
                </a:lnTo>
                <a:lnTo>
                  <a:pt x="287620" y="104482"/>
                </a:lnTo>
                <a:lnTo>
                  <a:pt x="288867" y="108607"/>
                </a:lnTo>
                <a:lnTo>
                  <a:pt x="289698" y="112309"/>
                </a:lnTo>
                <a:lnTo>
                  <a:pt x="291205" y="115729"/>
                </a:lnTo>
                <a:lnTo>
                  <a:pt x="293162" y="118963"/>
                </a:lnTo>
                <a:lnTo>
                  <a:pt x="299933" y="1282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041"/>
          <p:cNvSpPr/>
          <p:nvPr/>
        </p:nvSpPr>
        <p:spPr>
          <a:xfrm>
            <a:off x="8343937" y="3926309"/>
            <a:ext cx="214276" cy="162342"/>
          </a:xfrm>
          <a:custGeom>
            <a:avLst/>
            <a:gdLst/>
            <a:ahLst/>
            <a:cxnLst/>
            <a:rect l="0" t="0" r="0" b="0"/>
            <a:pathLst>
              <a:path w="214276" h="162342">
                <a:moveTo>
                  <a:pt x="94260" y="8468"/>
                </a:moveTo>
                <a:lnTo>
                  <a:pt x="94260" y="249"/>
                </a:lnTo>
                <a:lnTo>
                  <a:pt x="89709" y="0"/>
                </a:lnTo>
                <a:lnTo>
                  <a:pt x="87416" y="918"/>
                </a:lnTo>
                <a:lnTo>
                  <a:pt x="82329" y="4478"/>
                </a:lnTo>
                <a:lnTo>
                  <a:pt x="76892" y="6695"/>
                </a:lnTo>
                <a:lnTo>
                  <a:pt x="74108" y="7286"/>
                </a:lnTo>
                <a:lnTo>
                  <a:pt x="71301" y="9585"/>
                </a:lnTo>
                <a:lnTo>
                  <a:pt x="68477" y="13023"/>
                </a:lnTo>
                <a:lnTo>
                  <a:pt x="65641" y="17220"/>
                </a:lnTo>
                <a:lnTo>
                  <a:pt x="61846" y="21922"/>
                </a:lnTo>
                <a:lnTo>
                  <a:pt x="57410" y="26963"/>
                </a:lnTo>
                <a:lnTo>
                  <a:pt x="52548" y="32228"/>
                </a:lnTo>
                <a:lnTo>
                  <a:pt x="48354" y="37643"/>
                </a:lnTo>
                <a:lnTo>
                  <a:pt x="44607" y="43158"/>
                </a:lnTo>
                <a:lnTo>
                  <a:pt x="41155" y="48740"/>
                </a:lnTo>
                <a:lnTo>
                  <a:pt x="37901" y="54366"/>
                </a:lnTo>
                <a:lnTo>
                  <a:pt x="31747" y="65697"/>
                </a:lnTo>
                <a:lnTo>
                  <a:pt x="27820" y="71386"/>
                </a:lnTo>
                <a:lnTo>
                  <a:pt x="23296" y="77083"/>
                </a:lnTo>
                <a:lnTo>
                  <a:pt x="18376" y="82787"/>
                </a:lnTo>
                <a:lnTo>
                  <a:pt x="15095" y="88494"/>
                </a:lnTo>
                <a:lnTo>
                  <a:pt x="12909" y="94204"/>
                </a:lnTo>
                <a:lnTo>
                  <a:pt x="11450" y="99915"/>
                </a:lnTo>
                <a:lnTo>
                  <a:pt x="9526" y="105628"/>
                </a:lnTo>
                <a:lnTo>
                  <a:pt x="7291" y="111341"/>
                </a:lnTo>
                <a:lnTo>
                  <a:pt x="4848" y="117055"/>
                </a:lnTo>
                <a:lnTo>
                  <a:pt x="3220" y="121817"/>
                </a:lnTo>
                <a:lnTo>
                  <a:pt x="2134" y="125944"/>
                </a:lnTo>
                <a:lnTo>
                  <a:pt x="1410" y="129648"/>
                </a:lnTo>
                <a:lnTo>
                  <a:pt x="928" y="134022"/>
                </a:lnTo>
                <a:lnTo>
                  <a:pt x="606" y="138844"/>
                </a:lnTo>
                <a:lnTo>
                  <a:pt x="90" y="151167"/>
                </a:lnTo>
                <a:lnTo>
                  <a:pt x="19" y="155393"/>
                </a:lnTo>
                <a:lnTo>
                  <a:pt x="0" y="157852"/>
                </a:lnTo>
                <a:lnTo>
                  <a:pt x="940" y="159493"/>
                </a:lnTo>
                <a:lnTo>
                  <a:pt x="2519" y="160586"/>
                </a:lnTo>
                <a:lnTo>
                  <a:pt x="6813" y="161801"/>
                </a:lnTo>
                <a:lnTo>
                  <a:pt x="11898" y="162341"/>
                </a:lnTo>
                <a:lnTo>
                  <a:pt x="14586" y="161533"/>
                </a:lnTo>
                <a:lnTo>
                  <a:pt x="20115" y="158094"/>
                </a:lnTo>
                <a:lnTo>
                  <a:pt x="25747" y="153391"/>
                </a:lnTo>
                <a:lnTo>
                  <a:pt x="28582" y="150804"/>
                </a:lnTo>
                <a:lnTo>
                  <a:pt x="34273" y="145388"/>
                </a:lnTo>
                <a:lnTo>
                  <a:pt x="37123" y="142611"/>
                </a:lnTo>
                <a:lnTo>
                  <a:pt x="39976" y="138854"/>
                </a:lnTo>
                <a:lnTo>
                  <a:pt x="42831" y="134445"/>
                </a:lnTo>
                <a:lnTo>
                  <a:pt x="45686" y="129600"/>
                </a:lnTo>
                <a:lnTo>
                  <a:pt x="48542" y="124465"/>
                </a:lnTo>
                <a:lnTo>
                  <a:pt x="54256" y="113680"/>
                </a:lnTo>
                <a:lnTo>
                  <a:pt x="71401" y="79860"/>
                </a:lnTo>
                <a:lnTo>
                  <a:pt x="73305" y="74160"/>
                </a:lnTo>
                <a:lnTo>
                  <a:pt x="74575" y="68456"/>
                </a:lnTo>
                <a:lnTo>
                  <a:pt x="75422" y="62747"/>
                </a:lnTo>
                <a:lnTo>
                  <a:pt x="76938" y="57037"/>
                </a:lnTo>
                <a:lnTo>
                  <a:pt x="78903" y="51325"/>
                </a:lnTo>
                <a:lnTo>
                  <a:pt x="81165" y="45612"/>
                </a:lnTo>
                <a:lnTo>
                  <a:pt x="82671" y="40850"/>
                </a:lnTo>
                <a:lnTo>
                  <a:pt x="83678" y="36724"/>
                </a:lnTo>
                <a:lnTo>
                  <a:pt x="85653" y="25806"/>
                </a:lnTo>
                <a:lnTo>
                  <a:pt x="91572" y="25651"/>
                </a:lnTo>
                <a:lnTo>
                  <a:pt x="93066" y="25630"/>
                </a:lnTo>
                <a:lnTo>
                  <a:pt x="93464" y="26577"/>
                </a:lnTo>
                <a:lnTo>
                  <a:pt x="93906" y="30169"/>
                </a:lnTo>
                <a:lnTo>
                  <a:pt x="94977" y="33413"/>
                </a:lnTo>
                <a:lnTo>
                  <a:pt x="96643" y="37481"/>
                </a:lnTo>
                <a:lnTo>
                  <a:pt x="98706" y="42097"/>
                </a:lnTo>
                <a:lnTo>
                  <a:pt x="101035" y="46127"/>
                </a:lnTo>
                <a:lnTo>
                  <a:pt x="103539" y="49767"/>
                </a:lnTo>
                <a:lnTo>
                  <a:pt x="106161" y="53146"/>
                </a:lnTo>
                <a:lnTo>
                  <a:pt x="108861" y="57303"/>
                </a:lnTo>
                <a:lnTo>
                  <a:pt x="111615" y="61980"/>
                </a:lnTo>
                <a:lnTo>
                  <a:pt x="114402" y="67003"/>
                </a:lnTo>
                <a:lnTo>
                  <a:pt x="116261" y="71303"/>
                </a:lnTo>
                <a:lnTo>
                  <a:pt x="117500" y="75123"/>
                </a:lnTo>
                <a:lnTo>
                  <a:pt x="118325" y="78622"/>
                </a:lnTo>
                <a:lnTo>
                  <a:pt x="119829" y="82860"/>
                </a:lnTo>
                <a:lnTo>
                  <a:pt x="121784" y="87590"/>
                </a:lnTo>
                <a:lnTo>
                  <a:pt x="124039" y="92649"/>
                </a:lnTo>
                <a:lnTo>
                  <a:pt x="129085" y="103349"/>
                </a:lnTo>
                <a:lnTo>
                  <a:pt x="131764" y="108870"/>
                </a:lnTo>
                <a:lnTo>
                  <a:pt x="134503" y="113502"/>
                </a:lnTo>
                <a:lnTo>
                  <a:pt x="137281" y="117544"/>
                </a:lnTo>
                <a:lnTo>
                  <a:pt x="140085" y="121190"/>
                </a:lnTo>
                <a:lnTo>
                  <a:pt x="143861" y="125526"/>
                </a:lnTo>
                <a:lnTo>
                  <a:pt x="148282" y="130322"/>
                </a:lnTo>
                <a:lnTo>
                  <a:pt x="153135" y="135424"/>
                </a:lnTo>
                <a:lnTo>
                  <a:pt x="157322" y="138825"/>
                </a:lnTo>
                <a:lnTo>
                  <a:pt x="161067" y="141093"/>
                </a:lnTo>
                <a:lnTo>
                  <a:pt x="164515" y="142605"/>
                </a:lnTo>
                <a:lnTo>
                  <a:pt x="170887" y="146824"/>
                </a:lnTo>
                <a:lnTo>
                  <a:pt x="173920" y="149283"/>
                </a:lnTo>
                <a:lnTo>
                  <a:pt x="176894" y="150922"/>
                </a:lnTo>
                <a:lnTo>
                  <a:pt x="182739" y="152744"/>
                </a:lnTo>
                <a:lnTo>
                  <a:pt x="186584" y="153229"/>
                </a:lnTo>
                <a:lnTo>
                  <a:pt x="191052" y="153553"/>
                </a:lnTo>
                <a:lnTo>
                  <a:pt x="200144" y="153913"/>
                </a:lnTo>
                <a:lnTo>
                  <a:pt x="214275" y="1542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042"/>
          <p:cNvSpPr/>
          <p:nvPr/>
        </p:nvSpPr>
        <p:spPr>
          <a:xfrm>
            <a:off x="8553273" y="3909060"/>
            <a:ext cx="133528" cy="222886"/>
          </a:xfrm>
          <a:custGeom>
            <a:avLst/>
            <a:gdLst/>
            <a:ahLst/>
            <a:cxnLst/>
            <a:rect l="0" t="0" r="0" b="0"/>
            <a:pathLst>
              <a:path w="133528" h="222886">
                <a:moveTo>
                  <a:pt x="4939" y="0"/>
                </a:moveTo>
                <a:lnTo>
                  <a:pt x="0" y="0"/>
                </a:lnTo>
                <a:lnTo>
                  <a:pt x="4866" y="0"/>
                </a:lnTo>
                <a:lnTo>
                  <a:pt x="4924" y="6844"/>
                </a:lnTo>
                <a:lnTo>
                  <a:pt x="4933" y="11931"/>
                </a:lnTo>
                <a:lnTo>
                  <a:pt x="5887" y="15574"/>
                </a:lnTo>
                <a:lnTo>
                  <a:pt x="7477" y="19908"/>
                </a:lnTo>
                <a:lnTo>
                  <a:pt x="9488" y="24702"/>
                </a:lnTo>
                <a:lnTo>
                  <a:pt x="11782" y="29803"/>
                </a:lnTo>
                <a:lnTo>
                  <a:pt x="16871" y="40550"/>
                </a:lnTo>
                <a:lnTo>
                  <a:pt x="25090" y="57311"/>
                </a:lnTo>
                <a:lnTo>
                  <a:pt x="28851" y="62973"/>
                </a:lnTo>
                <a:lnTo>
                  <a:pt x="33262" y="68651"/>
                </a:lnTo>
                <a:lnTo>
                  <a:pt x="38109" y="74342"/>
                </a:lnTo>
                <a:lnTo>
                  <a:pt x="41340" y="79089"/>
                </a:lnTo>
                <a:lnTo>
                  <a:pt x="43494" y="83206"/>
                </a:lnTo>
                <a:lnTo>
                  <a:pt x="44930" y="86903"/>
                </a:lnTo>
                <a:lnTo>
                  <a:pt x="46840" y="91273"/>
                </a:lnTo>
                <a:lnTo>
                  <a:pt x="51502" y="101208"/>
                </a:lnTo>
                <a:lnTo>
                  <a:pt x="76398" y="151478"/>
                </a:lnTo>
                <a:lnTo>
                  <a:pt x="79248" y="156231"/>
                </a:lnTo>
                <a:lnTo>
                  <a:pt x="82101" y="160351"/>
                </a:lnTo>
                <a:lnTo>
                  <a:pt x="84956" y="164051"/>
                </a:lnTo>
                <a:lnTo>
                  <a:pt x="87811" y="168422"/>
                </a:lnTo>
                <a:lnTo>
                  <a:pt x="90667" y="173241"/>
                </a:lnTo>
                <a:lnTo>
                  <a:pt x="93524" y="178359"/>
                </a:lnTo>
                <a:lnTo>
                  <a:pt x="96381" y="182723"/>
                </a:lnTo>
                <a:lnTo>
                  <a:pt x="99238" y="186585"/>
                </a:lnTo>
                <a:lnTo>
                  <a:pt x="102094" y="190113"/>
                </a:lnTo>
                <a:lnTo>
                  <a:pt x="105269" y="196572"/>
                </a:lnTo>
                <a:lnTo>
                  <a:pt x="106116" y="199628"/>
                </a:lnTo>
                <a:lnTo>
                  <a:pt x="109596" y="205563"/>
                </a:lnTo>
                <a:lnTo>
                  <a:pt x="111859" y="208480"/>
                </a:lnTo>
                <a:lnTo>
                  <a:pt x="114319" y="210424"/>
                </a:lnTo>
                <a:lnTo>
                  <a:pt x="116911" y="211720"/>
                </a:lnTo>
                <a:lnTo>
                  <a:pt x="119593" y="212584"/>
                </a:lnTo>
                <a:lnTo>
                  <a:pt x="122333" y="214113"/>
                </a:lnTo>
                <a:lnTo>
                  <a:pt x="125111" y="216084"/>
                </a:lnTo>
                <a:lnTo>
                  <a:pt x="133527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043"/>
          <p:cNvSpPr/>
          <p:nvPr/>
        </p:nvSpPr>
        <p:spPr>
          <a:xfrm>
            <a:off x="8558212" y="3895548"/>
            <a:ext cx="171451" cy="219253"/>
          </a:xfrm>
          <a:custGeom>
            <a:avLst/>
            <a:gdLst/>
            <a:ahLst/>
            <a:cxnLst/>
            <a:rect l="0" t="0" r="0" b="0"/>
            <a:pathLst>
              <a:path w="171451" h="219253">
                <a:moveTo>
                  <a:pt x="171450" y="4939"/>
                </a:moveTo>
                <a:lnTo>
                  <a:pt x="171450" y="0"/>
                </a:lnTo>
                <a:lnTo>
                  <a:pt x="171450" y="2109"/>
                </a:lnTo>
                <a:lnTo>
                  <a:pt x="170498" y="3052"/>
                </a:lnTo>
                <a:lnTo>
                  <a:pt x="168911" y="3681"/>
                </a:lnTo>
                <a:lnTo>
                  <a:pt x="164070" y="4691"/>
                </a:lnTo>
                <a:lnTo>
                  <a:pt x="160868" y="7369"/>
                </a:lnTo>
                <a:lnTo>
                  <a:pt x="156270" y="11734"/>
                </a:lnTo>
                <a:lnTo>
                  <a:pt x="138206" y="29635"/>
                </a:lnTo>
                <a:lnTo>
                  <a:pt x="134048" y="35690"/>
                </a:lnTo>
                <a:lnTo>
                  <a:pt x="130322" y="42585"/>
                </a:lnTo>
                <a:lnTo>
                  <a:pt x="126887" y="50039"/>
                </a:lnTo>
                <a:lnTo>
                  <a:pt x="122692" y="56913"/>
                </a:lnTo>
                <a:lnTo>
                  <a:pt x="117989" y="63401"/>
                </a:lnTo>
                <a:lnTo>
                  <a:pt x="112950" y="69631"/>
                </a:lnTo>
                <a:lnTo>
                  <a:pt x="107685" y="76642"/>
                </a:lnTo>
                <a:lnTo>
                  <a:pt x="96755" y="92052"/>
                </a:lnTo>
                <a:lnTo>
                  <a:pt x="79892" y="116793"/>
                </a:lnTo>
                <a:lnTo>
                  <a:pt x="74216" y="124276"/>
                </a:lnTo>
                <a:lnTo>
                  <a:pt x="68528" y="131169"/>
                </a:lnTo>
                <a:lnTo>
                  <a:pt x="62829" y="137670"/>
                </a:lnTo>
                <a:lnTo>
                  <a:pt x="58079" y="144861"/>
                </a:lnTo>
                <a:lnTo>
                  <a:pt x="53959" y="152513"/>
                </a:lnTo>
                <a:lnTo>
                  <a:pt x="50261" y="160472"/>
                </a:lnTo>
                <a:lnTo>
                  <a:pt x="46842" y="166730"/>
                </a:lnTo>
                <a:lnTo>
                  <a:pt x="43611" y="171855"/>
                </a:lnTo>
                <a:lnTo>
                  <a:pt x="40504" y="176224"/>
                </a:lnTo>
                <a:lnTo>
                  <a:pt x="37480" y="181041"/>
                </a:lnTo>
                <a:lnTo>
                  <a:pt x="34512" y="186158"/>
                </a:lnTo>
                <a:lnTo>
                  <a:pt x="31579" y="191475"/>
                </a:lnTo>
                <a:lnTo>
                  <a:pt x="28673" y="195971"/>
                </a:lnTo>
                <a:lnTo>
                  <a:pt x="25784" y="199921"/>
                </a:lnTo>
                <a:lnTo>
                  <a:pt x="22904" y="203507"/>
                </a:lnTo>
                <a:lnTo>
                  <a:pt x="20032" y="206850"/>
                </a:lnTo>
                <a:lnTo>
                  <a:pt x="17165" y="210032"/>
                </a:lnTo>
                <a:lnTo>
                  <a:pt x="10270" y="217430"/>
                </a:lnTo>
                <a:lnTo>
                  <a:pt x="8751" y="218038"/>
                </a:lnTo>
                <a:lnTo>
                  <a:pt x="4525" y="218712"/>
                </a:lnTo>
                <a:lnTo>
                  <a:pt x="0" y="2192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67-73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67) f(-2)=5, f(1)=0</a:t>
            </a:r>
          </a:p>
          <a:p>
            <a:pPr eaLnBrk="1" hangingPunct="1">
              <a:buFontTx/>
              <a:buNone/>
            </a:pPr>
            <a:r>
              <a:rPr lang="en-US" smtClean="0"/>
              <a:t>68) f(-1)=0, f(0)= -.7, f(3)=2</a:t>
            </a:r>
          </a:p>
          <a:p>
            <a:pPr eaLnBrk="1" hangingPunct="1">
              <a:buFontTx/>
              <a:buNone/>
            </a:pPr>
            <a:r>
              <a:rPr lang="en-US" smtClean="0"/>
              <a:t>69) f(-1)=-1, f(1) =1, f(2)= -2</a:t>
            </a:r>
          </a:p>
          <a:p>
            <a:pPr eaLnBrk="1" hangingPunct="1">
              <a:buFontTx/>
              <a:buNone/>
            </a:pPr>
            <a:r>
              <a:rPr lang="en-US" smtClean="0"/>
              <a:t>70) f(-2)=0, f(0)=-3, f(2)=2</a:t>
            </a:r>
          </a:p>
          <a:p>
            <a:pPr eaLnBrk="1" hangingPunct="1">
              <a:buFontTx/>
              <a:buNone/>
            </a:pPr>
            <a:r>
              <a:rPr lang="en-US" smtClean="0"/>
              <a:t>71) f(-3)=-63, f(1)=3, f(4)=10</a:t>
            </a:r>
          </a:p>
          <a:p>
            <a:pPr eaLnBrk="1" hangingPunct="1">
              <a:buFontTx/>
              <a:buNone/>
            </a:pPr>
            <a:r>
              <a:rPr lang="en-US" smtClean="0"/>
              <a:t>72) f(-4)=16, f(0)=2, f(4)=-12</a:t>
            </a:r>
          </a:p>
          <a:p>
            <a:pPr eaLnBrk="1" hangingPunct="1">
              <a:buFontTx/>
              <a:buNone/>
            </a:pPr>
            <a:r>
              <a:rPr lang="en-US" smtClean="0"/>
              <a:t>73) f(-2)=6, f(1)=7, f(2)=9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polynomials</a:t>
            </a:r>
          </a:p>
          <a:p>
            <a:pPr eaLnBrk="1" hangingPunct="1"/>
            <a:r>
              <a:rPr lang="en-US" smtClean="0"/>
              <a:t>Understand the division algorithm, remainder theorem, and factor theorem</a:t>
            </a:r>
          </a:p>
          <a:p>
            <a:pPr eaLnBrk="1" hangingPunct="1"/>
            <a:r>
              <a:rPr lang="en-US" smtClean="0"/>
              <a:t>Factor higher degree polynomials</a:t>
            </a:r>
          </a:p>
          <a:p>
            <a:pPr eaLnBrk="1" hangingPunct="1"/>
            <a:r>
              <a:rPr lang="en-US" smtClean="0"/>
              <a:t>Analyze polynomials with multiple zeroes</a:t>
            </a:r>
          </a:p>
          <a:p>
            <a:pPr eaLnBrk="1" hangingPunct="1"/>
            <a:r>
              <a:rPr lang="en-US" smtClean="0"/>
              <a:t>Find rational zeros</a:t>
            </a:r>
          </a:p>
          <a:p>
            <a:pPr eaLnBrk="1" hangingPunct="1"/>
            <a:r>
              <a:rPr lang="en-US" smtClean="0"/>
              <a:t>Solve polynomial equations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600993"/>
            <a:ext cx="462975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9452" y="2377440"/>
            <a:ext cx="4594548" cy="448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MARTPenAnnotation1946"/>
          <p:cNvSpPr/>
          <p:nvPr/>
        </p:nvSpPr>
        <p:spPr>
          <a:xfrm>
            <a:off x="1178627" y="1345916"/>
            <a:ext cx="307273" cy="221501"/>
          </a:xfrm>
          <a:custGeom>
            <a:avLst/>
            <a:gdLst/>
            <a:ahLst/>
            <a:cxnLst/>
            <a:rect l="0" t="0" r="0" b="0"/>
            <a:pathLst>
              <a:path w="307273" h="221501">
                <a:moveTo>
                  <a:pt x="170112" y="25684"/>
                </a:moveTo>
                <a:lnTo>
                  <a:pt x="165562" y="25684"/>
                </a:lnTo>
                <a:lnTo>
                  <a:pt x="164221" y="24731"/>
                </a:lnTo>
                <a:lnTo>
                  <a:pt x="163327" y="23144"/>
                </a:lnTo>
                <a:lnTo>
                  <a:pt x="161893" y="18303"/>
                </a:lnTo>
                <a:lnTo>
                  <a:pt x="160823" y="17905"/>
                </a:lnTo>
                <a:lnTo>
                  <a:pt x="157094" y="17464"/>
                </a:lnTo>
                <a:lnTo>
                  <a:pt x="154766" y="16394"/>
                </a:lnTo>
                <a:lnTo>
                  <a:pt x="146939" y="11289"/>
                </a:lnTo>
                <a:lnTo>
                  <a:pt x="141398" y="9761"/>
                </a:lnTo>
                <a:lnTo>
                  <a:pt x="139539" y="8401"/>
                </a:lnTo>
                <a:lnTo>
                  <a:pt x="138300" y="6542"/>
                </a:lnTo>
                <a:lnTo>
                  <a:pt x="136312" y="1265"/>
                </a:lnTo>
                <a:lnTo>
                  <a:pt x="135196" y="832"/>
                </a:lnTo>
                <a:lnTo>
                  <a:pt x="126562" y="137"/>
                </a:lnTo>
                <a:lnTo>
                  <a:pt x="118474" y="17"/>
                </a:lnTo>
                <a:lnTo>
                  <a:pt x="115684" y="0"/>
                </a:lnTo>
                <a:lnTo>
                  <a:pt x="107504" y="2521"/>
                </a:lnTo>
                <a:lnTo>
                  <a:pt x="98472" y="5864"/>
                </a:lnTo>
                <a:lnTo>
                  <a:pt x="91282" y="7350"/>
                </a:lnTo>
                <a:lnTo>
                  <a:pt x="81879" y="8186"/>
                </a:lnTo>
                <a:lnTo>
                  <a:pt x="78905" y="9256"/>
                </a:lnTo>
                <a:lnTo>
                  <a:pt x="73061" y="12985"/>
                </a:lnTo>
                <a:lnTo>
                  <a:pt x="67289" y="17817"/>
                </a:lnTo>
                <a:lnTo>
                  <a:pt x="61548" y="23140"/>
                </a:lnTo>
                <a:lnTo>
                  <a:pt x="50101" y="34318"/>
                </a:lnTo>
                <a:lnTo>
                  <a:pt x="44384" y="40951"/>
                </a:lnTo>
                <a:lnTo>
                  <a:pt x="41526" y="45387"/>
                </a:lnTo>
                <a:lnTo>
                  <a:pt x="38668" y="50249"/>
                </a:lnTo>
                <a:lnTo>
                  <a:pt x="36763" y="54443"/>
                </a:lnTo>
                <a:lnTo>
                  <a:pt x="35493" y="58192"/>
                </a:lnTo>
                <a:lnTo>
                  <a:pt x="34646" y="61643"/>
                </a:lnTo>
                <a:lnTo>
                  <a:pt x="33129" y="65849"/>
                </a:lnTo>
                <a:lnTo>
                  <a:pt x="31165" y="70558"/>
                </a:lnTo>
                <a:lnTo>
                  <a:pt x="28903" y="75602"/>
                </a:lnTo>
                <a:lnTo>
                  <a:pt x="23850" y="86287"/>
                </a:lnTo>
                <a:lnTo>
                  <a:pt x="12845" y="108669"/>
                </a:lnTo>
                <a:lnTo>
                  <a:pt x="10975" y="114345"/>
                </a:lnTo>
                <a:lnTo>
                  <a:pt x="9728" y="120033"/>
                </a:lnTo>
                <a:lnTo>
                  <a:pt x="8897" y="125731"/>
                </a:lnTo>
                <a:lnTo>
                  <a:pt x="7391" y="131434"/>
                </a:lnTo>
                <a:lnTo>
                  <a:pt x="5434" y="137142"/>
                </a:lnTo>
                <a:lnTo>
                  <a:pt x="3177" y="142851"/>
                </a:lnTo>
                <a:lnTo>
                  <a:pt x="1672" y="148563"/>
                </a:lnTo>
                <a:lnTo>
                  <a:pt x="669" y="154276"/>
                </a:lnTo>
                <a:lnTo>
                  <a:pt x="0" y="159989"/>
                </a:lnTo>
                <a:lnTo>
                  <a:pt x="507" y="164751"/>
                </a:lnTo>
                <a:lnTo>
                  <a:pt x="1797" y="168877"/>
                </a:lnTo>
                <a:lnTo>
                  <a:pt x="3610" y="172581"/>
                </a:lnTo>
                <a:lnTo>
                  <a:pt x="4818" y="176955"/>
                </a:lnTo>
                <a:lnTo>
                  <a:pt x="5624" y="181776"/>
                </a:lnTo>
                <a:lnTo>
                  <a:pt x="6161" y="186895"/>
                </a:lnTo>
                <a:lnTo>
                  <a:pt x="6519" y="191261"/>
                </a:lnTo>
                <a:lnTo>
                  <a:pt x="6758" y="195123"/>
                </a:lnTo>
                <a:lnTo>
                  <a:pt x="6917" y="198651"/>
                </a:lnTo>
                <a:lnTo>
                  <a:pt x="7975" y="201955"/>
                </a:lnTo>
                <a:lnTo>
                  <a:pt x="11691" y="208166"/>
                </a:lnTo>
                <a:lnTo>
                  <a:pt x="14016" y="210204"/>
                </a:lnTo>
                <a:lnTo>
                  <a:pt x="16518" y="211562"/>
                </a:lnTo>
                <a:lnTo>
                  <a:pt x="19139" y="212468"/>
                </a:lnTo>
                <a:lnTo>
                  <a:pt x="24591" y="216014"/>
                </a:lnTo>
                <a:lnTo>
                  <a:pt x="27378" y="218293"/>
                </a:lnTo>
                <a:lnTo>
                  <a:pt x="31141" y="219812"/>
                </a:lnTo>
                <a:lnTo>
                  <a:pt x="40402" y="221500"/>
                </a:lnTo>
                <a:lnTo>
                  <a:pt x="44587" y="220998"/>
                </a:lnTo>
                <a:lnTo>
                  <a:pt x="48329" y="219711"/>
                </a:lnTo>
                <a:lnTo>
                  <a:pt x="55026" y="216693"/>
                </a:lnTo>
                <a:lnTo>
                  <a:pt x="61178" y="215352"/>
                </a:lnTo>
                <a:lnTo>
                  <a:pt x="67087" y="212215"/>
                </a:lnTo>
                <a:lnTo>
                  <a:pt x="73841" y="207647"/>
                </a:lnTo>
                <a:lnTo>
                  <a:pt x="83193" y="202441"/>
                </a:lnTo>
                <a:lnTo>
                  <a:pt x="91159" y="196953"/>
                </a:lnTo>
                <a:lnTo>
                  <a:pt x="98827" y="191338"/>
                </a:lnTo>
                <a:lnTo>
                  <a:pt x="103539" y="188507"/>
                </a:lnTo>
                <a:lnTo>
                  <a:pt x="108585" y="185668"/>
                </a:lnTo>
                <a:lnTo>
                  <a:pt x="113854" y="181870"/>
                </a:lnTo>
                <a:lnTo>
                  <a:pt x="119272" y="177433"/>
                </a:lnTo>
                <a:lnTo>
                  <a:pt x="129419" y="168375"/>
                </a:lnTo>
                <a:lnTo>
                  <a:pt x="137104" y="161174"/>
                </a:lnTo>
                <a:lnTo>
                  <a:pt x="146785" y="151766"/>
                </a:lnTo>
                <a:lnTo>
                  <a:pt x="149798" y="147838"/>
                </a:lnTo>
                <a:lnTo>
                  <a:pt x="152760" y="143315"/>
                </a:lnTo>
                <a:lnTo>
                  <a:pt x="155687" y="138395"/>
                </a:lnTo>
                <a:lnTo>
                  <a:pt x="158590" y="134162"/>
                </a:lnTo>
                <a:lnTo>
                  <a:pt x="161478" y="130387"/>
                </a:lnTo>
                <a:lnTo>
                  <a:pt x="164356" y="126919"/>
                </a:lnTo>
                <a:lnTo>
                  <a:pt x="167554" y="120524"/>
                </a:lnTo>
                <a:lnTo>
                  <a:pt x="168407" y="117486"/>
                </a:lnTo>
                <a:lnTo>
                  <a:pt x="171895" y="111570"/>
                </a:lnTo>
                <a:lnTo>
                  <a:pt x="174158" y="108658"/>
                </a:lnTo>
                <a:lnTo>
                  <a:pt x="173762" y="104813"/>
                </a:lnTo>
                <a:lnTo>
                  <a:pt x="171593" y="100344"/>
                </a:lnTo>
                <a:lnTo>
                  <a:pt x="168242" y="95459"/>
                </a:lnTo>
                <a:lnTo>
                  <a:pt x="166008" y="91251"/>
                </a:lnTo>
                <a:lnTo>
                  <a:pt x="164519" y="87493"/>
                </a:lnTo>
                <a:lnTo>
                  <a:pt x="163526" y="84034"/>
                </a:lnTo>
                <a:lnTo>
                  <a:pt x="161911" y="81729"/>
                </a:lnTo>
                <a:lnTo>
                  <a:pt x="159883" y="80192"/>
                </a:lnTo>
                <a:lnTo>
                  <a:pt x="157578" y="79168"/>
                </a:lnTo>
                <a:lnTo>
                  <a:pt x="156041" y="77532"/>
                </a:lnTo>
                <a:lnTo>
                  <a:pt x="155016" y="75489"/>
                </a:lnTo>
                <a:lnTo>
                  <a:pt x="153088" y="68952"/>
                </a:lnTo>
                <a:lnTo>
                  <a:pt x="144501" y="68549"/>
                </a:lnTo>
                <a:lnTo>
                  <a:pt x="148977" y="68547"/>
                </a:lnTo>
                <a:lnTo>
                  <a:pt x="149355" y="69499"/>
                </a:lnTo>
                <a:lnTo>
                  <a:pt x="148654" y="71086"/>
                </a:lnTo>
                <a:lnTo>
                  <a:pt x="147234" y="73097"/>
                </a:lnTo>
                <a:lnTo>
                  <a:pt x="147241" y="75390"/>
                </a:lnTo>
                <a:lnTo>
                  <a:pt x="148197" y="77871"/>
                </a:lnTo>
                <a:lnTo>
                  <a:pt x="152025" y="84146"/>
                </a:lnTo>
                <a:lnTo>
                  <a:pt x="157239" y="94335"/>
                </a:lnTo>
                <a:lnTo>
                  <a:pt x="159625" y="98121"/>
                </a:lnTo>
                <a:lnTo>
                  <a:pt x="164817" y="104868"/>
                </a:lnTo>
                <a:lnTo>
                  <a:pt x="170299" y="111042"/>
                </a:lnTo>
                <a:lnTo>
                  <a:pt x="173094" y="114022"/>
                </a:lnTo>
                <a:lnTo>
                  <a:pt x="174958" y="117913"/>
                </a:lnTo>
                <a:lnTo>
                  <a:pt x="176200" y="122412"/>
                </a:lnTo>
                <a:lnTo>
                  <a:pt x="177028" y="127317"/>
                </a:lnTo>
                <a:lnTo>
                  <a:pt x="178533" y="131539"/>
                </a:lnTo>
                <a:lnTo>
                  <a:pt x="180489" y="135307"/>
                </a:lnTo>
                <a:lnTo>
                  <a:pt x="185202" y="142032"/>
                </a:lnTo>
                <a:lnTo>
                  <a:pt x="190471" y="148197"/>
                </a:lnTo>
                <a:lnTo>
                  <a:pt x="193210" y="152126"/>
                </a:lnTo>
                <a:lnTo>
                  <a:pt x="195988" y="156651"/>
                </a:lnTo>
                <a:lnTo>
                  <a:pt x="198793" y="161573"/>
                </a:lnTo>
                <a:lnTo>
                  <a:pt x="202568" y="165806"/>
                </a:lnTo>
                <a:lnTo>
                  <a:pt x="206989" y="169581"/>
                </a:lnTo>
                <a:lnTo>
                  <a:pt x="211842" y="173050"/>
                </a:lnTo>
                <a:lnTo>
                  <a:pt x="215077" y="176316"/>
                </a:lnTo>
                <a:lnTo>
                  <a:pt x="217234" y="179445"/>
                </a:lnTo>
                <a:lnTo>
                  <a:pt x="220583" y="185462"/>
                </a:lnTo>
                <a:lnTo>
                  <a:pt x="225246" y="191311"/>
                </a:lnTo>
                <a:lnTo>
                  <a:pt x="230494" y="197086"/>
                </a:lnTo>
                <a:lnTo>
                  <a:pt x="233227" y="199959"/>
                </a:lnTo>
                <a:lnTo>
                  <a:pt x="236001" y="201875"/>
                </a:lnTo>
                <a:lnTo>
                  <a:pt x="244457" y="205523"/>
                </a:lnTo>
                <a:lnTo>
                  <a:pt x="252995" y="211261"/>
                </a:lnTo>
                <a:lnTo>
                  <a:pt x="258702" y="212937"/>
                </a:lnTo>
                <a:lnTo>
                  <a:pt x="267269" y="213881"/>
                </a:lnTo>
                <a:lnTo>
                  <a:pt x="275841" y="214161"/>
                </a:lnTo>
                <a:lnTo>
                  <a:pt x="279862" y="214244"/>
                </a:lnTo>
                <a:lnTo>
                  <a:pt x="283342" y="211723"/>
                </a:lnTo>
                <a:lnTo>
                  <a:pt x="290657" y="204949"/>
                </a:lnTo>
                <a:lnTo>
                  <a:pt x="293338" y="202344"/>
                </a:lnTo>
                <a:lnTo>
                  <a:pt x="296078" y="200607"/>
                </a:lnTo>
                <a:lnTo>
                  <a:pt x="298857" y="199449"/>
                </a:lnTo>
                <a:lnTo>
                  <a:pt x="307272" y="1971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47"/>
          <p:cNvSpPr/>
          <p:nvPr/>
        </p:nvSpPr>
        <p:spPr>
          <a:xfrm>
            <a:off x="1554482" y="1337310"/>
            <a:ext cx="248597" cy="214198"/>
          </a:xfrm>
          <a:custGeom>
            <a:avLst/>
            <a:gdLst/>
            <a:ahLst/>
            <a:cxnLst/>
            <a:rect l="0" t="0" r="0" b="0"/>
            <a:pathLst>
              <a:path w="248597" h="214198">
                <a:moveTo>
                  <a:pt x="8570" y="0"/>
                </a:moveTo>
                <a:lnTo>
                  <a:pt x="29" y="0"/>
                </a:lnTo>
                <a:lnTo>
                  <a:pt x="0" y="7380"/>
                </a:lnTo>
                <a:lnTo>
                  <a:pt x="4549" y="12770"/>
                </a:lnTo>
                <a:lnTo>
                  <a:pt x="5889" y="15180"/>
                </a:lnTo>
                <a:lnTo>
                  <a:pt x="7379" y="20399"/>
                </a:lnTo>
                <a:lnTo>
                  <a:pt x="8728" y="22172"/>
                </a:lnTo>
                <a:lnTo>
                  <a:pt x="10580" y="23353"/>
                </a:lnTo>
                <a:lnTo>
                  <a:pt x="12768" y="24141"/>
                </a:lnTo>
                <a:lnTo>
                  <a:pt x="17738" y="27557"/>
                </a:lnTo>
                <a:lnTo>
                  <a:pt x="20397" y="29801"/>
                </a:lnTo>
                <a:lnTo>
                  <a:pt x="24075" y="31297"/>
                </a:lnTo>
                <a:lnTo>
                  <a:pt x="28432" y="32295"/>
                </a:lnTo>
                <a:lnTo>
                  <a:pt x="33241" y="32960"/>
                </a:lnTo>
                <a:lnTo>
                  <a:pt x="37400" y="34355"/>
                </a:lnTo>
                <a:lnTo>
                  <a:pt x="44561" y="38446"/>
                </a:lnTo>
                <a:lnTo>
                  <a:pt x="48756" y="39918"/>
                </a:lnTo>
                <a:lnTo>
                  <a:pt x="53458" y="40900"/>
                </a:lnTo>
                <a:lnTo>
                  <a:pt x="58498" y="41554"/>
                </a:lnTo>
                <a:lnTo>
                  <a:pt x="64715" y="41990"/>
                </a:lnTo>
                <a:lnTo>
                  <a:pt x="71718" y="42281"/>
                </a:lnTo>
                <a:lnTo>
                  <a:pt x="94386" y="42747"/>
                </a:lnTo>
                <a:lnTo>
                  <a:pt x="172810" y="42861"/>
                </a:lnTo>
                <a:lnTo>
                  <a:pt x="179976" y="43814"/>
                </a:lnTo>
                <a:lnTo>
                  <a:pt x="186658" y="45402"/>
                </a:lnTo>
                <a:lnTo>
                  <a:pt x="193018" y="47413"/>
                </a:lnTo>
                <a:lnTo>
                  <a:pt x="199163" y="48753"/>
                </a:lnTo>
                <a:lnTo>
                  <a:pt x="205164" y="49647"/>
                </a:lnTo>
                <a:lnTo>
                  <a:pt x="211070" y="50243"/>
                </a:lnTo>
                <a:lnTo>
                  <a:pt x="215960" y="50640"/>
                </a:lnTo>
                <a:lnTo>
                  <a:pt x="220173" y="50905"/>
                </a:lnTo>
                <a:lnTo>
                  <a:pt x="227393" y="51199"/>
                </a:lnTo>
                <a:lnTo>
                  <a:pt x="233777" y="51330"/>
                </a:lnTo>
                <a:lnTo>
                  <a:pt x="236813" y="52317"/>
                </a:lnTo>
                <a:lnTo>
                  <a:pt x="242726" y="55954"/>
                </a:lnTo>
                <a:lnTo>
                  <a:pt x="246860" y="58806"/>
                </a:lnTo>
                <a:lnTo>
                  <a:pt x="247440" y="60159"/>
                </a:lnTo>
                <a:lnTo>
                  <a:pt x="248256" y="66614"/>
                </a:lnTo>
                <a:lnTo>
                  <a:pt x="248447" y="71833"/>
                </a:lnTo>
                <a:lnTo>
                  <a:pt x="248587" y="84066"/>
                </a:lnTo>
                <a:lnTo>
                  <a:pt x="248596" y="89784"/>
                </a:lnTo>
                <a:lnTo>
                  <a:pt x="246692" y="92241"/>
                </a:lnTo>
                <a:lnTo>
                  <a:pt x="239497" y="97511"/>
                </a:lnTo>
                <a:lnTo>
                  <a:pt x="236816" y="101202"/>
                </a:lnTo>
                <a:lnTo>
                  <a:pt x="235029" y="105568"/>
                </a:lnTo>
                <a:lnTo>
                  <a:pt x="233838" y="110383"/>
                </a:lnTo>
                <a:lnTo>
                  <a:pt x="232091" y="114546"/>
                </a:lnTo>
                <a:lnTo>
                  <a:pt x="229974" y="118274"/>
                </a:lnTo>
                <a:lnTo>
                  <a:pt x="227610" y="121712"/>
                </a:lnTo>
                <a:lnTo>
                  <a:pt x="224129" y="125909"/>
                </a:lnTo>
                <a:lnTo>
                  <a:pt x="219904" y="130611"/>
                </a:lnTo>
                <a:lnTo>
                  <a:pt x="207395" y="143792"/>
                </a:lnTo>
                <a:lnTo>
                  <a:pt x="203985" y="147296"/>
                </a:lnTo>
                <a:lnTo>
                  <a:pt x="199806" y="150585"/>
                </a:lnTo>
                <a:lnTo>
                  <a:pt x="195116" y="153730"/>
                </a:lnTo>
                <a:lnTo>
                  <a:pt x="190084" y="156779"/>
                </a:lnTo>
                <a:lnTo>
                  <a:pt x="185777" y="159764"/>
                </a:lnTo>
                <a:lnTo>
                  <a:pt x="178451" y="165621"/>
                </a:lnTo>
                <a:lnTo>
                  <a:pt x="174212" y="168516"/>
                </a:lnTo>
                <a:lnTo>
                  <a:pt x="169480" y="171399"/>
                </a:lnTo>
                <a:lnTo>
                  <a:pt x="164421" y="174273"/>
                </a:lnTo>
                <a:lnTo>
                  <a:pt x="160096" y="177142"/>
                </a:lnTo>
                <a:lnTo>
                  <a:pt x="152750" y="182870"/>
                </a:lnTo>
                <a:lnTo>
                  <a:pt x="146310" y="188590"/>
                </a:lnTo>
                <a:lnTo>
                  <a:pt x="138965" y="195473"/>
                </a:lnTo>
                <a:lnTo>
                  <a:pt x="129935" y="204399"/>
                </a:lnTo>
                <a:lnTo>
                  <a:pt x="129485" y="205799"/>
                </a:lnTo>
                <a:lnTo>
                  <a:pt x="128763" y="212348"/>
                </a:lnTo>
                <a:lnTo>
                  <a:pt x="128620" y="213924"/>
                </a:lnTo>
                <a:lnTo>
                  <a:pt x="133146" y="214197"/>
                </a:lnTo>
                <a:lnTo>
                  <a:pt x="134483" y="213283"/>
                </a:lnTo>
                <a:lnTo>
                  <a:pt x="135375" y="211721"/>
                </a:lnTo>
                <a:lnTo>
                  <a:pt x="137157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48"/>
          <p:cNvSpPr/>
          <p:nvPr/>
        </p:nvSpPr>
        <p:spPr>
          <a:xfrm>
            <a:off x="1948929" y="1363058"/>
            <a:ext cx="196939" cy="171419"/>
          </a:xfrm>
          <a:custGeom>
            <a:avLst/>
            <a:gdLst/>
            <a:ahLst/>
            <a:cxnLst/>
            <a:rect l="0" t="0" r="0" b="0"/>
            <a:pathLst>
              <a:path w="196939" h="171419">
                <a:moveTo>
                  <a:pt x="68465" y="8542"/>
                </a:moveTo>
                <a:lnTo>
                  <a:pt x="68465" y="74"/>
                </a:lnTo>
                <a:lnTo>
                  <a:pt x="63915" y="0"/>
                </a:lnTo>
                <a:lnTo>
                  <a:pt x="62574" y="942"/>
                </a:lnTo>
                <a:lnTo>
                  <a:pt x="61680" y="2523"/>
                </a:lnTo>
                <a:lnTo>
                  <a:pt x="61085" y="4529"/>
                </a:lnTo>
                <a:lnTo>
                  <a:pt x="59735" y="5867"/>
                </a:lnTo>
                <a:lnTo>
                  <a:pt x="57883" y="6758"/>
                </a:lnTo>
                <a:lnTo>
                  <a:pt x="55695" y="7353"/>
                </a:lnTo>
                <a:lnTo>
                  <a:pt x="54237" y="8701"/>
                </a:lnTo>
                <a:lnTo>
                  <a:pt x="53265" y="10553"/>
                </a:lnTo>
                <a:lnTo>
                  <a:pt x="52617" y="12740"/>
                </a:lnTo>
                <a:lnTo>
                  <a:pt x="51232" y="14198"/>
                </a:lnTo>
                <a:lnTo>
                  <a:pt x="49356" y="15170"/>
                </a:lnTo>
                <a:lnTo>
                  <a:pt x="47154" y="15818"/>
                </a:lnTo>
                <a:lnTo>
                  <a:pt x="42166" y="19078"/>
                </a:lnTo>
                <a:lnTo>
                  <a:pt x="39503" y="21281"/>
                </a:lnTo>
                <a:lnTo>
                  <a:pt x="37727" y="23702"/>
                </a:lnTo>
                <a:lnTo>
                  <a:pt x="35754" y="28932"/>
                </a:lnTo>
                <a:lnTo>
                  <a:pt x="34275" y="32613"/>
                </a:lnTo>
                <a:lnTo>
                  <a:pt x="32337" y="36971"/>
                </a:lnTo>
                <a:lnTo>
                  <a:pt x="30092" y="41782"/>
                </a:lnTo>
                <a:lnTo>
                  <a:pt x="27643" y="44990"/>
                </a:lnTo>
                <a:lnTo>
                  <a:pt x="25058" y="47128"/>
                </a:lnTo>
                <a:lnTo>
                  <a:pt x="22383" y="48553"/>
                </a:lnTo>
                <a:lnTo>
                  <a:pt x="20598" y="50456"/>
                </a:lnTo>
                <a:lnTo>
                  <a:pt x="19409" y="52677"/>
                </a:lnTo>
                <a:lnTo>
                  <a:pt x="18616" y="55110"/>
                </a:lnTo>
                <a:lnTo>
                  <a:pt x="15195" y="60354"/>
                </a:lnTo>
                <a:lnTo>
                  <a:pt x="12950" y="63086"/>
                </a:lnTo>
                <a:lnTo>
                  <a:pt x="11452" y="66812"/>
                </a:lnTo>
                <a:lnTo>
                  <a:pt x="10454" y="71201"/>
                </a:lnTo>
                <a:lnTo>
                  <a:pt x="9789" y="76032"/>
                </a:lnTo>
                <a:lnTo>
                  <a:pt x="8393" y="80205"/>
                </a:lnTo>
                <a:lnTo>
                  <a:pt x="6509" y="83940"/>
                </a:lnTo>
                <a:lnTo>
                  <a:pt x="4301" y="87382"/>
                </a:lnTo>
                <a:lnTo>
                  <a:pt x="2829" y="90629"/>
                </a:lnTo>
                <a:lnTo>
                  <a:pt x="1848" y="93747"/>
                </a:lnTo>
                <a:lnTo>
                  <a:pt x="1194" y="96778"/>
                </a:lnTo>
                <a:lnTo>
                  <a:pt x="758" y="99751"/>
                </a:lnTo>
                <a:lnTo>
                  <a:pt x="467" y="102685"/>
                </a:lnTo>
                <a:lnTo>
                  <a:pt x="273" y="105594"/>
                </a:lnTo>
                <a:lnTo>
                  <a:pt x="144" y="108486"/>
                </a:lnTo>
                <a:lnTo>
                  <a:pt x="0" y="114239"/>
                </a:lnTo>
                <a:lnTo>
                  <a:pt x="915" y="117106"/>
                </a:lnTo>
                <a:lnTo>
                  <a:pt x="2476" y="119971"/>
                </a:lnTo>
                <a:lnTo>
                  <a:pt x="4470" y="122833"/>
                </a:lnTo>
                <a:lnTo>
                  <a:pt x="5799" y="125693"/>
                </a:lnTo>
                <a:lnTo>
                  <a:pt x="6686" y="128553"/>
                </a:lnTo>
                <a:lnTo>
                  <a:pt x="7276" y="131411"/>
                </a:lnTo>
                <a:lnTo>
                  <a:pt x="8623" y="134270"/>
                </a:lnTo>
                <a:lnTo>
                  <a:pt x="10473" y="137128"/>
                </a:lnTo>
                <a:lnTo>
                  <a:pt x="12659" y="139986"/>
                </a:lnTo>
                <a:lnTo>
                  <a:pt x="15069" y="141891"/>
                </a:lnTo>
                <a:lnTo>
                  <a:pt x="17627" y="143161"/>
                </a:lnTo>
                <a:lnTo>
                  <a:pt x="20286" y="144008"/>
                </a:lnTo>
                <a:lnTo>
                  <a:pt x="22058" y="145525"/>
                </a:lnTo>
                <a:lnTo>
                  <a:pt x="23240" y="147489"/>
                </a:lnTo>
                <a:lnTo>
                  <a:pt x="24028" y="149751"/>
                </a:lnTo>
                <a:lnTo>
                  <a:pt x="27443" y="154804"/>
                </a:lnTo>
                <a:lnTo>
                  <a:pt x="29687" y="157485"/>
                </a:lnTo>
                <a:lnTo>
                  <a:pt x="33088" y="159272"/>
                </a:lnTo>
                <a:lnTo>
                  <a:pt x="37261" y="160464"/>
                </a:lnTo>
                <a:lnTo>
                  <a:pt x="41947" y="161258"/>
                </a:lnTo>
                <a:lnTo>
                  <a:pt x="45072" y="162740"/>
                </a:lnTo>
                <a:lnTo>
                  <a:pt x="47154" y="164680"/>
                </a:lnTo>
                <a:lnTo>
                  <a:pt x="48543" y="166927"/>
                </a:lnTo>
                <a:lnTo>
                  <a:pt x="50422" y="168424"/>
                </a:lnTo>
                <a:lnTo>
                  <a:pt x="52626" y="169422"/>
                </a:lnTo>
                <a:lnTo>
                  <a:pt x="58568" y="170532"/>
                </a:lnTo>
                <a:lnTo>
                  <a:pt x="62820" y="170828"/>
                </a:lnTo>
                <a:lnTo>
                  <a:pt x="71671" y="171156"/>
                </a:lnTo>
                <a:lnTo>
                  <a:pt x="82010" y="171341"/>
                </a:lnTo>
                <a:lnTo>
                  <a:pt x="118728" y="171418"/>
                </a:lnTo>
                <a:lnTo>
                  <a:pt x="122929" y="170466"/>
                </a:lnTo>
                <a:lnTo>
                  <a:pt x="126682" y="168879"/>
                </a:lnTo>
                <a:lnTo>
                  <a:pt x="130136" y="166868"/>
                </a:lnTo>
                <a:lnTo>
                  <a:pt x="133392" y="165528"/>
                </a:lnTo>
                <a:lnTo>
                  <a:pt x="136515" y="164634"/>
                </a:lnTo>
                <a:lnTo>
                  <a:pt x="139549" y="164038"/>
                </a:lnTo>
                <a:lnTo>
                  <a:pt x="145461" y="160836"/>
                </a:lnTo>
                <a:lnTo>
                  <a:pt x="152466" y="155570"/>
                </a:lnTo>
                <a:lnTo>
                  <a:pt x="155964" y="152310"/>
                </a:lnTo>
                <a:lnTo>
                  <a:pt x="174297" y="134157"/>
                </a:lnTo>
                <a:lnTo>
                  <a:pt x="176167" y="131337"/>
                </a:lnTo>
                <a:lnTo>
                  <a:pt x="177414" y="128505"/>
                </a:lnTo>
                <a:lnTo>
                  <a:pt x="178245" y="125665"/>
                </a:lnTo>
                <a:lnTo>
                  <a:pt x="179752" y="122819"/>
                </a:lnTo>
                <a:lnTo>
                  <a:pt x="181709" y="119969"/>
                </a:lnTo>
                <a:lnTo>
                  <a:pt x="183966" y="117116"/>
                </a:lnTo>
                <a:lnTo>
                  <a:pt x="185471" y="114262"/>
                </a:lnTo>
                <a:lnTo>
                  <a:pt x="186474" y="111407"/>
                </a:lnTo>
                <a:lnTo>
                  <a:pt x="187143" y="108551"/>
                </a:lnTo>
                <a:lnTo>
                  <a:pt x="188541" y="106647"/>
                </a:lnTo>
                <a:lnTo>
                  <a:pt x="190426" y="105378"/>
                </a:lnTo>
                <a:lnTo>
                  <a:pt x="192635" y="104532"/>
                </a:lnTo>
                <a:lnTo>
                  <a:pt x="194108" y="103015"/>
                </a:lnTo>
                <a:lnTo>
                  <a:pt x="195089" y="101051"/>
                </a:lnTo>
                <a:lnTo>
                  <a:pt x="196180" y="96329"/>
                </a:lnTo>
                <a:lnTo>
                  <a:pt x="196665" y="91056"/>
                </a:lnTo>
                <a:lnTo>
                  <a:pt x="196794" y="88316"/>
                </a:lnTo>
                <a:lnTo>
                  <a:pt x="196938" y="82732"/>
                </a:lnTo>
                <a:lnTo>
                  <a:pt x="196024" y="79909"/>
                </a:lnTo>
                <a:lnTo>
                  <a:pt x="194462" y="77075"/>
                </a:lnTo>
                <a:lnTo>
                  <a:pt x="192468" y="74233"/>
                </a:lnTo>
                <a:lnTo>
                  <a:pt x="190186" y="71386"/>
                </a:lnTo>
                <a:lnTo>
                  <a:pt x="187713" y="68535"/>
                </a:lnTo>
                <a:lnTo>
                  <a:pt x="181450" y="61667"/>
                </a:lnTo>
                <a:lnTo>
                  <a:pt x="175814" y="55927"/>
                </a:lnTo>
                <a:lnTo>
                  <a:pt x="174321" y="53467"/>
                </a:lnTo>
                <a:lnTo>
                  <a:pt x="172663" y="48193"/>
                </a:lnTo>
                <a:lnTo>
                  <a:pt x="171268" y="45453"/>
                </a:lnTo>
                <a:lnTo>
                  <a:pt x="169385" y="42675"/>
                </a:lnTo>
                <a:lnTo>
                  <a:pt x="167178" y="39869"/>
                </a:lnTo>
                <a:lnTo>
                  <a:pt x="164754" y="37047"/>
                </a:lnTo>
                <a:lnTo>
                  <a:pt x="162185" y="34213"/>
                </a:lnTo>
                <a:lnTo>
                  <a:pt x="159520" y="31371"/>
                </a:lnTo>
                <a:lnTo>
                  <a:pt x="155839" y="29476"/>
                </a:lnTo>
                <a:lnTo>
                  <a:pt x="151479" y="28213"/>
                </a:lnTo>
                <a:lnTo>
                  <a:pt x="146668" y="27371"/>
                </a:lnTo>
                <a:lnTo>
                  <a:pt x="142508" y="26809"/>
                </a:lnTo>
                <a:lnTo>
                  <a:pt x="138782" y="26435"/>
                </a:lnTo>
                <a:lnTo>
                  <a:pt x="135346" y="26186"/>
                </a:lnTo>
                <a:lnTo>
                  <a:pt x="132102" y="26019"/>
                </a:lnTo>
                <a:lnTo>
                  <a:pt x="125959" y="25834"/>
                </a:lnTo>
                <a:lnTo>
                  <a:pt x="70090" y="25688"/>
                </a:lnTo>
                <a:lnTo>
                  <a:pt x="65738" y="26640"/>
                </a:lnTo>
                <a:lnTo>
                  <a:pt x="61885" y="28227"/>
                </a:lnTo>
                <a:lnTo>
                  <a:pt x="53407" y="33068"/>
                </a:lnTo>
                <a:lnTo>
                  <a:pt x="52712" y="34417"/>
                </a:lnTo>
                <a:lnTo>
                  <a:pt x="51939" y="38457"/>
                </a:lnTo>
                <a:lnTo>
                  <a:pt x="51321" y="42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49"/>
          <p:cNvSpPr/>
          <p:nvPr/>
        </p:nvSpPr>
        <p:spPr>
          <a:xfrm>
            <a:off x="3157654" y="1440189"/>
            <a:ext cx="265631" cy="162856"/>
          </a:xfrm>
          <a:custGeom>
            <a:avLst/>
            <a:gdLst/>
            <a:ahLst/>
            <a:cxnLst/>
            <a:rect l="0" t="0" r="0" b="0"/>
            <a:pathLst>
              <a:path w="265631" h="162856">
                <a:moveTo>
                  <a:pt x="197050" y="25708"/>
                </a:moveTo>
                <a:lnTo>
                  <a:pt x="189669" y="18327"/>
                </a:lnTo>
                <a:lnTo>
                  <a:pt x="186468" y="17665"/>
                </a:lnTo>
                <a:lnTo>
                  <a:pt x="179310" y="17292"/>
                </a:lnTo>
                <a:lnTo>
                  <a:pt x="176651" y="17240"/>
                </a:lnTo>
                <a:lnTo>
                  <a:pt x="174878" y="16253"/>
                </a:lnTo>
                <a:lnTo>
                  <a:pt x="173696" y="14642"/>
                </a:lnTo>
                <a:lnTo>
                  <a:pt x="172908" y="12616"/>
                </a:lnTo>
                <a:lnTo>
                  <a:pt x="171431" y="11265"/>
                </a:lnTo>
                <a:lnTo>
                  <a:pt x="169493" y="10364"/>
                </a:lnTo>
                <a:lnTo>
                  <a:pt x="164800" y="9364"/>
                </a:lnTo>
                <a:lnTo>
                  <a:pt x="156803" y="8800"/>
                </a:lnTo>
                <a:lnTo>
                  <a:pt x="151223" y="8668"/>
                </a:lnTo>
                <a:lnTo>
                  <a:pt x="148401" y="7681"/>
                </a:lnTo>
                <a:lnTo>
                  <a:pt x="142726" y="4043"/>
                </a:lnTo>
                <a:lnTo>
                  <a:pt x="137029" y="1792"/>
                </a:lnTo>
                <a:lnTo>
                  <a:pt x="131322" y="791"/>
                </a:lnTo>
                <a:lnTo>
                  <a:pt x="125610" y="346"/>
                </a:lnTo>
                <a:lnTo>
                  <a:pt x="119897" y="149"/>
                </a:lnTo>
                <a:lnTo>
                  <a:pt x="108467" y="22"/>
                </a:lnTo>
                <a:lnTo>
                  <a:pt x="99896" y="0"/>
                </a:lnTo>
                <a:lnTo>
                  <a:pt x="97038" y="949"/>
                </a:lnTo>
                <a:lnTo>
                  <a:pt x="91323" y="4544"/>
                </a:lnTo>
                <a:lnTo>
                  <a:pt x="85608" y="6777"/>
                </a:lnTo>
                <a:lnTo>
                  <a:pt x="82750" y="7372"/>
                </a:lnTo>
                <a:lnTo>
                  <a:pt x="77035" y="10574"/>
                </a:lnTo>
                <a:lnTo>
                  <a:pt x="74178" y="12761"/>
                </a:lnTo>
                <a:lnTo>
                  <a:pt x="72273" y="15172"/>
                </a:lnTo>
                <a:lnTo>
                  <a:pt x="71003" y="17731"/>
                </a:lnTo>
                <a:lnTo>
                  <a:pt x="70156" y="20390"/>
                </a:lnTo>
                <a:lnTo>
                  <a:pt x="67687" y="23115"/>
                </a:lnTo>
                <a:lnTo>
                  <a:pt x="64136" y="25885"/>
                </a:lnTo>
                <a:lnTo>
                  <a:pt x="56062" y="30549"/>
                </a:lnTo>
                <a:lnTo>
                  <a:pt x="49299" y="32622"/>
                </a:lnTo>
                <a:lnTo>
                  <a:pt x="43118" y="36083"/>
                </a:lnTo>
                <a:lnTo>
                  <a:pt x="37196" y="40797"/>
                </a:lnTo>
                <a:lnTo>
                  <a:pt x="34283" y="43387"/>
                </a:lnTo>
                <a:lnTo>
                  <a:pt x="31389" y="46067"/>
                </a:lnTo>
                <a:lnTo>
                  <a:pt x="29459" y="48805"/>
                </a:lnTo>
                <a:lnTo>
                  <a:pt x="28173" y="51584"/>
                </a:lnTo>
                <a:lnTo>
                  <a:pt x="27316" y="54389"/>
                </a:lnTo>
                <a:lnTo>
                  <a:pt x="25791" y="57211"/>
                </a:lnTo>
                <a:lnTo>
                  <a:pt x="23823" y="60045"/>
                </a:lnTo>
                <a:lnTo>
                  <a:pt x="21558" y="62887"/>
                </a:lnTo>
                <a:lnTo>
                  <a:pt x="19095" y="66686"/>
                </a:lnTo>
                <a:lnTo>
                  <a:pt x="16501" y="71124"/>
                </a:lnTo>
                <a:lnTo>
                  <a:pt x="13820" y="75988"/>
                </a:lnTo>
                <a:lnTo>
                  <a:pt x="12031" y="80183"/>
                </a:lnTo>
                <a:lnTo>
                  <a:pt x="10840" y="83932"/>
                </a:lnTo>
                <a:lnTo>
                  <a:pt x="10045" y="87384"/>
                </a:lnTo>
                <a:lnTo>
                  <a:pt x="8563" y="90638"/>
                </a:lnTo>
                <a:lnTo>
                  <a:pt x="6622" y="93760"/>
                </a:lnTo>
                <a:lnTo>
                  <a:pt x="4376" y="96793"/>
                </a:lnTo>
                <a:lnTo>
                  <a:pt x="2878" y="99768"/>
                </a:lnTo>
                <a:lnTo>
                  <a:pt x="1880" y="102704"/>
                </a:lnTo>
                <a:lnTo>
                  <a:pt x="1214" y="105614"/>
                </a:lnTo>
                <a:lnTo>
                  <a:pt x="770" y="108506"/>
                </a:lnTo>
                <a:lnTo>
                  <a:pt x="475" y="111387"/>
                </a:lnTo>
                <a:lnTo>
                  <a:pt x="278" y="114260"/>
                </a:lnTo>
                <a:lnTo>
                  <a:pt x="146" y="117127"/>
                </a:lnTo>
                <a:lnTo>
                  <a:pt x="0" y="122854"/>
                </a:lnTo>
                <a:lnTo>
                  <a:pt x="913" y="125714"/>
                </a:lnTo>
                <a:lnTo>
                  <a:pt x="2475" y="128574"/>
                </a:lnTo>
                <a:lnTo>
                  <a:pt x="4469" y="131433"/>
                </a:lnTo>
                <a:lnTo>
                  <a:pt x="5798" y="134291"/>
                </a:lnTo>
                <a:lnTo>
                  <a:pt x="6684" y="137149"/>
                </a:lnTo>
                <a:lnTo>
                  <a:pt x="7274" y="140007"/>
                </a:lnTo>
                <a:lnTo>
                  <a:pt x="8620" y="142865"/>
                </a:lnTo>
                <a:lnTo>
                  <a:pt x="10470" y="145723"/>
                </a:lnTo>
                <a:lnTo>
                  <a:pt x="12656" y="148580"/>
                </a:lnTo>
                <a:lnTo>
                  <a:pt x="15066" y="151438"/>
                </a:lnTo>
                <a:lnTo>
                  <a:pt x="17625" y="154295"/>
                </a:lnTo>
                <a:lnTo>
                  <a:pt x="24025" y="161175"/>
                </a:lnTo>
                <a:lnTo>
                  <a:pt x="25503" y="161739"/>
                </a:lnTo>
                <a:lnTo>
                  <a:pt x="32133" y="162534"/>
                </a:lnTo>
                <a:lnTo>
                  <a:pt x="37394" y="162719"/>
                </a:lnTo>
                <a:lnTo>
                  <a:pt x="61588" y="162855"/>
                </a:lnTo>
                <a:lnTo>
                  <a:pt x="65785" y="161907"/>
                </a:lnTo>
                <a:lnTo>
                  <a:pt x="70488" y="160322"/>
                </a:lnTo>
                <a:lnTo>
                  <a:pt x="82621" y="155486"/>
                </a:lnTo>
                <a:lnTo>
                  <a:pt x="89360" y="152285"/>
                </a:lnTo>
                <a:lnTo>
                  <a:pt x="93825" y="150097"/>
                </a:lnTo>
                <a:lnTo>
                  <a:pt x="101325" y="145127"/>
                </a:lnTo>
                <a:lnTo>
                  <a:pt x="104658" y="142468"/>
                </a:lnTo>
                <a:lnTo>
                  <a:pt x="108786" y="139743"/>
                </a:lnTo>
                <a:lnTo>
                  <a:pt x="113442" y="136974"/>
                </a:lnTo>
                <a:lnTo>
                  <a:pt x="118452" y="134175"/>
                </a:lnTo>
                <a:lnTo>
                  <a:pt x="122744" y="131357"/>
                </a:lnTo>
                <a:lnTo>
                  <a:pt x="126558" y="128526"/>
                </a:lnTo>
                <a:lnTo>
                  <a:pt x="130053" y="125686"/>
                </a:lnTo>
                <a:lnTo>
                  <a:pt x="133335" y="122840"/>
                </a:lnTo>
                <a:lnTo>
                  <a:pt x="136476" y="119990"/>
                </a:lnTo>
                <a:lnTo>
                  <a:pt x="142506" y="114284"/>
                </a:lnTo>
                <a:lnTo>
                  <a:pt x="148361" y="108573"/>
                </a:lnTo>
                <a:lnTo>
                  <a:pt x="150303" y="105716"/>
                </a:lnTo>
                <a:lnTo>
                  <a:pt x="151598" y="102859"/>
                </a:lnTo>
                <a:lnTo>
                  <a:pt x="152462" y="100002"/>
                </a:lnTo>
                <a:lnTo>
                  <a:pt x="153989" y="97145"/>
                </a:lnTo>
                <a:lnTo>
                  <a:pt x="155961" y="94288"/>
                </a:lnTo>
                <a:lnTo>
                  <a:pt x="158228" y="91430"/>
                </a:lnTo>
                <a:lnTo>
                  <a:pt x="159739" y="87620"/>
                </a:lnTo>
                <a:lnTo>
                  <a:pt x="160746" y="83175"/>
                </a:lnTo>
                <a:lnTo>
                  <a:pt x="161417" y="78307"/>
                </a:lnTo>
                <a:lnTo>
                  <a:pt x="161865" y="74109"/>
                </a:lnTo>
                <a:lnTo>
                  <a:pt x="162163" y="70358"/>
                </a:lnTo>
                <a:lnTo>
                  <a:pt x="162363" y="66905"/>
                </a:lnTo>
                <a:lnTo>
                  <a:pt x="162584" y="60528"/>
                </a:lnTo>
                <a:lnTo>
                  <a:pt x="162725" y="48673"/>
                </a:lnTo>
                <a:lnTo>
                  <a:pt x="161785" y="45780"/>
                </a:lnTo>
                <a:lnTo>
                  <a:pt x="160205" y="42900"/>
                </a:lnTo>
                <a:lnTo>
                  <a:pt x="158199" y="40027"/>
                </a:lnTo>
                <a:lnTo>
                  <a:pt x="156862" y="37159"/>
                </a:lnTo>
                <a:lnTo>
                  <a:pt x="155971" y="34294"/>
                </a:lnTo>
                <a:lnTo>
                  <a:pt x="155377" y="31432"/>
                </a:lnTo>
                <a:lnTo>
                  <a:pt x="155933" y="29524"/>
                </a:lnTo>
                <a:lnTo>
                  <a:pt x="157256" y="28252"/>
                </a:lnTo>
                <a:lnTo>
                  <a:pt x="159091" y="27404"/>
                </a:lnTo>
                <a:lnTo>
                  <a:pt x="159362" y="25886"/>
                </a:lnTo>
                <a:lnTo>
                  <a:pt x="158590" y="23922"/>
                </a:lnTo>
                <a:lnTo>
                  <a:pt x="157123" y="21660"/>
                </a:lnTo>
                <a:lnTo>
                  <a:pt x="155492" y="16606"/>
                </a:lnTo>
                <a:lnTo>
                  <a:pt x="154195" y="8604"/>
                </a:lnTo>
                <a:lnTo>
                  <a:pt x="154188" y="34352"/>
                </a:lnTo>
                <a:lnTo>
                  <a:pt x="155141" y="38138"/>
                </a:lnTo>
                <a:lnTo>
                  <a:pt x="156728" y="41615"/>
                </a:lnTo>
                <a:lnTo>
                  <a:pt x="158739" y="44885"/>
                </a:lnTo>
                <a:lnTo>
                  <a:pt x="161032" y="48018"/>
                </a:lnTo>
                <a:lnTo>
                  <a:pt x="163513" y="51059"/>
                </a:lnTo>
                <a:lnTo>
                  <a:pt x="166119" y="54038"/>
                </a:lnTo>
                <a:lnTo>
                  <a:pt x="167857" y="56977"/>
                </a:lnTo>
                <a:lnTo>
                  <a:pt x="169016" y="59889"/>
                </a:lnTo>
                <a:lnTo>
                  <a:pt x="169789" y="62783"/>
                </a:lnTo>
                <a:lnTo>
                  <a:pt x="171256" y="66617"/>
                </a:lnTo>
                <a:lnTo>
                  <a:pt x="173186" y="71078"/>
                </a:lnTo>
                <a:lnTo>
                  <a:pt x="175426" y="75957"/>
                </a:lnTo>
                <a:lnTo>
                  <a:pt x="176919" y="80163"/>
                </a:lnTo>
                <a:lnTo>
                  <a:pt x="177915" y="83919"/>
                </a:lnTo>
                <a:lnTo>
                  <a:pt x="178578" y="87375"/>
                </a:lnTo>
                <a:lnTo>
                  <a:pt x="179973" y="90632"/>
                </a:lnTo>
                <a:lnTo>
                  <a:pt x="181856" y="93756"/>
                </a:lnTo>
                <a:lnTo>
                  <a:pt x="184063" y="96791"/>
                </a:lnTo>
                <a:lnTo>
                  <a:pt x="186487" y="100719"/>
                </a:lnTo>
                <a:lnTo>
                  <a:pt x="189056" y="105243"/>
                </a:lnTo>
                <a:lnTo>
                  <a:pt x="191721" y="110164"/>
                </a:lnTo>
                <a:lnTo>
                  <a:pt x="194450" y="114397"/>
                </a:lnTo>
                <a:lnTo>
                  <a:pt x="197222" y="118171"/>
                </a:lnTo>
                <a:lnTo>
                  <a:pt x="200022" y="121640"/>
                </a:lnTo>
                <a:lnTo>
                  <a:pt x="201889" y="124905"/>
                </a:lnTo>
                <a:lnTo>
                  <a:pt x="203134" y="128035"/>
                </a:lnTo>
                <a:lnTo>
                  <a:pt x="203964" y="131073"/>
                </a:lnTo>
                <a:lnTo>
                  <a:pt x="205469" y="133099"/>
                </a:lnTo>
                <a:lnTo>
                  <a:pt x="207425" y="134450"/>
                </a:lnTo>
                <a:lnTo>
                  <a:pt x="209682" y="135350"/>
                </a:lnTo>
                <a:lnTo>
                  <a:pt x="214730" y="138890"/>
                </a:lnTo>
                <a:lnTo>
                  <a:pt x="217409" y="141168"/>
                </a:lnTo>
                <a:lnTo>
                  <a:pt x="220148" y="142686"/>
                </a:lnTo>
                <a:lnTo>
                  <a:pt x="225731" y="144373"/>
                </a:lnTo>
                <a:lnTo>
                  <a:pt x="231387" y="147663"/>
                </a:lnTo>
                <a:lnTo>
                  <a:pt x="234229" y="149874"/>
                </a:lnTo>
                <a:lnTo>
                  <a:pt x="239927" y="152330"/>
                </a:lnTo>
                <a:lnTo>
                  <a:pt x="246795" y="153907"/>
                </a:lnTo>
                <a:lnTo>
                  <a:pt x="255048" y="154244"/>
                </a:lnTo>
                <a:lnTo>
                  <a:pt x="262685" y="154289"/>
                </a:lnTo>
                <a:lnTo>
                  <a:pt x="265630" y="154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50"/>
          <p:cNvSpPr/>
          <p:nvPr/>
        </p:nvSpPr>
        <p:spPr>
          <a:xfrm>
            <a:off x="3512643" y="1380203"/>
            <a:ext cx="193535" cy="179992"/>
          </a:xfrm>
          <a:custGeom>
            <a:avLst/>
            <a:gdLst/>
            <a:ahLst/>
            <a:cxnLst/>
            <a:rect l="0" t="0" r="0" b="0"/>
            <a:pathLst>
              <a:path w="193535" h="179992">
                <a:moveTo>
                  <a:pt x="150671" y="8541"/>
                </a:moveTo>
                <a:lnTo>
                  <a:pt x="150671" y="0"/>
                </a:lnTo>
                <a:lnTo>
                  <a:pt x="150671" y="8189"/>
                </a:lnTo>
                <a:lnTo>
                  <a:pt x="146121" y="12988"/>
                </a:lnTo>
                <a:lnTo>
                  <a:pt x="143827" y="14363"/>
                </a:lnTo>
                <a:lnTo>
                  <a:pt x="138740" y="15892"/>
                </a:lnTo>
                <a:lnTo>
                  <a:pt x="133304" y="19111"/>
                </a:lnTo>
                <a:lnTo>
                  <a:pt x="130521" y="21303"/>
                </a:lnTo>
                <a:lnTo>
                  <a:pt x="127712" y="22764"/>
                </a:lnTo>
                <a:lnTo>
                  <a:pt x="122053" y="24388"/>
                </a:lnTo>
                <a:lnTo>
                  <a:pt x="118257" y="25773"/>
                </a:lnTo>
                <a:lnTo>
                  <a:pt x="113822" y="27649"/>
                </a:lnTo>
                <a:lnTo>
                  <a:pt x="108960" y="29852"/>
                </a:lnTo>
                <a:lnTo>
                  <a:pt x="104766" y="32274"/>
                </a:lnTo>
                <a:lnTo>
                  <a:pt x="101018" y="34841"/>
                </a:lnTo>
                <a:lnTo>
                  <a:pt x="97567" y="37504"/>
                </a:lnTo>
                <a:lnTo>
                  <a:pt x="94313" y="40233"/>
                </a:lnTo>
                <a:lnTo>
                  <a:pt x="91192" y="43004"/>
                </a:lnTo>
                <a:lnTo>
                  <a:pt x="88158" y="45804"/>
                </a:lnTo>
                <a:lnTo>
                  <a:pt x="85184" y="47671"/>
                </a:lnTo>
                <a:lnTo>
                  <a:pt x="79338" y="49745"/>
                </a:lnTo>
                <a:lnTo>
                  <a:pt x="73566" y="53206"/>
                </a:lnTo>
                <a:lnTo>
                  <a:pt x="70692" y="55463"/>
                </a:lnTo>
                <a:lnTo>
                  <a:pt x="64960" y="57971"/>
                </a:lnTo>
                <a:lnTo>
                  <a:pt x="62098" y="58639"/>
                </a:lnTo>
                <a:lnTo>
                  <a:pt x="58285" y="60037"/>
                </a:lnTo>
                <a:lnTo>
                  <a:pt x="53838" y="61922"/>
                </a:lnTo>
                <a:lnTo>
                  <a:pt x="48969" y="64131"/>
                </a:lnTo>
                <a:lnTo>
                  <a:pt x="44769" y="66556"/>
                </a:lnTo>
                <a:lnTo>
                  <a:pt x="41018" y="69125"/>
                </a:lnTo>
                <a:lnTo>
                  <a:pt x="32703" y="75542"/>
                </a:lnTo>
                <a:lnTo>
                  <a:pt x="30116" y="76069"/>
                </a:lnTo>
                <a:lnTo>
                  <a:pt x="26486" y="76420"/>
                </a:lnTo>
                <a:lnTo>
                  <a:pt x="16074" y="76983"/>
                </a:lnTo>
                <a:lnTo>
                  <a:pt x="12111" y="79600"/>
                </a:lnTo>
                <a:lnTo>
                  <a:pt x="5063" y="85588"/>
                </a:lnTo>
                <a:lnTo>
                  <a:pt x="4976" y="90214"/>
                </a:lnTo>
                <a:lnTo>
                  <a:pt x="4940" y="94161"/>
                </a:lnTo>
                <a:lnTo>
                  <a:pt x="389" y="94235"/>
                </a:lnTo>
                <a:lnTo>
                  <a:pt x="0" y="95198"/>
                </a:lnTo>
                <a:lnTo>
                  <a:pt x="694" y="96793"/>
                </a:lnTo>
                <a:lnTo>
                  <a:pt x="4101" y="101645"/>
                </a:lnTo>
                <a:lnTo>
                  <a:pt x="5332" y="102043"/>
                </a:lnTo>
                <a:lnTo>
                  <a:pt x="9242" y="102485"/>
                </a:lnTo>
                <a:lnTo>
                  <a:pt x="14154" y="102682"/>
                </a:lnTo>
                <a:lnTo>
                  <a:pt x="16797" y="102734"/>
                </a:lnTo>
                <a:lnTo>
                  <a:pt x="18560" y="103722"/>
                </a:lnTo>
                <a:lnTo>
                  <a:pt x="19734" y="105332"/>
                </a:lnTo>
                <a:lnTo>
                  <a:pt x="20518" y="107359"/>
                </a:lnTo>
                <a:lnTo>
                  <a:pt x="22945" y="108710"/>
                </a:lnTo>
                <a:lnTo>
                  <a:pt x="26468" y="109610"/>
                </a:lnTo>
                <a:lnTo>
                  <a:pt x="36708" y="111056"/>
                </a:lnTo>
                <a:lnTo>
                  <a:pt x="39453" y="112127"/>
                </a:lnTo>
                <a:lnTo>
                  <a:pt x="43189" y="113793"/>
                </a:lnTo>
                <a:lnTo>
                  <a:pt x="47584" y="115857"/>
                </a:lnTo>
                <a:lnTo>
                  <a:pt x="51466" y="117233"/>
                </a:lnTo>
                <a:lnTo>
                  <a:pt x="55007" y="118150"/>
                </a:lnTo>
                <a:lnTo>
                  <a:pt x="58320" y="118761"/>
                </a:lnTo>
                <a:lnTo>
                  <a:pt x="61482" y="119169"/>
                </a:lnTo>
                <a:lnTo>
                  <a:pt x="64542" y="119441"/>
                </a:lnTo>
                <a:lnTo>
                  <a:pt x="67534" y="119622"/>
                </a:lnTo>
                <a:lnTo>
                  <a:pt x="70482" y="120695"/>
                </a:lnTo>
                <a:lnTo>
                  <a:pt x="76297" y="124428"/>
                </a:lnTo>
                <a:lnTo>
                  <a:pt x="80133" y="125804"/>
                </a:lnTo>
                <a:lnTo>
                  <a:pt x="84596" y="126721"/>
                </a:lnTo>
                <a:lnTo>
                  <a:pt x="89476" y="127333"/>
                </a:lnTo>
                <a:lnTo>
                  <a:pt x="93682" y="128693"/>
                </a:lnTo>
                <a:lnTo>
                  <a:pt x="97438" y="130553"/>
                </a:lnTo>
                <a:lnTo>
                  <a:pt x="100895" y="132745"/>
                </a:lnTo>
                <a:lnTo>
                  <a:pt x="104152" y="134206"/>
                </a:lnTo>
                <a:lnTo>
                  <a:pt x="107276" y="135181"/>
                </a:lnTo>
                <a:lnTo>
                  <a:pt x="110312" y="135830"/>
                </a:lnTo>
                <a:lnTo>
                  <a:pt x="116224" y="139092"/>
                </a:lnTo>
                <a:lnTo>
                  <a:pt x="119134" y="141295"/>
                </a:lnTo>
                <a:lnTo>
                  <a:pt x="124907" y="143743"/>
                </a:lnTo>
                <a:lnTo>
                  <a:pt x="127780" y="144396"/>
                </a:lnTo>
                <a:lnTo>
                  <a:pt x="131601" y="145784"/>
                </a:lnTo>
                <a:lnTo>
                  <a:pt x="136052" y="147661"/>
                </a:lnTo>
                <a:lnTo>
                  <a:pt x="140926" y="149866"/>
                </a:lnTo>
                <a:lnTo>
                  <a:pt x="145127" y="152288"/>
                </a:lnTo>
                <a:lnTo>
                  <a:pt x="148880" y="154855"/>
                </a:lnTo>
                <a:lnTo>
                  <a:pt x="157196" y="161268"/>
                </a:lnTo>
                <a:lnTo>
                  <a:pt x="160874" y="162145"/>
                </a:lnTo>
                <a:lnTo>
                  <a:pt x="163188" y="162379"/>
                </a:lnTo>
                <a:lnTo>
                  <a:pt x="165683" y="163487"/>
                </a:lnTo>
                <a:lnTo>
                  <a:pt x="170996" y="167259"/>
                </a:lnTo>
                <a:lnTo>
                  <a:pt x="176532" y="169570"/>
                </a:lnTo>
                <a:lnTo>
                  <a:pt x="184468" y="171311"/>
                </a:lnTo>
                <a:lnTo>
                  <a:pt x="184815" y="175938"/>
                </a:lnTo>
                <a:lnTo>
                  <a:pt x="184949" y="179636"/>
                </a:lnTo>
                <a:lnTo>
                  <a:pt x="187496" y="179833"/>
                </a:lnTo>
                <a:lnTo>
                  <a:pt x="193534" y="1799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51"/>
          <p:cNvSpPr/>
          <p:nvPr/>
        </p:nvSpPr>
        <p:spPr>
          <a:xfrm>
            <a:off x="3834765" y="1354817"/>
            <a:ext cx="222383" cy="188199"/>
          </a:xfrm>
          <a:custGeom>
            <a:avLst/>
            <a:gdLst/>
            <a:ahLst/>
            <a:cxnLst/>
            <a:rect l="0" t="0" r="0" b="0"/>
            <a:pathLst>
              <a:path w="222383" h="188199">
                <a:moveTo>
                  <a:pt x="51435" y="16783"/>
                </a:moveTo>
                <a:lnTo>
                  <a:pt x="51435" y="9402"/>
                </a:lnTo>
                <a:lnTo>
                  <a:pt x="50482" y="9004"/>
                </a:lnTo>
                <a:lnTo>
                  <a:pt x="46884" y="8563"/>
                </a:lnTo>
                <a:lnTo>
                  <a:pt x="45543" y="7493"/>
                </a:lnTo>
                <a:lnTo>
                  <a:pt x="44649" y="5827"/>
                </a:lnTo>
                <a:lnTo>
                  <a:pt x="43215" y="860"/>
                </a:lnTo>
                <a:lnTo>
                  <a:pt x="42145" y="453"/>
                </a:lnTo>
                <a:lnTo>
                  <a:pt x="38416" y="0"/>
                </a:lnTo>
                <a:lnTo>
                  <a:pt x="37040" y="832"/>
                </a:lnTo>
                <a:lnTo>
                  <a:pt x="36123" y="2339"/>
                </a:lnTo>
                <a:lnTo>
                  <a:pt x="35512" y="4296"/>
                </a:lnTo>
                <a:lnTo>
                  <a:pt x="34152" y="5600"/>
                </a:lnTo>
                <a:lnTo>
                  <a:pt x="32293" y="6470"/>
                </a:lnTo>
                <a:lnTo>
                  <a:pt x="30101" y="7050"/>
                </a:lnTo>
                <a:lnTo>
                  <a:pt x="28640" y="8389"/>
                </a:lnTo>
                <a:lnTo>
                  <a:pt x="27665" y="10235"/>
                </a:lnTo>
                <a:lnTo>
                  <a:pt x="26102" y="15489"/>
                </a:lnTo>
                <a:lnTo>
                  <a:pt x="21280" y="20950"/>
                </a:lnTo>
                <a:lnTo>
                  <a:pt x="13819" y="28601"/>
                </a:lnTo>
                <a:lnTo>
                  <a:pt x="12070" y="31329"/>
                </a:lnTo>
                <a:lnTo>
                  <a:pt x="10127" y="36900"/>
                </a:lnTo>
                <a:lnTo>
                  <a:pt x="9263" y="42551"/>
                </a:lnTo>
                <a:lnTo>
                  <a:pt x="9033" y="45392"/>
                </a:lnTo>
                <a:lnTo>
                  <a:pt x="7927" y="49190"/>
                </a:lnTo>
                <a:lnTo>
                  <a:pt x="6237" y="53628"/>
                </a:lnTo>
                <a:lnTo>
                  <a:pt x="1232" y="65336"/>
                </a:lnTo>
                <a:lnTo>
                  <a:pt x="821" y="68201"/>
                </a:lnTo>
                <a:lnTo>
                  <a:pt x="547" y="72017"/>
                </a:lnTo>
                <a:lnTo>
                  <a:pt x="243" y="80384"/>
                </a:lnTo>
                <a:lnTo>
                  <a:pt x="72" y="90449"/>
                </a:lnTo>
                <a:lnTo>
                  <a:pt x="0" y="122503"/>
                </a:lnTo>
                <a:lnTo>
                  <a:pt x="953" y="125363"/>
                </a:lnTo>
                <a:lnTo>
                  <a:pt x="4551" y="131080"/>
                </a:lnTo>
                <a:lnTo>
                  <a:pt x="6785" y="136797"/>
                </a:lnTo>
                <a:lnTo>
                  <a:pt x="7778" y="142512"/>
                </a:lnTo>
                <a:lnTo>
                  <a:pt x="8219" y="148227"/>
                </a:lnTo>
                <a:lnTo>
                  <a:pt x="9289" y="151085"/>
                </a:lnTo>
                <a:lnTo>
                  <a:pt x="13018" y="156800"/>
                </a:lnTo>
                <a:lnTo>
                  <a:pt x="17851" y="162515"/>
                </a:lnTo>
                <a:lnTo>
                  <a:pt x="23173" y="168230"/>
                </a:lnTo>
                <a:lnTo>
                  <a:pt x="28714" y="173945"/>
                </a:lnTo>
                <a:lnTo>
                  <a:pt x="31525" y="175850"/>
                </a:lnTo>
                <a:lnTo>
                  <a:pt x="37188" y="177967"/>
                </a:lnTo>
                <a:lnTo>
                  <a:pt x="42880" y="181447"/>
                </a:lnTo>
                <a:lnTo>
                  <a:pt x="45732" y="183709"/>
                </a:lnTo>
                <a:lnTo>
                  <a:pt x="48585" y="185217"/>
                </a:lnTo>
                <a:lnTo>
                  <a:pt x="54296" y="186892"/>
                </a:lnTo>
                <a:lnTo>
                  <a:pt x="58105" y="187339"/>
                </a:lnTo>
                <a:lnTo>
                  <a:pt x="62549" y="187637"/>
                </a:lnTo>
                <a:lnTo>
                  <a:pt x="71614" y="187968"/>
                </a:lnTo>
                <a:lnTo>
                  <a:pt x="78818" y="188115"/>
                </a:lnTo>
                <a:lnTo>
                  <a:pt x="92780" y="188198"/>
                </a:lnTo>
                <a:lnTo>
                  <a:pt x="97096" y="187257"/>
                </a:lnTo>
                <a:lnTo>
                  <a:pt x="100925" y="185677"/>
                </a:lnTo>
                <a:lnTo>
                  <a:pt x="104431" y="183671"/>
                </a:lnTo>
                <a:lnTo>
                  <a:pt x="113406" y="178903"/>
                </a:lnTo>
                <a:lnTo>
                  <a:pt x="118466" y="176298"/>
                </a:lnTo>
                <a:lnTo>
                  <a:pt x="122792" y="174561"/>
                </a:lnTo>
                <a:lnTo>
                  <a:pt x="126629" y="173403"/>
                </a:lnTo>
                <a:lnTo>
                  <a:pt x="130139" y="172631"/>
                </a:lnTo>
                <a:lnTo>
                  <a:pt x="134384" y="171164"/>
                </a:lnTo>
                <a:lnTo>
                  <a:pt x="139119" y="169234"/>
                </a:lnTo>
                <a:lnTo>
                  <a:pt x="144181" y="166994"/>
                </a:lnTo>
                <a:lnTo>
                  <a:pt x="148508" y="164549"/>
                </a:lnTo>
                <a:lnTo>
                  <a:pt x="152345" y="161966"/>
                </a:lnTo>
                <a:lnTo>
                  <a:pt x="155856" y="159291"/>
                </a:lnTo>
                <a:lnTo>
                  <a:pt x="160101" y="157508"/>
                </a:lnTo>
                <a:lnTo>
                  <a:pt x="164836" y="156320"/>
                </a:lnTo>
                <a:lnTo>
                  <a:pt x="169898" y="155527"/>
                </a:lnTo>
                <a:lnTo>
                  <a:pt x="174225" y="154047"/>
                </a:lnTo>
                <a:lnTo>
                  <a:pt x="178062" y="152107"/>
                </a:lnTo>
                <a:lnTo>
                  <a:pt x="184866" y="147412"/>
                </a:lnTo>
                <a:lnTo>
                  <a:pt x="191065" y="142150"/>
                </a:lnTo>
                <a:lnTo>
                  <a:pt x="196995" y="136636"/>
                </a:lnTo>
                <a:lnTo>
                  <a:pt x="208563" y="125336"/>
                </a:lnTo>
                <a:lnTo>
                  <a:pt x="217159" y="116786"/>
                </a:lnTo>
                <a:lnTo>
                  <a:pt x="219068" y="113931"/>
                </a:lnTo>
                <a:lnTo>
                  <a:pt x="221188" y="108220"/>
                </a:lnTo>
                <a:lnTo>
                  <a:pt x="222131" y="102506"/>
                </a:lnTo>
                <a:lnTo>
                  <a:pt x="222382" y="99649"/>
                </a:lnTo>
                <a:lnTo>
                  <a:pt x="221597" y="96792"/>
                </a:lnTo>
                <a:lnTo>
                  <a:pt x="218185" y="91077"/>
                </a:lnTo>
                <a:lnTo>
                  <a:pt x="216893" y="87267"/>
                </a:lnTo>
                <a:lnTo>
                  <a:pt x="216033" y="82822"/>
                </a:lnTo>
                <a:lnTo>
                  <a:pt x="215459" y="77954"/>
                </a:lnTo>
                <a:lnTo>
                  <a:pt x="215077" y="73756"/>
                </a:lnTo>
                <a:lnTo>
                  <a:pt x="214822" y="70005"/>
                </a:lnTo>
                <a:lnTo>
                  <a:pt x="214652" y="66552"/>
                </a:lnTo>
                <a:lnTo>
                  <a:pt x="213586" y="63297"/>
                </a:lnTo>
                <a:lnTo>
                  <a:pt x="211924" y="60175"/>
                </a:lnTo>
                <a:lnTo>
                  <a:pt x="209862" y="57141"/>
                </a:lnTo>
                <a:lnTo>
                  <a:pt x="208488" y="54165"/>
                </a:lnTo>
                <a:lnTo>
                  <a:pt x="206961" y="48320"/>
                </a:lnTo>
                <a:lnTo>
                  <a:pt x="203742" y="42547"/>
                </a:lnTo>
                <a:lnTo>
                  <a:pt x="199137" y="36806"/>
                </a:lnTo>
                <a:lnTo>
                  <a:pt x="193915" y="31079"/>
                </a:lnTo>
                <a:lnTo>
                  <a:pt x="185620" y="22500"/>
                </a:lnTo>
                <a:lnTo>
                  <a:pt x="177130" y="13926"/>
                </a:lnTo>
                <a:lnTo>
                  <a:pt x="174284" y="12020"/>
                </a:lnTo>
                <a:lnTo>
                  <a:pt x="168582" y="9904"/>
                </a:lnTo>
                <a:lnTo>
                  <a:pt x="164775" y="9339"/>
                </a:lnTo>
                <a:lnTo>
                  <a:pt x="160333" y="8963"/>
                </a:lnTo>
                <a:lnTo>
                  <a:pt x="155465" y="8712"/>
                </a:lnTo>
                <a:lnTo>
                  <a:pt x="150316" y="7592"/>
                </a:lnTo>
                <a:lnTo>
                  <a:pt x="144978" y="5893"/>
                </a:lnTo>
                <a:lnTo>
                  <a:pt x="139514" y="3808"/>
                </a:lnTo>
                <a:lnTo>
                  <a:pt x="134920" y="2418"/>
                </a:lnTo>
                <a:lnTo>
                  <a:pt x="130904" y="1491"/>
                </a:lnTo>
                <a:lnTo>
                  <a:pt x="127274" y="873"/>
                </a:lnTo>
                <a:lnTo>
                  <a:pt x="122949" y="461"/>
                </a:lnTo>
                <a:lnTo>
                  <a:pt x="118161" y="187"/>
                </a:lnTo>
                <a:lnTo>
                  <a:pt x="113064" y="4"/>
                </a:lnTo>
                <a:lnTo>
                  <a:pt x="108713" y="834"/>
                </a:lnTo>
                <a:lnTo>
                  <a:pt x="104860" y="2340"/>
                </a:lnTo>
                <a:lnTo>
                  <a:pt x="98039" y="5601"/>
                </a:lnTo>
                <a:lnTo>
                  <a:pt x="91833" y="7051"/>
                </a:lnTo>
                <a:lnTo>
                  <a:pt x="87892" y="7437"/>
                </a:lnTo>
                <a:lnTo>
                  <a:pt x="83359" y="7695"/>
                </a:lnTo>
                <a:lnTo>
                  <a:pt x="78433" y="7867"/>
                </a:lnTo>
                <a:lnTo>
                  <a:pt x="74196" y="8933"/>
                </a:lnTo>
                <a:lnTo>
                  <a:pt x="70419" y="10597"/>
                </a:lnTo>
                <a:lnTo>
                  <a:pt x="63682" y="14034"/>
                </a:lnTo>
                <a:lnTo>
                  <a:pt x="57513" y="15561"/>
                </a:lnTo>
                <a:lnTo>
                  <a:pt x="55487" y="16921"/>
                </a:lnTo>
                <a:lnTo>
                  <a:pt x="54136" y="18780"/>
                </a:lnTo>
                <a:lnTo>
                  <a:pt x="53236" y="20971"/>
                </a:lnTo>
                <a:lnTo>
                  <a:pt x="51683" y="22433"/>
                </a:lnTo>
                <a:lnTo>
                  <a:pt x="49695" y="23407"/>
                </a:lnTo>
                <a:lnTo>
                  <a:pt x="42862" y="253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52"/>
          <p:cNvSpPr/>
          <p:nvPr/>
        </p:nvSpPr>
        <p:spPr>
          <a:xfrm>
            <a:off x="5833488" y="2185996"/>
            <a:ext cx="178692" cy="145725"/>
          </a:xfrm>
          <a:custGeom>
            <a:avLst/>
            <a:gdLst/>
            <a:ahLst/>
            <a:cxnLst/>
            <a:rect l="0" t="0" r="0" b="0"/>
            <a:pathLst>
              <a:path w="178692" h="145725">
                <a:moveTo>
                  <a:pt x="135829" y="25709"/>
                </a:moveTo>
                <a:lnTo>
                  <a:pt x="123059" y="25709"/>
                </a:lnTo>
                <a:lnTo>
                  <a:pt x="120648" y="24756"/>
                </a:lnTo>
                <a:lnTo>
                  <a:pt x="115429" y="21158"/>
                </a:lnTo>
                <a:lnTo>
                  <a:pt x="113657" y="18864"/>
                </a:lnTo>
                <a:lnTo>
                  <a:pt x="112475" y="16383"/>
                </a:lnTo>
                <a:lnTo>
                  <a:pt x="110579" y="10108"/>
                </a:lnTo>
                <a:lnTo>
                  <a:pt x="109470" y="9593"/>
                </a:lnTo>
                <a:lnTo>
                  <a:pt x="105699" y="9021"/>
                </a:lnTo>
                <a:lnTo>
                  <a:pt x="104313" y="7916"/>
                </a:lnTo>
                <a:lnTo>
                  <a:pt x="103388" y="6227"/>
                </a:lnTo>
                <a:lnTo>
                  <a:pt x="102772" y="4148"/>
                </a:lnTo>
                <a:lnTo>
                  <a:pt x="100456" y="2763"/>
                </a:lnTo>
                <a:lnTo>
                  <a:pt x="97007" y="1839"/>
                </a:lnTo>
                <a:lnTo>
                  <a:pt x="86885" y="356"/>
                </a:lnTo>
                <a:lnTo>
                  <a:pt x="82961" y="153"/>
                </a:lnTo>
                <a:lnTo>
                  <a:pt x="75397" y="39"/>
                </a:lnTo>
                <a:lnTo>
                  <a:pt x="64308" y="0"/>
                </a:lnTo>
                <a:lnTo>
                  <a:pt x="61478" y="950"/>
                </a:lnTo>
                <a:lnTo>
                  <a:pt x="58639" y="2535"/>
                </a:lnTo>
                <a:lnTo>
                  <a:pt x="55794" y="4545"/>
                </a:lnTo>
                <a:lnTo>
                  <a:pt x="52945" y="5884"/>
                </a:lnTo>
                <a:lnTo>
                  <a:pt x="50093" y="6777"/>
                </a:lnTo>
                <a:lnTo>
                  <a:pt x="47239" y="7373"/>
                </a:lnTo>
                <a:lnTo>
                  <a:pt x="44384" y="8722"/>
                </a:lnTo>
                <a:lnTo>
                  <a:pt x="41528" y="10574"/>
                </a:lnTo>
                <a:lnTo>
                  <a:pt x="38672" y="12762"/>
                </a:lnTo>
                <a:lnTo>
                  <a:pt x="35815" y="15172"/>
                </a:lnTo>
                <a:lnTo>
                  <a:pt x="32958" y="17732"/>
                </a:lnTo>
                <a:lnTo>
                  <a:pt x="26080" y="24133"/>
                </a:lnTo>
                <a:lnTo>
                  <a:pt x="24563" y="26563"/>
                </a:lnTo>
                <a:lnTo>
                  <a:pt x="22599" y="30088"/>
                </a:lnTo>
                <a:lnTo>
                  <a:pt x="20337" y="34343"/>
                </a:lnTo>
                <a:lnTo>
                  <a:pt x="17877" y="38132"/>
                </a:lnTo>
                <a:lnTo>
                  <a:pt x="15284" y="41611"/>
                </a:lnTo>
                <a:lnTo>
                  <a:pt x="8830" y="49488"/>
                </a:lnTo>
                <a:lnTo>
                  <a:pt x="7348" y="52039"/>
                </a:lnTo>
                <a:lnTo>
                  <a:pt x="0" y="66018"/>
                </a:lnTo>
                <a:lnTo>
                  <a:pt x="509" y="67821"/>
                </a:lnTo>
                <a:lnTo>
                  <a:pt x="3614" y="72365"/>
                </a:lnTo>
                <a:lnTo>
                  <a:pt x="4823" y="74911"/>
                </a:lnTo>
                <a:lnTo>
                  <a:pt x="5630" y="77560"/>
                </a:lnTo>
                <a:lnTo>
                  <a:pt x="6167" y="80279"/>
                </a:lnTo>
                <a:lnTo>
                  <a:pt x="6525" y="83044"/>
                </a:lnTo>
                <a:lnTo>
                  <a:pt x="6764" y="85839"/>
                </a:lnTo>
                <a:lnTo>
                  <a:pt x="6923" y="88656"/>
                </a:lnTo>
                <a:lnTo>
                  <a:pt x="7982" y="91486"/>
                </a:lnTo>
                <a:lnTo>
                  <a:pt x="9640" y="94325"/>
                </a:lnTo>
                <a:lnTo>
                  <a:pt x="11698" y="97171"/>
                </a:lnTo>
                <a:lnTo>
                  <a:pt x="14022" y="100020"/>
                </a:lnTo>
                <a:lnTo>
                  <a:pt x="16525" y="102872"/>
                </a:lnTo>
                <a:lnTo>
                  <a:pt x="19145" y="105726"/>
                </a:lnTo>
                <a:lnTo>
                  <a:pt x="20893" y="108581"/>
                </a:lnTo>
                <a:lnTo>
                  <a:pt x="22057" y="111437"/>
                </a:lnTo>
                <a:lnTo>
                  <a:pt x="22833" y="114293"/>
                </a:lnTo>
                <a:lnTo>
                  <a:pt x="24304" y="116197"/>
                </a:lnTo>
                <a:lnTo>
                  <a:pt x="26237" y="117467"/>
                </a:lnTo>
                <a:lnTo>
                  <a:pt x="30924" y="118878"/>
                </a:lnTo>
                <a:lnTo>
                  <a:pt x="36182" y="119504"/>
                </a:lnTo>
                <a:lnTo>
                  <a:pt x="38918" y="120624"/>
                </a:lnTo>
                <a:lnTo>
                  <a:pt x="44497" y="124408"/>
                </a:lnTo>
                <a:lnTo>
                  <a:pt x="47319" y="125798"/>
                </a:lnTo>
                <a:lnTo>
                  <a:pt x="50152" y="126725"/>
                </a:lnTo>
                <a:lnTo>
                  <a:pt x="52994" y="127343"/>
                </a:lnTo>
                <a:lnTo>
                  <a:pt x="55841" y="127755"/>
                </a:lnTo>
                <a:lnTo>
                  <a:pt x="58691" y="128030"/>
                </a:lnTo>
                <a:lnTo>
                  <a:pt x="61544" y="128213"/>
                </a:lnTo>
                <a:lnTo>
                  <a:pt x="64398" y="128335"/>
                </a:lnTo>
                <a:lnTo>
                  <a:pt x="70109" y="128470"/>
                </a:lnTo>
                <a:lnTo>
                  <a:pt x="72013" y="127554"/>
                </a:lnTo>
                <a:lnTo>
                  <a:pt x="73283" y="125990"/>
                </a:lnTo>
                <a:lnTo>
                  <a:pt x="74129" y="123996"/>
                </a:lnTo>
                <a:lnTo>
                  <a:pt x="75646" y="122666"/>
                </a:lnTo>
                <a:lnTo>
                  <a:pt x="77609" y="121779"/>
                </a:lnTo>
                <a:lnTo>
                  <a:pt x="82331" y="120794"/>
                </a:lnTo>
                <a:lnTo>
                  <a:pt x="87604" y="120356"/>
                </a:lnTo>
                <a:lnTo>
                  <a:pt x="89392" y="119287"/>
                </a:lnTo>
                <a:lnTo>
                  <a:pt x="90584" y="117622"/>
                </a:lnTo>
                <a:lnTo>
                  <a:pt x="91378" y="115559"/>
                </a:lnTo>
                <a:lnTo>
                  <a:pt x="92860" y="114184"/>
                </a:lnTo>
                <a:lnTo>
                  <a:pt x="94800" y="113267"/>
                </a:lnTo>
                <a:lnTo>
                  <a:pt x="97046" y="112656"/>
                </a:lnTo>
                <a:lnTo>
                  <a:pt x="98544" y="111296"/>
                </a:lnTo>
                <a:lnTo>
                  <a:pt x="99542" y="109437"/>
                </a:lnTo>
                <a:lnTo>
                  <a:pt x="100208" y="107245"/>
                </a:lnTo>
                <a:lnTo>
                  <a:pt x="101604" y="104831"/>
                </a:lnTo>
                <a:lnTo>
                  <a:pt x="103487" y="102269"/>
                </a:lnTo>
                <a:lnTo>
                  <a:pt x="105695" y="99609"/>
                </a:lnTo>
                <a:lnTo>
                  <a:pt x="107167" y="95931"/>
                </a:lnTo>
                <a:lnTo>
                  <a:pt x="108149" y="91573"/>
                </a:lnTo>
                <a:lnTo>
                  <a:pt x="108803" y="86764"/>
                </a:lnTo>
                <a:lnTo>
                  <a:pt x="109239" y="81652"/>
                </a:lnTo>
                <a:lnTo>
                  <a:pt x="109530" y="76339"/>
                </a:lnTo>
                <a:lnTo>
                  <a:pt x="109939" y="62300"/>
                </a:lnTo>
                <a:lnTo>
                  <a:pt x="109997" y="58676"/>
                </a:lnTo>
                <a:lnTo>
                  <a:pt x="110987" y="55307"/>
                </a:lnTo>
                <a:lnTo>
                  <a:pt x="112600" y="52108"/>
                </a:lnTo>
                <a:lnTo>
                  <a:pt x="114629" y="49023"/>
                </a:lnTo>
                <a:lnTo>
                  <a:pt x="115981" y="45062"/>
                </a:lnTo>
                <a:lnTo>
                  <a:pt x="116882" y="40516"/>
                </a:lnTo>
                <a:lnTo>
                  <a:pt x="118328" y="28633"/>
                </a:lnTo>
                <a:lnTo>
                  <a:pt x="118526" y="24469"/>
                </a:lnTo>
                <a:lnTo>
                  <a:pt x="118637" y="16769"/>
                </a:lnTo>
                <a:lnTo>
                  <a:pt x="118682" y="9044"/>
                </a:lnTo>
                <a:lnTo>
                  <a:pt x="114133" y="8706"/>
                </a:lnTo>
                <a:lnTo>
                  <a:pt x="110464" y="8576"/>
                </a:lnTo>
                <a:lnTo>
                  <a:pt x="110216" y="13118"/>
                </a:lnTo>
                <a:lnTo>
                  <a:pt x="110121" y="24164"/>
                </a:lnTo>
                <a:lnTo>
                  <a:pt x="112656" y="27562"/>
                </a:lnTo>
                <a:lnTo>
                  <a:pt x="114665" y="29802"/>
                </a:lnTo>
                <a:lnTo>
                  <a:pt x="116005" y="32247"/>
                </a:lnTo>
                <a:lnTo>
                  <a:pt x="116898" y="34830"/>
                </a:lnTo>
                <a:lnTo>
                  <a:pt x="117494" y="37505"/>
                </a:lnTo>
                <a:lnTo>
                  <a:pt x="118843" y="40240"/>
                </a:lnTo>
                <a:lnTo>
                  <a:pt x="120695" y="43016"/>
                </a:lnTo>
                <a:lnTo>
                  <a:pt x="122882" y="45820"/>
                </a:lnTo>
                <a:lnTo>
                  <a:pt x="124340" y="48641"/>
                </a:lnTo>
                <a:lnTo>
                  <a:pt x="125313" y="51474"/>
                </a:lnTo>
                <a:lnTo>
                  <a:pt x="125961" y="54316"/>
                </a:lnTo>
                <a:lnTo>
                  <a:pt x="127345" y="58115"/>
                </a:lnTo>
                <a:lnTo>
                  <a:pt x="129221" y="62553"/>
                </a:lnTo>
                <a:lnTo>
                  <a:pt x="131423" y="67416"/>
                </a:lnTo>
                <a:lnTo>
                  <a:pt x="132892" y="71611"/>
                </a:lnTo>
                <a:lnTo>
                  <a:pt x="133871" y="75360"/>
                </a:lnTo>
                <a:lnTo>
                  <a:pt x="134524" y="78812"/>
                </a:lnTo>
                <a:lnTo>
                  <a:pt x="135911" y="82066"/>
                </a:lnTo>
                <a:lnTo>
                  <a:pt x="137789" y="85188"/>
                </a:lnTo>
                <a:lnTo>
                  <a:pt x="139993" y="88221"/>
                </a:lnTo>
                <a:lnTo>
                  <a:pt x="142415" y="91196"/>
                </a:lnTo>
                <a:lnTo>
                  <a:pt x="144982" y="94132"/>
                </a:lnTo>
                <a:lnTo>
                  <a:pt x="147646" y="97042"/>
                </a:lnTo>
                <a:lnTo>
                  <a:pt x="149422" y="99934"/>
                </a:lnTo>
                <a:lnTo>
                  <a:pt x="150606" y="102815"/>
                </a:lnTo>
                <a:lnTo>
                  <a:pt x="151395" y="105688"/>
                </a:lnTo>
                <a:lnTo>
                  <a:pt x="152874" y="108555"/>
                </a:lnTo>
                <a:lnTo>
                  <a:pt x="154813" y="111420"/>
                </a:lnTo>
                <a:lnTo>
                  <a:pt x="157057" y="114282"/>
                </a:lnTo>
                <a:lnTo>
                  <a:pt x="158554" y="117142"/>
                </a:lnTo>
                <a:lnTo>
                  <a:pt x="159552" y="120002"/>
                </a:lnTo>
                <a:lnTo>
                  <a:pt x="161153" y="126884"/>
                </a:lnTo>
                <a:lnTo>
                  <a:pt x="163911" y="130366"/>
                </a:lnTo>
                <a:lnTo>
                  <a:pt x="165981" y="132627"/>
                </a:lnTo>
                <a:lnTo>
                  <a:pt x="168313" y="134136"/>
                </a:lnTo>
                <a:lnTo>
                  <a:pt x="173444" y="135811"/>
                </a:lnTo>
                <a:lnTo>
                  <a:pt x="175193" y="137210"/>
                </a:lnTo>
                <a:lnTo>
                  <a:pt x="176359" y="139095"/>
                </a:lnTo>
                <a:lnTo>
                  <a:pt x="178691" y="14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53"/>
          <p:cNvSpPr/>
          <p:nvPr/>
        </p:nvSpPr>
        <p:spPr>
          <a:xfrm>
            <a:off x="6081113" y="2177414"/>
            <a:ext cx="205343" cy="154306"/>
          </a:xfrm>
          <a:custGeom>
            <a:avLst/>
            <a:gdLst/>
            <a:ahLst/>
            <a:cxnLst/>
            <a:rect l="0" t="0" r="0" b="0"/>
            <a:pathLst>
              <a:path w="205343" h="154306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1"/>
                </a:lnTo>
                <a:lnTo>
                  <a:pt x="0" y="7382"/>
                </a:lnTo>
                <a:lnTo>
                  <a:pt x="2344" y="10584"/>
                </a:lnTo>
                <a:lnTo>
                  <a:pt x="7058" y="15849"/>
                </a:lnTo>
                <a:lnTo>
                  <a:pt x="12426" y="21312"/>
                </a:lnTo>
                <a:lnTo>
                  <a:pt x="15786" y="22781"/>
                </a:lnTo>
                <a:lnTo>
                  <a:pt x="19932" y="23760"/>
                </a:lnTo>
                <a:lnTo>
                  <a:pt x="24599" y="24413"/>
                </a:lnTo>
                <a:lnTo>
                  <a:pt x="28664" y="24848"/>
                </a:lnTo>
                <a:lnTo>
                  <a:pt x="32327" y="25138"/>
                </a:lnTo>
                <a:lnTo>
                  <a:pt x="35720" y="25331"/>
                </a:lnTo>
                <a:lnTo>
                  <a:pt x="38936" y="26413"/>
                </a:lnTo>
                <a:lnTo>
                  <a:pt x="45049" y="30154"/>
                </a:lnTo>
                <a:lnTo>
                  <a:pt x="48965" y="31533"/>
                </a:lnTo>
                <a:lnTo>
                  <a:pt x="53481" y="32452"/>
                </a:lnTo>
                <a:lnTo>
                  <a:pt x="58395" y="33065"/>
                </a:lnTo>
                <a:lnTo>
                  <a:pt x="62625" y="33474"/>
                </a:lnTo>
                <a:lnTo>
                  <a:pt x="66397" y="33746"/>
                </a:lnTo>
                <a:lnTo>
                  <a:pt x="69865" y="33927"/>
                </a:lnTo>
                <a:lnTo>
                  <a:pt x="78797" y="34129"/>
                </a:lnTo>
                <a:lnTo>
                  <a:pt x="146554" y="34290"/>
                </a:lnTo>
                <a:lnTo>
                  <a:pt x="149972" y="35242"/>
                </a:lnTo>
                <a:lnTo>
                  <a:pt x="156311" y="38841"/>
                </a:lnTo>
                <a:lnTo>
                  <a:pt x="160287" y="40182"/>
                </a:lnTo>
                <a:lnTo>
                  <a:pt x="164842" y="41075"/>
                </a:lnTo>
                <a:lnTo>
                  <a:pt x="169785" y="41671"/>
                </a:lnTo>
                <a:lnTo>
                  <a:pt x="174032" y="43021"/>
                </a:lnTo>
                <a:lnTo>
                  <a:pt x="177816" y="44873"/>
                </a:lnTo>
                <a:lnTo>
                  <a:pt x="181291" y="47061"/>
                </a:lnTo>
                <a:lnTo>
                  <a:pt x="187693" y="49491"/>
                </a:lnTo>
                <a:lnTo>
                  <a:pt x="190733" y="50139"/>
                </a:lnTo>
                <a:lnTo>
                  <a:pt x="196651" y="53400"/>
                </a:lnTo>
                <a:lnTo>
                  <a:pt x="203661" y="58703"/>
                </a:lnTo>
                <a:lnTo>
                  <a:pt x="204237" y="60090"/>
                </a:lnTo>
                <a:lnTo>
                  <a:pt x="204875" y="64172"/>
                </a:lnTo>
                <a:lnTo>
                  <a:pt x="205046" y="66594"/>
                </a:lnTo>
                <a:lnTo>
                  <a:pt x="205159" y="69161"/>
                </a:lnTo>
                <a:lnTo>
                  <a:pt x="205342" y="75575"/>
                </a:lnTo>
                <a:lnTo>
                  <a:pt x="202827" y="78991"/>
                </a:lnTo>
                <a:lnTo>
                  <a:pt x="198534" y="83685"/>
                </a:lnTo>
                <a:lnTo>
                  <a:pt x="190762" y="91683"/>
                </a:lnTo>
                <a:lnTo>
                  <a:pt x="185235" y="97263"/>
                </a:lnTo>
                <a:lnTo>
                  <a:pt x="182427" y="99132"/>
                </a:lnTo>
                <a:lnTo>
                  <a:pt x="176767" y="101209"/>
                </a:lnTo>
                <a:lnTo>
                  <a:pt x="171077" y="104672"/>
                </a:lnTo>
                <a:lnTo>
                  <a:pt x="165373" y="109386"/>
                </a:lnTo>
                <a:lnTo>
                  <a:pt x="162518" y="111977"/>
                </a:lnTo>
                <a:lnTo>
                  <a:pt x="156807" y="117395"/>
                </a:lnTo>
                <a:lnTo>
                  <a:pt x="151093" y="122979"/>
                </a:lnTo>
                <a:lnTo>
                  <a:pt x="147283" y="125801"/>
                </a:lnTo>
                <a:lnTo>
                  <a:pt x="142839" y="128635"/>
                </a:lnTo>
                <a:lnTo>
                  <a:pt x="137971" y="131477"/>
                </a:lnTo>
                <a:lnTo>
                  <a:pt x="133772" y="133371"/>
                </a:lnTo>
                <a:lnTo>
                  <a:pt x="130021" y="134634"/>
                </a:lnTo>
                <a:lnTo>
                  <a:pt x="126568" y="135476"/>
                </a:lnTo>
                <a:lnTo>
                  <a:pt x="124266" y="136990"/>
                </a:lnTo>
                <a:lnTo>
                  <a:pt x="122731" y="138952"/>
                </a:lnTo>
                <a:lnTo>
                  <a:pt x="120268" y="144394"/>
                </a:lnTo>
                <a:lnTo>
                  <a:pt x="117391" y="147678"/>
                </a:lnTo>
                <a:lnTo>
                  <a:pt x="111121" y="154271"/>
                </a:lnTo>
                <a:lnTo>
                  <a:pt x="111091" y="154303"/>
                </a:lnTo>
                <a:lnTo>
                  <a:pt x="111090" y="154305"/>
                </a:lnTo>
                <a:lnTo>
                  <a:pt x="111089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54"/>
          <p:cNvSpPr/>
          <p:nvPr/>
        </p:nvSpPr>
        <p:spPr>
          <a:xfrm>
            <a:off x="6380912" y="2129613"/>
            <a:ext cx="231299" cy="218855"/>
          </a:xfrm>
          <a:custGeom>
            <a:avLst/>
            <a:gdLst/>
            <a:ahLst/>
            <a:cxnLst/>
            <a:rect l="0" t="0" r="0" b="0"/>
            <a:pathLst>
              <a:path w="231299" h="218855">
                <a:moveTo>
                  <a:pt x="77038" y="4939"/>
                </a:moveTo>
                <a:lnTo>
                  <a:pt x="77038" y="388"/>
                </a:lnTo>
                <a:lnTo>
                  <a:pt x="76085" y="0"/>
                </a:lnTo>
                <a:lnTo>
                  <a:pt x="74498" y="694"/>
                </a:lnTo>
                <a:lnTo>
                  <a:pt x="68818" y="4691"/>
                </a:lnTo>
                <a:lnTo>
                  <a:pt x="61115" y="12298"/>
                </a:lnTo>
                <a:lnTo>
                  <a:pt x="55704" y="17703"/>
                </a:lnTo>
                <a:lnTo>
                  <a:pt x="53290" y="21068"/>
                </a:lnTo>
                <a:lnTo>
                  <a:pt x="50729" y="25217"/>
                </a:lnTo>
                <a:lnTo>
                  <a:pt x="48068" y="29888"/>
                </a:lnTo>
                <a:lnTo>
                  <a:pt x="45342" y="33954"/>
                </a:lnTo>
                <a:lnTo>
                  <a:pt x="42572" y="37617"/>
                </a:lnTo>
                <a:lnTo>
                  <a:pt x="39773" y="41012"/>
                </a:lnTo>
                <a:lnTo>
                  <a:pt x="36954" y="45180"/>
                </a:lnTo>
                <a:lnTo>
                  <a:pt x="34123" y="49864"/>
                </a:lnTo>
                <a:lnTo>
                  <a:pt x="31283" y="54892"/>
                </a:lnTo>
                <a:lnTo>
                  <a:pt x="25587" y="65558"/>
                </a:lnTo>
                <a:lnTo>
                  <a:pt x="22735" y="71069"/>
                </a:lnTo>
                <a:lnTo>
                  <a:pt x="20833" y="75696"/>
                </a:lnTo>
                <a:lnTo>
                  <a:pt x="19565" y="79733"/>
                </a:lnTo>
                <a:lnTo>
                  <a:pt x="18721" y="83376"/>
                </a:lnTo>
                <a:lnTo>
                  <a:pt x="17205" y="87711"/>
                </a:lnTo>
                <a:lnTo>
                  <a:pt x="15242" y="92505"/>
                </a:lnTo>
                <a:lnTo>
                  <a:pt x="12980" y="97606"/>
                </a:lnTo>
                <a:lnTo>
                  <a:pt x="11473" y="102912"/>
                </a:lnTo>
                <a:lnTo>
                  <a:pt x="10468" y="108355"/>
                </a:lnTo>
                <a:lnTo>
                  <a:pt x="9797" y="113888"/>
                </a:lnTo>
                <a:lnTo>
                  <a:pt x="8398" y="118529"/>
                </a:lnTo>
                <a:lnTo>
                  <a:pt x="6513" y="122576"/>
                </a:lnTo>
                <a:lnTo>
                  <a:pt x="4304" y="126226"/>
                </a:lnTo>
                <a:lnTo>
                  <a:pt x="2831" y="130565"/>
                </a:lnTo>
                <a:lnTo>
                  <a:pt x="1849" y="135362"/>
                </a:lnTo>
                <a:lnTo>
                  <a:pt x="1194" y="140465"/>
                </a:lnTo>
                <a:lnTo>
                  <a:pt x="758" y="144820"/>
                </a:lnTo>
                <a:lnTo>
                  <a:pt x="467" y="148676"/>
                </a:lnTo>
                <a:lnTo>
                  <a:pt x="143" y="155499"/>
                </a:lnTo>
                <a:lnTo>
                  <a:pt x="0" y="161707"/>
                </a:lnTo>
                <a:lnTo>
                  <a:pt x="914" y="165649"/>
                </a:lnTo>
                <a:lnTo>
                  <a:pt x="2476" y="170181"/>
                </a:lnTo>
                <a:lnTo>
                  <a:pt x="4470" y="175108"/>
                </a:lnTo>
                <a:lnTo>
                  <a:pt x="5799" y="179345"/>
                </a:lnTo>
                <a:lnTo>
                  <a:pt x="6685" y="183122"/>
                </a:lnTo>
                <a:lnTo>
                  <a:pt x="7276" y="186593"/>
                </a:lnTo>
                <a:lnTo>
                  <a:pt x="9575" y="189859"/>
                </a:lnTo>
                <a:lnTo>
                  <a:pt x="13013" y="192989"/>
                </a:lnTo>
                <a:lnTo>
                  <a:pt x="17209" y="196028"/>
                </a:lnTo>
                <a:lnTo>
                  <a:pt x="24412" y="201945"/>
                </a:lnTo>
                <a:lnTo>
                  <a:pt x="27666" y="204856"/>
                </a:lnTo>
                <a:lnTo>
                  <a:pt x="30789" y="206797"/>
                </a:lnTo>
                <a:lnTo>
                  <a:pt x="36797" y="208954"/>
                </a:lnTo>
                <a:lnTo>
                  <a:pt x="40686" y="210481"/>
                </a:lnTo>
                <a:lnTo>
                  <a:pt x="45183" y="212452"/>
                </a:lnTo>
                <a:lnTo>
                  <a:pt x="50086" y="214719"/>
                </a:lnTo>
                <a:lnTo>
                  <a:pt x="55260" y="216230"/>
                </a:lnTo>
                <a:lnTo>
                  <a:pt x="60614" y="217237"/>
                </a:lnTo>
                <a:lnTo>
                  <a:pt x="66089" y="217909"/>
                </a:lnTo>
                <a:lnTo>
                  <a:pt x="70691" y="218356"/>
                </a:lnTo>
                <a:lnTo>
                  <a:pt x="74711" y="218655"/>
                </a:lnTo>
                <a:lnTo>
                  <a:pt x="78344" y="218854"/>
                </a:lnTo>
                <a:lnTo>
                  <a:pt x="82672" y="218034"/>
                </a:lnTo>
                <a:lnTo>
                  <a:pt x="87461" y="216535"/>
                </a:lnTo>
                <a:lnTo>
                  <a:pt x="92559" y="214583"/>
                </a:lnTo>
                <a:lnTo>
                  <a:pt x="97863" y="213281"/>
                </a:lnTo>
                <a:lnTo>
                  <a:pt x="103303" y="212414"/>
                </a:lnTo>
                <a:lnTo>
                  <a:pt x="108836" y="211836"/>
                </a:lnTo>
                <a:lnTo>
                  <a:pt x="113476" y="210498"/>
                </a:lnTo>
                <a:lnTo>
                  <a:pt x="117523" y="208653"/>
                </a:lnTo>
                <a:lnTo>
                  <a:pt x="121172" y="206471"/>
                </a:lnTo>
                <a:lnTo>
                  <a:pt x="125511" y="204064"/>
                </a:lnTo>
                <a:lnTo>
                  <a:pt x="135411" y="198849"/>
                </a:lnTo>
                <a:lnTo>
                  <a:pt x="140719" y="195172"/>
                </a:lnTo>
                <a:lnTo>
                  <a:pt x="146162" y="190816"/>
                </a:lnTo>
                <a:lnTo>
                  <a:pt x="151695" y="186007"/>
                </a:lnTo>
                <a:lnTo>
                  <a:pt x="157290" y="181849"/>
                </a:lnTo>
                <a:lnTo>
                  <a:pt x="162924" y="178124"/>
                </a:lnTo>
                <a:lnTo>
                  <a:pt x="168585" y="174688"/>
                </a:lnTo>
                <a:lnTo>
                  <a:pt x="173311" y="170493"/>
                </a:lnTo>
                <a:lnTo>
                  <a:pt x="177415" y="165791"/>
                </a:lnTo>
                <a:lnTo>
                  <a:pt x="181103" y="160751"/>
                </a:lnTo>
                <a:lnTo>
                  <a:pt x="185467" y="156439"/>
                </a:lnTo>
                <a:lnTo>
                  <a:pt x="190282" y="152611"/>
                </a:lnTo>
                <a:lnTo>
                  <a:pt x="195396" y="149107"/>
                </a:lnTo>
                <a:lnTo>
                  <a:pt x="199758" y="145819"/>
                </a:lnTo>
                <a:lnTo>
                  <a:pt x="203619" y="142674"/>
                </a:lnTo>
                <a:lnTo>
                  <a:pt x="207146" y="139625"/>
                </a:lnTo>
                <a:lnTo>
                  <a:pt x="210449" y="135687"/>
                </a:lnTo>
                <a:lnTo>
                  <a:pt x="213603" y="131157"/>
                </a:lnTo>
                <a:lnTo>
                  <a:pt x="216658" y="126232"/>
                </a:lnTo>
                <a:lnTo>
                  <a:pt x="219648" y="121044"/>
                </a:lnTo>
                <a:lnTo>
                  <a:pt x="225510" y="110199"/>
                </a:lnTo>
                <a:lnTo>
                  <a:pt x="227455" y="105592"/>
                </a:lnTo>
                <a:lnTo>
                  <a:pt x="228751" y="101569"/>
                </a:lnTo>
                <a:lnTo>
                  <a:pt x="229614" y="97934"/>
                </a:lnTo>
                <a:lnTo>
                  <a:pt x="230575" y="91355"/>
                </a:lnTo>
                <a:lnTo>
                  <a:pt x="230830" y="88267"/>
                </a:lnTo>
                <a:lnTo>
                  <a:pt x="231002" y="84304"/>
                </a:lnTo>
                <a:lnTo>
                  <a:pt x="231241" y="70576"/>
                </a:lnTo>
                <a:lnTo>
                  <a:pt x="231298" y="63321"/>
                </a:lnTo>
                <a:lnTo>
                  <a:pt x="230360" y="60053"/>
                </a:lnTo>
                <a:lnTo>
                  <a:pt x="226779" y="53882"/>
                </a:lnTo>
                <a:lnTo>
                  <a:pt x="222012" y="47964"/>
                </a:lnTo>
                <a:lnTo>
                  <a:pt x="216718" y="42159"/>
                </a:lnTo>
                <a:lnTo>
                  <a:pt x="208383" y="33535"/>
                </a:lnTo>
                <a:lnTo>
                  <a:pt x="202723" y="27808"/>
                </a:lnTo>
                <a:lnTo>
                  <a:pt x="198929" y="25900"/>
                </a:lnTo>
                <a:lnTo>
                  <a:pt x="194493" y="24628"/>
                </a:lnTo>
                <a:lnTo>
                  <a:pt x="189631" y="23780"/>
                </a:lnTo>
                <a:lnTo>
                  <a:pt x="184484" y="22262"/>
                </a:lnTo>
                <a:lnTo>
                  <a:pt x="179149" y="20298"/>
                </a:lnTo>
                <a:lnTo>
                  <a:pt x="173687" y="18036"/>
                </a:lnTo>
                <a:lnTo>
                  <a:pt x="168140" y="16528"/>
                </a:lnTo>
                <a:lnTo>
                  <a:pt x="162538" y="15522"/>
                </a:lnTo>
                <a:lnTo>
                  <a:pt x="156898" y="14852"/>
                </a:lnTo>
                <a:lnTo>
                  <a:pt x="151233" y="14405"/>
                </a:lnTo>
                <a:lnTo>
                  <a:pt x="145551" y="14107"/>
                </a:lnTo>
                <a:lnTo>
                  <a:pt x="134158" y="13776"/>
                </a:lnTo>
                <a:lnTo>
                  <a:pt x="100966" y="13527"/>
                </a:lnTo>
                <a:lnTo>
                  <a:pt x="84092" y="13515"/>
                </a:lnTo>
                <a:lnTo>
                  <a:pt x="81741" y="14466"/>
                </a:lnTo>
                <a:lnTo>
                  <a:pt x="80173" y="16053"/>
                </a:lnTo>
                <a:lnTo>
                  <a:pt x="77038" y="220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55"/>
          <p:cNvSpPr/>
          <p:nvPr/>
        </p:nvSpPr>
        <p:spPr>
          <a:xfrm>
            <a:off x="7667080" y="2203141"/>
            <a:ext cx="273913" cy="162870"/>
          </a:xfrm>
          <a:custGeom>
            <a:avLst/>
            <a:gdLst/>
            <a:ahLst/>
            <a:cxnLst/>
            <a:rect l="0" t="0" r="0" b="0"/>
            <a:pathLst>
              <a:path w="273913" h="162870">
                <a:moveTo>
                  <a:pt x="188187" y="8564"/>
                </a:moveTo>
                <a:lnTo>
                  <a:pt x="172587" y="8564"/>
                </a:lnTo>
                <a:lnTo>
                  <a:pt x="169188" y="6023"/>
                </a:lnTo>
                <a:lnTo>
                  <a:pt x="166949" y="4013"/>
                </a:lnTo>
                <a:lnTo>
                  <a:pt x="164503" y="2672"/>
                </a:lnTo>
                <a:lnTo>
                  <a:pt x="159246" y="1183"/>
                </a:lnTo>
                <a:lnTo>
                  <a:pt x="150931" y="344"/>
                </a:lnTo>
                <a:lnTo>
                  <a:pt x="142435" y="96"/>
                </a:lnTo>
                <a:lnTo>
                  <a:pt x="113387" y="0"/>
                </a:lnTo>
                <a:lnTo>
                  <a:pt x="107841" y="950"/>
                </a:lnTo>
                <a:lnTo>
                  <a:pt x="102238" y="2535"/>
                </a:lnTo>
                <a:lnTo>
                  <a:pt x="96598" y="4545"/>
                </a:lnTo>
                <a:lnTo>
                  <a:pt x="91885" y="5884"/>
                </a:lnTo>
                <a:lnTo>
                  <a:pt x="84108" y="7373"/>
                </a:lnTo>
                <a:lnTo>
                  <a:pt x="79749" y="8722"/>
                </a:lnTo>
                <a:lnTo>
                  <a:pt x="74938" y="10574"/>
                </a:lnTo>
                <a:lnTo>
                  <a:pt x="69825" y="12762"/>
                </a:lnTo>
                <a:lnTo>
                  <a:pt x="64512" y="16125"/>
                </a:lnTo>
                <a:lnTo>
                  <a:pt x="59064" y="20272"/>
                </a:lnTo>
                <a:lnTo>
                  <a:pt x="53527" y="24942"/>
                </a:lnTo>
                <a:lnTo>
                  <a:pt x="48884" y="29007"/>
                </a:lnTo>
                <a:lnTo>
                  <a:pt x="41185" y="36065"/>
                </a:lnTo>
                <a:lnTo>
                  <a:pt x="26944" y="49944"/>
                </a:lnTo>
                <a:lnTo>
                  <a:pt x="15210" y="61570"/>
                </a:lnTo>
                <a:lnTo>
                  <a:pt x="12862" y="65809"/>
                </a:lnTo>
                <a:lnTo>
                  <a:pt x="11296" y="70540"/>
                </a:lnTo>
                <a:lnTo>
                  <a:pt x="10252" y="75598"/>
                </a:lnTo>
                <a:lnTo>
                  <a:pt x="8604" y="80876"/>
                </a:lnTo>
                <a:lnTo>
                  <a:pt x="6553" y="86299"/>
                </a:lnTo>
                <a:lnTo>
                  <a:pt x="4233" y="91820"/>
                </a:lnTo>
                <a:lnTo>
                  <a:pt x="2686" y="96453"/>
                </a:lnTo>
                <a:lnTo>
                  <a:pt x="1655" y="100494"/>
                </a:lnTo>
                <a:lnTo>
                  <a:pt x="967" y="104141"/>
                </a:lnTo>
                <a:lnTo>
                  <a:pt x="509" y="108477"/>
                </a:lnTo>
                <a:lnTo>
                  <a:pt x="203" y="113272"/>
                </a:lnTo>
                <a:lnTo>
                  <a:pt x="0" y="118374"/>
                </a:lnTo>
                <a:lnTo>
                  <a:pt x="817" y="122728"/>
                </a:lnTo>
                <a:lnTo>
                  <a:pt x="2313" y="126584"/>
                </a:lnTo>
                <a:lnTo>
                  <a:pt x="4264" y="130106"/>
                </a:lnTo>
                <a:lnTo>
                  <a:pt x="5564" y="133407"/>
                </a:lnTo>
                <a:lnTo>
                  <a:pt x="6430" y="136560"/>
                </a:lnTo>
                <a:lnTo>
                  <a:pt x="7008" y="139614"/>
                </a:lnTo>
                <a:lnTo>
                  <a:pt x="9299" y="142603"/>
                </a:lnTo>
                <a:lnTo>
                  <a:pt x="12731" y="145548"/>
                </a:lnTo>
                <a:lnTo>
                  <a:pt x="16924" y="148464"/>
                </a:lnTo>
                <a:lnTo>
                  <a:pt x="20672" y="151361"/>
                </a:lnTo>
                <a:lnTo>
                  <a:pt x="24123" y="154244"/>
                </a:lnTo>
                <a:lnTo>
                  <a:pt x="31954" y="161165"/>
                </a:lnTo>
                <a:lnTo>
                  <a:pt x="38106" y="162111"/>
                </a:lnTo>
                <a:lnTo>
                  <a:pt x="42412" y="162364"/>
                </a:lnTo>
                <a:lnTo>
                  <a:pt x="46236" y="161580"/>
                </a:lnTo>
                <a:lnTo>
                  <a:pt x="53026" y="158168"/>
                </a:lnTo>
                <a:lnTo>
                  <a:pt x="57122" y="155925"/>
                </a:lnTo>
                <a:lnTo>
                  <a:pt x="66753" y="150893"/>
                </a:lnTo>
                <a:lnTo>
                  <a:pt x="71036" y="148217"/>
                </a:lnTo>
                <a:lnTo>
                  <a:pt x="74844" y="145481"/>
                </a:lnTo>
                <a:lnTo>
                  <a:pt x="78335" y="142704"/>
                </a:lnTo>
                <a:lnTo>
                  <a:pt x="82567" y="138948"/>
                </a:lnTo>
                <a:lnTo>
                  <a:pt x="92350" y="129695"/>
                </a:lnTo>
                <a:lnTo>
                  <a:pt x="125438" y="96993"/>
                </a:lnTo>
                <a:lnTo>
                  <a:pt x="130162" y="91329"/>
                </a:lnTo>
                <a:lnTo>
                  <a:pt x="134263" y="85648"/>
                </a:lnTo>
                <a:lnTo>
                  <a:pt x="137951" y="79956"/>
                </a:lnTo>
                <a:lnTo>
                  <a:pt x="141361" y="75208"/>
                </a:lnTo>
                <a:lnTo>
                  <a:pt x="144588" y="71091"/>
                </a:lnTo>
                <a:lnTo>
                  <a:pt x="147691" y="67394"/>
                </a:lnTo>
                <a:lnTo>
                  <a:pt x="150711" y="63023"/>
                </a:lnTo>
                <a:lnTo>
                  <a:pt x="153679" y="58205"/>
                </a:lnTo>
                <a:lnTo>
                  <a:pt x="156609" y="53088"/>
                </a:lnTo>
                <a:lnTo>
                  <a:pt x="158563" y="47771"/>
                </a:lnTo>
                <a:lnTo>
                  <a:pt x="159865" y="42322"/>
                </a:lnTo>
                <a:lnTo>
                  <a:pt x="160733" y="36784"/>
                </a:lnTo>
                <a:lnTo>
                  <a:pt x="161312" y="32140"/>
                </a:lnTo>
                <a:lnTo>
                  <a:pt x="161697" y="28091"/>
                </a:lnTo>
                <a:lnTo>
                  <a:pt x="161955" y="24439"/>
                </a:lnTo>
                <a:lnTo>
                  <a:pt x="163079" y="21053"/>
                </a:lnTo>
                <a:lnTo>
                  <a:pt x="164781" y="17842"/>
                </a:lnTo>
                <a:lnTo>
                  <a:pt x="169805" y="10396"/>
                </a:lnTo>
                <a:lnTo>
                  <a:pt x="171171" y="9785"/>
                </a:lnTo>
                <a:lnTo>
                  <a:pt x="179230" y="8611"/>
                </a:lnTo>
                <a:lnTo>
                  <a:pt x="179500" y="13129"/>
                </a:lnTo>
                <a:lnTo>
                  <a:pt x="179600" y="25933"/>
                </a:lnTo>
                <a:lnTo>
                  <a:pt x="179605" y="28716"/>
                </a:lnTo>
                <a:lnTo>
                  <a:pt x="180561" y="31523"/>
                </a:lnTo>
                <a:lnTo>
                  <a:pt x="182150" y="34348"/>
                </a:lnTo>
                <a:lnTo>
                  <a:pt x="184163" y="37183"/>
                </a:lnTo>
                <a:lnTo>
                  <a:pt x="186456" y="40978"/>
                </a:lnTo>
                <a:lnTo>
                  <a:pt x="188938" y="45413"/>
                </a:lnTo>
                <a:lnTo>
                  <a:pt x="194236" y="55421"/>
                </a:lnTo>
                <a:lnTo>
                  <a:pt x="199765" y="66219"/>
                </a:lnTo>
                <a:lnTo>
                  <a:pt x="201621" y="70813"/>
                </a:lnTo>
                <a:lnTo>
                  <a:pt x="202859" y="74828"/>
                </a:lnTo>
                <a:lnTo>
                  <a:pt x="203682" y="78458"/>
                </a:lnTo>
                <a:lnTo>
                  <a:pt x="205185" y="82782"/>
                </a:lnTo>
                <a:lnTo>
                  <a:pt x="207139" y="87570"/>
                </a:lnTo>
                <a:lnTo>
                  <a:pt x="209395" y="92667"/>
                </a:lnTo>
                <a:lnTo>
                  <a:pt x="211850" y="97018"/>
                </a:lnTo>
                <a:lnTo>
                  <a:pt x="214440" y="100870"/>
                </a:lnTo>
                <a:lnTo>
                  <a:pt x="217119" y="104391"/>
                </a:lnTo>
                <a:lnTo>
                  <a:pt x="219857" y="108644"/>
                </a:lnTo>
                <a:lnTo>
                  <a:pt x="222636" y="113384"/>
                </a:lnTo>
                <a:lnTo>
                  <a:pt x="225441" y="118449"/>
                </a:lnTo>
                <a:lnTo>
                  <a:pt x="228263" y="122778"/>
                </a:lnTo>
                <a:lnTo>
                  <a:pt x="231096" y="126616"/>
                </a:lnTo>
                <a:lnTo>
                  <a:pt x="233939" y="130128"/>
                </a:lnTo>
                <a:lnTo>
                  <a:pt x="236786" y="133421"/>
                </a:lnTo>
                <a:lnTo>
                  <a:pt x="239637" y="136570"/>
                </a:lnTo>
                <a:lnTo>
                  <a:pt x="245343" y="142608"/>
                </a:lnTo>
                <a:lnTo>
                  <a:pt x="251056" y="148466"/>
                </a:lnTo>
                <a:lnTo>
                  <a:pt x="253911" y="150410"/>
                </a:lnTo>
                <a:lnTo>
                  <a:pt x="259626" y="152569"/>
                </a:lnTo>
                <a:lnTo>
                  <a:pt x="265341" y="156068"/>
                </a:lnTo>
                <a:lnTo>
                  <a:pt x="273912" y="16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56"/>
          <p:cNvSpPr/>
          <p:nvPr/>
        </p:nvSpPr>
        <p:spPr>
          <a:xfrm>
            <a:off x="8061042" y="2160270"/>
            <a:ext cx="257141" cy="197168"/>
          </a:xfrm>
          <a:custGeom>
            <a:avLst/>
            <a:gdLst/>
            <a:ahLst/>
            <a:cxnLst/>
            <a:rect l="0" t="0" r="0" b="0"/>
            <a:pathLst>
              <a:path w="257141" h="197168">
                <a:moveTo>
                  <a:pt x="179988" y="0"/>
                </a:moveTo>
                <a:lnTo>
                  <a:pt x="164066" y="0"/>
                </a:lnTo>
                <a:lnTo>
                  <a:pt x="155289" y="6843"/>
                </a:lnTo>
                <a:lnTo>
                  <a:pt x="151139" y="9325"/>
                </a:lnTo>
                <a:lnTo>
                  <a:pt x="146467" y="11931"/>
                </a:lnTo>
                <a:lnTo>
                  <a:pt x="136198" y="17368"/>
                </a:lnTo>
                <a:lnTo>
                  <a:pt x="130792" y="20151"/>
                </a:lnTo>
                <a:lnTo>
                  <a:pt x="126236" y="23911"/>
                </a:lnTo>
                <a:lnTo>
                  <a:pt x="122246" y="28323"/>
                </a:lnTo>
                <a:lnTo>
                  <a:pt x="118632" y="33169"/>
                </a:lnTo>
                <a:lnTo>
                  <a:pt x="114319" y="37353"/>
                </a:lnTo>
                <a:lnTo>
                  <a:pt x="109539" y="41094"/>
                </a:lnTo>
                <a:lnTo>
                  <a:pt x="104447" y="44541"/>
                </a:lnTo>
                <a:lnTo>
                  <a:pt x="99147" y="47791"/>
                </a:lnTo>
                <a:lnTo>
                  <a:pt x="93709" y="50911"/>
                </a:lnTo>
                <a:lnTo>
                  <a:pt x="82586" y="56917"/>
                </a:lnTo>
                <a:lnTo>
                  <a:pt x="54226" y="71406"/>
                </a:lnTo>
                <a:lnTo>
                  <a:pt x="37104" y="80001"/>
                </a:lnTo>
                <a:lnTo>
                  <a:pt x="32344" y="81908"/>
                </a:lnTo>
                <a:lnTo>
                  <a:pt x="24516" y="84029"/>
                </a:lnTo>
                <a:lnTo>
                  <a:pt x="17861" y="87511"/>
                </a:lnTo>
                <a:lnTo>
                  <a:pt x="10380" y="92957"/>
                </a:lnTo>
                <a:lnTo>
                  <a:pt x="6816" y="93701"/>
                </a:lnTo>
                <a:lnTo>
                  <a:pt x="4533" y="93900"/>
                </a:lnTo>
                <a:lnTo>
                  <a:pt x="3010" y="94985"/>
                </a:lnTo>
                <a:lnTo>
                  <a:pt x="1995" y="96661"/>
                </a:lnTo>
                <a:lnTo>
                  <a:pt x="84" y="102506"/>
                </a:lnTo>
                <a:lnTo>
                  <a:pt x="0" y="107313"/>
                </a:lnTo>
                <a:lnTo>
                  <a:pt x="941" y="108689"/>
                </a:lnTo>
                <a:lnTo>
                  <a:pt x="2520" y="109607"/>
                </a:lnTo>
                <a:lnTo>
                  <a:pt x="4526" y="110218"/>
                </a:lnTo>
                <a:lnTo>
                  <a:pt x="5864" y="111579"/>
                </a:lnTo>
                <a:lnTo>
                  <a:pt x="6756" y="113438"/>
                </a:lnTo>
                <a:lnTo>
                  <a:pt x="7350" y="115631"/>
                </a:lnTo>
                <a:lnTo>
                  <a:pt x="8697" y="117092"/>
                </a:lnTo>
                <a:lnTo>
                  <a:pt x="10550" y="118066"/>
                </a:lnTo>
                <a:lnTo>
                  <a:pt x="15147" y="119149"/>
                </a:lnTo>
                <a:lnTo>
                  <a:pt x="20366" y="119630"/>
                </a:lnTo>
                <a:lnTo>
                  <a:pt x="28399" y="122383"/>
                </a:lnTo>
                <a:lnTo>
                  <a:pt x="33208" y="124451"/>
                </a:lnTo>
                <a:lnTo>
                  <a:pt x="38320" y="125830"/>
                </a:lnTo>
                <a:lnTo>
                  <a:pt x="43633" y="126749"/>
                </a:lnTo>
                <a:lnTo>
                  <a:pt x="49080" y="127362"/>
                </a:lnTo>
                <a:lnTo>
                  <a:pt x="54616" y="128723"/>
                </a:lnTo>
                <a:lnTo>
                  <a:pt x="60211" y="130582"/>
                </a:lnTo>
                <a:lnTo>
                  <a:pt x="65847" y="132775"/>
                </a:lnTo>
                <a:lnTo>
                  <a:pt x="71508" y="134237"/>
                </a:lnTo>
                <a:lnTo>
                  <a:pt x="77189" y="135211"/>
                </a:lnTo>
                <a:lnTo>
                  <a:pt x="82879" y="135860"/>
                </a:lnTo>
                <a:lnTo>
                  <a:pt x="88579" y="137246"/>
                </a:lnTo>
                <a:lnTo>
                  <a:pt x="94284" y="139122"/>
                </a:lnTo>
                <a:lnTo>
                  <a:pt x="99992" y="141325"/>
                </a:lnTo>
                <a:lnTo>
                  <a:pt x="105702" y="142794"/>
                </a:lnTo>
                <a:lnTo>
                  <a:pt x="111414" y="143774"/>
                </a:lnTo>
                <a:lnTo>
                  <a:pt x="117127" y="144426"/>
                </a:lnTo>
                <a:lnTo>
                  <a:pt x="122840" y="145814"/>
                </a:lnTo>
                <a:lnTo>
                  <a:pt x="128555" y="147692"/>
                </a:lnTo>
                <a:lnTo>
                  <a:pt x="134269" y="149896"/>
                </a:lnTo>
                <a:lnTo>
                  <a:pt x="139984" y="151366"/>
                </a:lnTo>
                <a:lnTo>
                  <a:pt x="145698" y="152345"/>
                </a:lnTo>
                <a:lnTo>
                  <a:pt x="151414" y="152998"/>
                </a:lnTo>
                <a:lnTo>
                  <a:pt x="157128" y="154386"/>
                </a:lnTo>
                <a:lnTo>
                  <a:pt x="162842" y="156264"/>
                </a:lnTo>
                <a:lnTo>
                  <a:pt x="168558" y="158468"/>
                </a:lnTo>
                <a:lnTo>
                  <a:pt x="174273" y="159938"/>
                </a:lnTo>
                <a:lnTo>
                  <a:pt x="179988" y="160918"/>
                </a:lnTo>
                <a:lnTo>
                  <a:pt x="185702" y="161571"/>
                </a:lnTo>
                <a:lnTo>
                  <a:pt x="190465" y="162959"/>
                </a:lnTo>
                <a:lnTo>
                  <a:pt x="198296" y="167041"/>
                </a:lnTo>
                <a:lnTo>
                  <a:pt x="202672" y="168510"/>
                </a:lnTo>
                <a:lnTo>
                  <a:pt x="207492" y="169490"/>
                </a:lnTo>
                <a:lnTo>
                  <a:pt x="212611" y="170143"/>
                </a:lnTo>
                <a:lnTo>
                  <a:pt x="216977" y="171531"/>
                </a:lnTo>
                <a:lnTo>
                  <a:pt x="224367" y="175613"/>
                </a:lnTo>
                <a:lnTo>
                  <a:pt x="230827" y="178063"/>
                </a:lnTo>
                <a:lnTo>
                  <a:pt x="233883" y="178716"/>
                </a:lnTo>
                <a:lnTo>
                  <a:pt x="239819" y="181981"/>
                </a:lnTo>
                <a:lnTo>
                  <a:pt x="246840" y="187288"/>
                </a:lnTo>
                <a:lnTo>
                  <a:pt x="250339" y="188014"/>
                </a:lnTo>
                <a:lnTo>
                  <a:pt x="252607" y="188207"/>
                </a:lnTo>
                <a:lnTo>
                  <a:pt x="254118" y="189289"/>
                </a:lnTo>
                <a:lnTo>
                  <a:pt x="255126" y="190963"/>
                </a:lnTo>
                <a:lnTo>
                  <a:pt x="25714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57"/>
          <p:cNvSpPr/>
          <p:nvPr/>
        </p:nvSpPr>
        <p:spPr>
          <a:xfrm>
            <a:off x="8403951" y="2143125"/>
            <a:ext cx="265307" cy="214163"/>
          </a:xfrm>
          <a:custGeom>
            <a:avLst/>
            <a:gdLst/>
            <a:ahLst/>
            <a:cxnLst/>
            <a:rect l="0" t="0" r="0" b="0"/>
            <a:pathLst>
              <a:path w="265307" h="214163">
                <a:moveTo>
                  <a:pt x="102826" y="0"/>
                </a:moveTo>
                <a:lnTo>
                  <a:pt x="86881" y="0"/>
                </a:lnTo>
                <a:lnTo>
                  <a:pt x="86481" y="952"/>
                </a:lnTo>
                <a:lnTo>
                  <a:pt x="86036" y="4550"/>
                </a:lnTo>
                <a:lnTo>
                  <a:pt x="84013" y="6843"/>
                </a:lnTo>
                <a:lnTo>
                  <a:pt x="76685" y="11931"/>
                </a:lnTo>
                <a:lnTo>
                  <a:pt x="73969" y="15574"/>
                </a:lnTo>
                <a:lnTo>
                  <a:pt x="72157" y="19908"/>
                </a:lnTo>
                <a:lnTo>
                  <a:pt x="70951" y="24702"/>
                </a:lnTo>
                <a:lnTo>
                  <a:pt x="68241" y="29803"/>
                </a:lnTo>
                <a:lnTo>
                  <a:pt x="64529" y="35108"/>
                </a:lnTo>
                <a:lnTo>
                  <a:pt x="60150" y="40551"/>
                </a:lnTo>
                <a:lnTo>
                  <a:pt x="56278" y="45131"/>
                </a:lnTo>
                <a:lnTo>
                  <a:pt x="52744" y="49137"/>
                </a:lnTo>
                <a:lnTo>
                  <a:pt x="49436" y="52761"/>
                </a:lnTo>
                <a:lnTo>
                  <a:pt x="46278" y="57081"/>
                </a:lnTo>
                <a:lnTo>
                  <a:pt x="43220" y="61866"/>
                </a:lnTo>
                <a:lnTo>
                  <a:pt x="40228" y="66962"/>
                </a:lnTo>
                <a:lnTo>
                  <a:pt x="37282" y="72263"/>
                </a:lnTo>
                <a:lnTo>
                  <a:pt x="31468" y="83234"/>
                </a:lnTo>
                <a:lnTo>
                  <a:pt x="28583" y="87875"/>
                </a:lnTo>
                <a:lnTo>
                  <a:pt x="25709" y="91920"/>
                </a:lnTo>
                <a:lnTo>
                  <a:pt x="22840" y="95570"/>
                </a:lnTo>
                <a:lnTo>
                  <a:pt x="19975" y="99908"/>
                </a:lnTo>
                <a:lnTo>
                  <a:pt x="17111" y="104705"/>
                </a:lnTo>
                <a:lnTo>
                  <a:pt x="14250" y="109808"/>
                </a:lnTo>
                <a:lnTo>
                  <a:pt x="8532" y="120558"/>
                </a:lnTo>
                <a:lnTo>
                  <a:pt x="5673" y="126092"/>
                </a:lnTo>
                <a:lnTo>
                  <a:pt x="3767" y="130734"/>
                </a:lnTo>
                <a:lnTo>
                  <a:pt x="2497" y="134781"/>
                </a:lnTo>
                <a:lnTo>
                  <a:pt x="1650" y="138431"/>
                </a:lnTo>
                <a:lnTo>
                  <a:pt x="1085" y="142770"/>
                </a:lnTo>
                <a:lnTo>
                  <a:pt x="709" y="147567"/>
                </a:lnTo>
                <a:lnTo>
                  <a:pt x="458" y="152671"/>
                </a:lnTo>
                <a:lnTo>
                  <a:pt x="179" y="163421"/>
                </a:lnTo>
                <a:lnTo>
                  <a:pt x="0" y="181294"/>
                </a:lnTo>
                <a:lnTo>
                  <a:pt x="938" y="184680"/>
                </a:lnTo>
                <a:lnTo>
                  <a:pt x="4521" y="190982"/>
                </a:lnTo>
                <a:lnTo>
                  <a:pt x="9287" y="196958"/>
                </a:lnTo>
                <a:lnTo>
                  <a:pt x="14580" y="202789"/>
                </a:lnTo>
                <a:lnTo>
                  <a:pt x="20109" y="208556"/>
                </a:lnTo>
                <a:lnTo>
                  <a:pt x="22916" y="210474"/>
                </a:lnTo>
                <a:lnTo>
                  <a:pt x="28576" y="212607"/>
                </a:lnTo>
                <a:lnTo>
                  <a:pt x="36805" y="213554"/>
                </a:lnTo>
                <a:lnTo>
                  <a:pt x="41667" y="213807"/>
                </a:lnTo>
                <a:lnTo>
                  <a:pt x="52149" y="214088"/>
                </a:lnTo>
                <a:lnTo>
                  <a:pt x="57611" y="214162"/>
                </a:lnTo>
                <a:lnTo>
                  <a:pt x="63158" y="213260"/>
                </a:lnTo>
                <a:lnTo>
                  <a:pt x="68761" y="211706"/>
                </a:lnTo>
                <a:lnTo>
                  <a:pt x="95992" y="202367"/>
                </a:lnTo>
                <a:lnTo>
                  <a:pt x="103032" y="200634"/>
                </a:lnTo>
                <a:lnTo>
                  <a:pt x="109631" y="199478"/>
                </a:lnTo>
                <a:lnTo>
                  <a:pt x="115935" y="198708"/>
                </a:lnTo>
                <a:lnTo>
                  <a:pt x="122995" y="197242"/>
                </a:lnTo>
                <a:lnTo>
                  <a:pt x="130560" y="195312"/>
                </a:lnTo>
                <a:lnTo>
                  <a:pt x="138460" y="193073"/>
                </a:lnTo>
                <a:lnTo>
                  <a:pt x="145632" y="189675"/>
                </a:lnTo>
                <a:lnTo>
                  <a:pt x="152318" y="185505"/>
                </a:lnTo>
                <a:lnTo>
                  <a:pt x="158681" y="180820"/>
                </a:lnTo>
                <a:lnTo>
                  <a:pt x="165780" y="176744"/>
                </a:lnTo>
                <a:lnTo>
                  <a:pt x="173370" y="173074"/>
                </a:lnTo>
                <a:lnTo>
                  <a:pt x="181289" y="169675"/>
                </a:lnTo>
                <a:lnTo>
                  <a:pt x="195165" y="163358"/>
                </a:lnTo>
                <a:lnTo>
                  <a:pt x="213689" y="154447"/>
                </a:lnTo>
                <a:lnTo>
                  <a:pt x="219597" y="151542"/>
                </a:lnTo>
                <a:lnTo>
                  <a:pt x="224488" y="148653"/>
                </a:lnTo>
                <a:lnTo>
                  <a:pt x="232463" y="142903"/>
                </a:lnTo>
                <a:lnTo>
                  <a:pt x="239182" y="137172"/>
                </a:lnTo>
                <a:lnTo>
                  <a:pt x="242308" y="134310"/>
                </a:lnTo>
                <a:lnTo>
                  <a:pt x="245344" y="130498"/>
                </a:lnTo>
                <a:lnTo>
                  <a:pt x="248321" y="126051"/>
                </a:lnTo>
                <a:lnTo>
                  <a:pt x="251257" y="121181"/>
                </a:lnTo>
                <a:lnTo>
                  <a:pt x="253215" y="116982"/>
                </a:lnTo>
                <a:lnTo>
                  <a:pt x="254520" y="113231"/>
                </a:lnTo>
                <a:lnTo>
                  <a:pt x="255390" y="109777"/>
                </a:lnTo>
                <a:lnTo>
                  <a:pt x="258897" y="103400"/>
                </a:lnTo>
                <a:lnTo>
                  <a:pt x="261166" y="100365"/>
                </a:lnTo>
                <a:lnTo>
                  <a:pt x="263687" y="94454"/>
                </a:lnTo>
                <a:lnTo>
                  <a:pt x="264808" y="88652"/>
                </a:lnTo>
                <a:lnTo>
                  <a:pt x="265306" y="82898"/>
                </a:lnTo>
                <a:lnTo>
                  <a:pt x="264485" y="80030"/>
                </a:lnTo>
                <a:lnTo>
                  <a:pt x="261034" y="74304"/>
                </a:lnTo>
                <a:lnTo>
                  <a:pt x="256326" y="68584"/>
                </a:lnTo>
                <a:lnTo>
                  <a:pt x="253737" y="65725"/>
                </a:lnTo>
                <a:lnTo>
                  <a:pt x="245780" y="60008"/>
                </a:lnTo>
                <a:lnTo>
                  <a:pt x="240991" y="57150"/>
                </a:lnTo>
                <a:lnTo>
                  <a:pt x="235893" y="54293"/>
                </a:lnTo>
                <a:lnTo>
                  <a:pt x="225150" y="48577"/>
                </a:lnTo>
                <a:lnTo>
                  <a:pt x="208391" y="40005"/>
                </a:lnTo>
                <a:lnTo>
                  <a:pt x="202730" y="38100"/>
                </a:lnTo>
                <a:lnTo>
                  <a:pt x="197051" y="36830"/>
                </a:lnTo>
                <a:lnTo>
                  <a:pt x="191361" y="35983"/>
                </a:lnTo>
                <a:lnTo>
                  <a:pt x="185662" y="34466"/>
                </a:lnTo>
                <a:lnTo>
                  <a:pt x="179958" y="32502"/>
                </a:lnTo>
                <a:lnTo>
                  <a:pt x="174249" y="30240"/>
                </a:lnTo>
                <a:lnTo>
                  <a:pt x="168538" y="27780"/>
                </a:lnTo>
                <a:lnTo>
                  <a:pt x="157115" y="22506"/>
                </a:lnTo>
                <a:lnTo>
                  <a:pt x="150448" y="20719"/>
                </a:lnTo>
                <a:lnTo>
                  <a:pt x="143147" y="19528"/>
                </a:lnTo>
                <a:lnTo>
                  <a:pt x="135422" y="18733"/>
                </a:lnTo>
                <a:lnTo>
                  <a:pt x="129319" y="18204"/>
                </a:lnTo>
                <a:lnTo>
                  <a:pt x="124298" y="17851"/>
                </a:lnTo>
                <a:lnTo>
                  <a:pt x="119998" y="17615"/>
                </a:lnTo>
                <a:lnTo>
                  <a:pt x="110140" y="17354"/>
                </a:lnTo>
                <a:lnTo>
                  <a:pt x="61608" y="17148"/>
                </a:lnTo>
                <a:lnTo>
                  <a:pt x="58203" y="18099"/>
                </a:lnTo>
                <a:lnTo>
                  <a:pt x="55931" y="19686"/>
                </a:lnTo>
                <a:lnTo>
                  <a:pt x="51391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58"/>
          <p:cNvSpPr/>
          <p:nvPr/>
        </p:nvSpPr>
        <p:spPr>
          <a:xfrm>
            <a:off x="1665922" y="2245995"/>
            <a:ext cx="377191" cy="257176"/>
          </a:xfrm>
          <a:custGeom>
            <a:avLst/>
            <a:gdLst/>
            <a:ahLst/>
            <a:cxnLst/>
            <a:rect l="0" t="0" r="0" b="0"/>
            <a:pathLst>
              <a:path w="377191" h="257176">
                <a:moveTo>
                  <a:pt x="0" y="257175"/>
                </a:moveTo>
                <a:lnTo>
                  <a:pt x="4551" y="252624"/>
                </a:lnTo>
                <a:lnTo>
                  <a:pt x="4939" y="251283"/>
                </a:lnTo>
                <a:lnTo>
                  <a:pt x="4245" y="250389"/>
                </a:lnTo>
                <a:lnTo>
                  <a:pt x="2830" y="249794"/>
                </a:lnTo>
                <a:lnTo>
                  <a:pt x="2839" y="249397"/>
                </a:lnTo>
                <a:lnTo>
                  <a:pt x="3798" y="249131"/>
                </a:lnTo>
                <a:lnTo>
                  <a:pt x="5389" y="248955"/>
                </a:lnTo>
                <a:lnTo>
                  <a:pt x="6450" y="247885"/>
                </a:lnTo>
                <a:lnTo>
                  <a:pt x="7158" y="246219"/>
                </a:lnTo>
                <a:lnTo>
                  <a:pt x="7629" y="244156"/>
                </a:lnTo>
                <a:lnTo>
                  <a:pt x="8896" y="242780"/>
                </a:lnTo>
                <a:lnTo>
                  <a:pt x="10693" y="241863"/>
                </a:lnTo>
                <a:lnTo>
                  <a:pt x="20313" y="238033"/>
                </a:lnTo>
                <a:lnTo>
                  <a:pt x="31529" y="232756"/>
                </a:lnTo>
                <a:lnTo>
                  <a:pt x="40588" y="225822"/>
                </a:lnTo>
                <a:lnTo>
                  <a:pt x="48750" y="222802"/>
                </a:lnTo>
                <a:lnTo>
                  <a:pt x="57201" y="217251"/>
                </a:lnTo>
                <a:lnTo>
                  <a:pt x="65737" y="214230"/>
                </a:lnTo>
                <a:lnTo>
                  <a:pt x="71444" y="210148"/>
                </a:lnTo>
                <a:lnTo>
                  <a:pt x="73347" y="207726"/>
                </a:lnTo>
                <a:lnTo>
                  <a:pt x="74616" y="205159"/>
                </a:lnTo>
                <a:lnTo>
                  <a:pt x="75461" y="202495"/>
                </a:lnTo>
                <a:lnTo>
                  <a:pt x="78941" y="196995"/>
                </a:lnTo>
                <a:lnTo>
                  <a:pt x="83662" y="191375"/>
                </a:lnTo>
                <a:lnTo>
                  <a:pt x="88936" y="185703"/>
                </a:lnTo>
                <a:lnTo>
                  <a:pt x="91675" y="183809"/>
                </a:lnTo>
                <a:lnTo>
                  <a:pt x="110309" y="175970"/>
                </a:lnTo>
                <a:lnTo>
                  <a:pt x="113544" y="173511"/>
                </a:lnTo>
                <a:lnTo>
                  <a:pt x="115702" y="170919"/>
                </a:lnTo>
                <a:lnTo>
                  <a:pt x="117139" y="168238"/>
                </a:lnTo>
                <a:lnTo>
                  <a:pt x="123817" y="162720"/>
                </a:lnTo>
                <a:lnTo>
                  <a:pt x="128265" y="159915"/>
                </a:lnTo>
                <a:lnTo>
                  <a:pt x="132182" y="156140"/>
                </a:lnTo>
                <a:lnTo>
                  <a:pt x="135746" y="151718"/>
                </a:lnTo>
                <a:lnTo>
                  <a:pt x="139075" y="146865"/>
                </a:lnTo>
                <a:lnTo>
                  <a:pt x="145314" y="138933"/>
                </a:lnTo>
                <a:lnTo>
                  <a:pt x="151261" y="132233"/>
                </a:lnTo>
                <a:lnTo>
                  <a:pt x="157080" y="126080"/>
                </a:lnTo>
                <a:lnTo>
                  <a:pt x="174300" y="108615"/>
                </a:lnTo>
                <a:lnTo>
                  <a:pt x="182559" y="102883"/>
                </a:lnTo>
                <a:lnTo>
                  <a:pt x="191627" y="97161"/>
                </a:lnTo>
                <a:lnTo>
                  <a:pt x="198833" y="91442"/>
                </a:lnTo>
                <a:lnTo>
                  <a:pt x="202088" y="87631"/>
                </a:lnTo>
                <a:lnTo>
                  <a:pt x="205210" y="83186"/>
                </a:lnTo>
                <a:lnTo>
                  <a:pt x="208244" y="78317"/>
                </a:lnTo>
                <a:lnTo>
                  <a:pt x="216696" y="70367"/>
                </a:lnTo>
                <a:lnTo>
                  <a:pt x="225849" y="63659"/>
                </a:lnTo>
                <a:lnTo>
                  <a:pt x="233093" y="57503"/>
                </a:lnTo>
                <a:lnTo>
                  <a:pt x="239487" y="51592"/>
                </a:lnTo>
                <a:lnTo>
                  <a:pt x="248441" y="42909"/>
                </a:lnTo>
                <a:lnTo>
                  <a:pt x="251353" y="40036"/>
                </a:lnTo>
                <a:lnTo>
                  <a:pt x="254246" y="38120"/>
                </a:lnTo>
                <a:lnTo>
                  <a:pt x="262869" y="34472"/>
                </a:lnTo>
                <a:lnTo>
                  <a:pt x="268596" y="30243"/>
                </a:lnTo>
                <a:lnTo>
                  <a:pt x="270503" y="27782"/>
                </a:lnTo>
                <a:lnTo>
                  <a:pt x="271776" y="25189"/>
                </a:lnTo>
                <a:lnTo>
                  <a:pt x="273189" y="19767"/>
                </a:lnTo>
                <a:lnTo>
                  <a:pt x="273817" y="14183"/>
                </a:lnTo>
                <a:lnTo>
                  <a:pt x="274937" y="12313"/>
                </a:lnTo>
                <a:lnTo>
                  <a:pt x="276636" y="11066"/>
                </a:lnTo>
                <a:lnTo>
                  <a:pt x="281064" y="9680"/>
                </a:lnTo>
                <a:lnTo>
                  <a:pt x="286208" y="9065"/>
                </a:lnTo>
                <a:lnTo>
                  <a:pt x="287960" y="7948"/>
                </a:lnTo>
                <a:lnTo>
                  <a:pt x="289129" y="6251"/>
                </a:lnTo>
                <a:lnTo>
                  <a:pt x="291003" y="1234"/>
                </a:lnTo>
                <a:lnTo>
                  <a:pt x="292110" y="823"/>
                </a:lnTo>
                <a:lnTo>
                  <a:pt x="299672" y="32"/>
                </a:lnTo>
                <a:lnTo>
                  <a:pt x="308502" y="0"/>
                </a:lnTo>
                <a:lnTo>
                  <a:pt x="308601" y="7380"/>
                </a:lnTo>
                <a:lnTo>
                  <a:pt x="309556" y="7778"/>
                </a:lnTo>
                <a:lnTo>
                  <a:pt x="313158" y="8219"/>
                </a:lnTo>
                <a:lnTo>
                  <a:pt x="315452" y="9289"/>
                </a:lnTo>
                <a:lnTo>
                  <a:pt x="324210" y="15922"/>
                </a:lnTo>
                <a:lnTo>
                  <a:pt x="324725" y="17282"/>
                </a:lnTo>
                <a:lnTo>
                  <a:pt x="325297" y="21333"/>
                </a:lnTo>
                <a:lnTo>
                  <a:pt x="326402" y="23747"/>
                </a:lnTo>
                <a:lnTo>
                  <a:pt x="331556" y="30743"/>
                </a:lnTo>
                <a:lnTo>
                  <a:pt x="333096" y="32713"/>
                </a:lnTo>
                <a:lnTo>
                  <a:pt x="333780" y="36129"/>
                </a:lnTo>
                <a:lnTo>
                  <a:pt x="334165" y="43407"/>
                </a:lnTo>
                <a:lnTo>
                  <a:pt x="334280" y="51596"/>
                </a:lnTo>
                <a:lnTo>
                  <a:pt x="334318" y="62897"/>
                </a:lnTo>
                <a:lnTo>
                  <a:pt x="335274" y="66696"/>
                </a:lnTo>
                <a:lnTo>
                  <a:pt x="336863" y="71134"/>
                </a:lnTo>
                <a:lnTo>
                  <a:pt x="338875" y="75997"/>
                </a:lnTo>
                <a:lnTo>
                  <a:pt x="341111" y="83941"/>
                </a:lnTo>
                <a:lnTo>
                  <a:pt x="341707" y="87393"/>
                </a:lnTo>
                <a:lnTo>
                  <a:pt x="344910" y="93769"/>
                </a:lnTo>
                <a:lnTo>
                  <a:pt x="347097" y="96802"/>
                </a:lnTo>
                <a:lnTo>
                  <a:pt x="349528" y="102713"/>
                </a:lnTo>
                <a:lnTo>
                  <a:pt x="350608" y="109467"/>
                </a:lnTo>
                <a:lnTo>
                  <a:pt x="350896" y="113936"/>
                </a:lnTo>
                <a:lnTo>
                  <a:pt x="351088" y="118819"/>
                </a:lnTo>
                <a:lnTo>
                  <a:pt x="352169" y="123028"/>
                </a:lnTo>
                <a:lnTo>
                  <a:pt x="355910" y="130244"/>
                </a:lnTo>
                <a:lnTo>
                  <a:pt x="357288" y="134454"/>
                </a:lnTo>
                <a:lnTo>
                  <a:pt x="358207" y="139166"/>
                </a:lnTo>
                <a:lnTo>
                  <a:pt x="358820" y="144212"/>
                </a:lnTo>
                <a:lnTo>
                  <a:pt x="359228" y="148529"/>
                </a:lnTo>
                <a:lnTo>
                  <a:pt x="359682" y="155865"/>
                </a:lnTo>
                <a:lnTo>
                  <a:pt x="360756" y="160107"/>
                </a:lnTo>
                <a:lnTo>
                  <a:pt x="362423" y="164841"/>
                </a:lnTo>
                <a:lnTo>
                  <a:pt x="364488" y="169901"/>
                </a:lnTo>
                <a:lnTo>
                  <a:pt x="364912" y="174227"/>
                </a:lnTo>
                <a:lnTo>
                  <a:pt x="364242" y="178064"/>
                </a:lnTo>
                <a:lnTo>
                  <a:pt x="362843" y="181574"/>
                </a:lnTo>
                <a:lnTo>
                  <a:pt x="362863" y="184867"/>
                </a:lnTo>
                <a:lnTo>
                  <a:pt x="363829" y="188014"/>
                </a:lnTo>
                <a:lnTo>
                  <a:pt x="365425" y="191065"/>
                </a:lnTo>
                <a:lnTo>
                  <a:pt x="366489" y="195004"/>
                </a:lnTo>
                <a:lnTo>
                  <a:pt x="367198" y="199535"/>
                </a:lnTo>
                <a:lnTo>
                  <a:pt x="367671" y="204461"/>
                </a:lnTo>
                <a:lnTo>
                  <a:pt x="368197" y="212474"/>
                </a:lnTo>
                <a:lnTo>
                  <a:pt x="368337" y="215944"/>
                </a:lnTo>
                <a:lnTo>
                  <a:pt x="369383" y="219210"/>
                </a:lnTo>
                <a:lnTo>
                  <a:pt x="373085" y="225379"/>
                </a:lnTo>
                <a:lnTo>
                  <a:pt x="375366" y="231296"/>
                </a:lnTo>
                <a:lnTo>
                  <a:pt x="376379" y="237100"/>
                </a:lnTo>
                <a:lnTo>
                  <a:pt x="376950" y="244771"/>
                </a:lnTo>
                <a:lnTo>
                  <a:pt x="37719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59"/>
          <p:cNvSpPr/>
          <p:nvPr/>
        </p:nvSpPr>
        <p:spPr>
          <a:xfrm>
            <a:off x="1931669" y="4217704"/>
            <a:ext cx="240032" cy="248569"/>
          </a:xfrm>
          <a:custGeom>
            <a:avLst/>
            <a:gdLst/>
            <a:ahLst/>
            <a:cxnLst/>
            <a:rect l="0" t="0" r="0" b="0"/>
            <a:pathLst>
              <a:path w="240032" h="248569">
                <a:moveTo>
                  <a:pt x="0" y="205706"/>
                </a:moveTo>
                <a:lnTo>
                  <a:pt x="0" y="197133"/>
                </a:lnTo>
                <a:lnTo>
                  <a:pt x="7381" y="189752"/>
                </a:lnTo>
                <a:lnTo>
                  <a:pt x="8043" y="186550"/>
                </a:lnTo>
                <a:lnTo>
                  <a:pt x="8468" y="181285"/>
                </a:lnTo>
                <a:lnTo>
                  <a:pt x="13093" y="175822"/>
                </a:lnTo>
                <a:lnTo>
                  <a:pt x="14444" y="173400"/>
                </a:lnTo>
                <a:lnTo>
                  <a:pt x="15945" y="168170"/>
                </a:lnTo>
                <a:lnTo>
                  <a:pt x="19152" y="162671"/>
                </a:lnTo>
                <a:lnTo>
                  <a:pt x="21341" y="159871"/>
                </a:lnTo>
                <a:lnTo>
                  <a:pt x="23773" y="154220"/>
                </a:lnTo>
                <a:lnTo>
                  <a:pt x="24421" y="151379"/>
                </a:lnTo>
                <a:lnTo>
                  <a:pt x="27682" y="145683"/>
                </a:lnTo>
                <a:lnTo>
                  <a:pt x="32306" y="139976"/>
                </a:lnTo>
                <a:lnTo>
                  <a:pt x="37536" y="134265"/>
                </a:lnTo>
                <a:lnTo>
                  <a:pt x="45835" y="125695"/>
                </a:lnTo>
                <a:lnTo>
                  <a:pt x="54327" y="117123"/>
                </a:lnTo>
                <a:lnTo>
                  <a:pt x="57173" y="113313"/>
                </a:lnTo>
                <a:lnTo>
                  <a:pt x="60023" y="108868"/>
                </a:lnTo>
                <a:lnTo>
                  <a:pt x="62875" y="104000"/>
                </a:lnTo>
                <a:lnTo>
                  <a:pt x="65730" y="99802"/>
                </a:lnTo>
                <a:lnTo>
                  <a:pt x="71441" y="92597"/>
                </a:lnTo>
                <a:lnTo>
                  <a:pt x="77154" y="86220"/>
                </a:lnTo>
                <a:lnTo>
                  <a:pt x="82869" y="80211"/>
                </a:lnTo>
                <a:lnTo>
                  <a:pt x="88583" y="74365"/>
                </a:lnTo>
                <a:lnTo>
                  <a:pt x="92393" y="71473"/>
                </a:lnTo>
                <a:lnTo>
                  <a:pt x="96838" y="68592"/>
                </a:lnTo>
                <a:lnTo>
                  <a:pt x="101706" y="65719"/>
                </a:lnTo>
                <a:lnTo>
                  <a:pt x="104952" y="61899"/>
                </a:lnTo>
                <a:lnTo>
                  <a:pt x="107116" y="57447"/>
                </a:lnTo>
                <a:lnTo>
                  <a:pt x="108558" y="52574"/>
                </a:lnTo>
                <a:lnTo>
                  <a:pt x="110472" y="48373"/>
                </a:lnTo>
                <a:lnTo>
                  <a:pt x="115139" y="41165"/>
                </a:lnTo>
                <a:lnTo>
                  <a:pt x="118669" y="37909"/>
                </a:lnTo>
                <a:lnTo>
                  <a:pt x="122928" y="34786"/>
                </a:lnTo>
                <a:lnTo>
                  <a:pt x="127672" y="31752"/>
                </a:lnTo>
                <a:lnTo>
                  <a:pt x="131787" y="28776"/>
                </a:lnTo>
                <a:lnTo>
                  <a:pt x="138900" y="22930"/>
                </a:lnTo>
                <a:lnTo>
                  <a:pt x="145336" y="17308"/>
                </a:lnTo>
                <a:lnTo>
                  <a:pt x="152936" y="9881"/>
                </a:lnTo>
                <a:lnTo>
                  <a:pt x="153393" y="8481"/>
                </a:lnTo>
                <a:lnTo>
                  <a:pt x="154185" y="1275"/>
                </a:lnTo>
                <a:lnTo>
                  <a:pt x="155178" y="838"/>
                </a:lnTo>
                <a:lnTo>
                  <a:pt x="161676" y="81"/>
                </a:lnTo>
                <a:lnTo>
                  <a:pt x="167073" y="0"/>
                </a:lnTo>
                <a:lnTo>
                  <a:pt x="168532" y="941"/>
                </a:lnTo>
                <a:lnTo>
                  <a:pt x="169505" y="2521"/>
                </a:lnTo>
                <a:lnTo>
                  <a:pt x="170153" y="4527"/>
                </a:lnTo>
                <a:lnTo>
                  <a:pt x="171538" y="5864"/>
                </a:lnTo>
                <a:lnTo>
                  <a:pt x="173414" y="6755"/>
                </a:lnTo>
                <a:lnTo>
                  <a:pt x="178718" y="8186"/>
                </a:lnTo>
                <a:lnTo>
                  <a:pt x="179153" y="9256"/>
                </a:lnTo>
                <a:lnTo>
                  <a:pt x="179765" y="15313"/>
                </a:lnTo>
                <a:lnTo>
                  <a:pt x="179908" y="20439"/>
                </a:lnTo>
                <a:lnTo>
                  <a:pt x="179989" y="28680"/>
                </a:lnTo>
                <a:lnTo>
                  <a:pt x="180953" y="31491"/>
                </a:lnTo>
                <a:lnTo>
                  <a:pt x="184564" y="37154"/>
                </a:lnTo>
                <a:lnTo>
                  <a:pt x="186804" y="42846"/>
                </a:lnTo>
                <a:lnTo>
                  <a:pt x="187401" y="45698"/>
                </a:lnTo>
                <a:lnTo>
                  <a:pt x="190605" y="51406"/>
                </a:lnTo>
                <a:lnTo>
                  <a:pt x="192792" y="54262"/>
                </a:lnTo>
                <a:lnTo>
                  <a:pt x="194251" y="58071"/>
                </a:lnTo>
                <a:lnTo>
                  <a:pt x="195223" y="62515"/>
                </a:lnTo>
                <a:lnTo>
                  <a:pt x="195871" y="67382"/>
                </a:lnTo>
                <a:lnTo>
                  <a:pt x="197256" y="71580"/>
                </a:lnTo>
                <a:lnTo>
                  <a:pt x="201335" y="78784"/>
                </a:lnTo>
                <a:lnTo>
                  <a:pt x="202803" y="82992"/>
                </a:lnTo>
                <a:lnTo>
                  <a:pt x="203782" y="87701"/>
                </a:lnTo>
                <a:lnTo>
                  <a:pt x="204435" y="92746"/>
                </a:lnTo>
                <a:lnTo>
                  <a:pt x="205823" y="97062"/>
                </a:lnTo>
                <a:lnTo>
                  <a:pt x="209904" y="104397"/>
                </a:lnTo>
                <a:lnTo>
                  <a:pt x="211374" y="108639"/>
                </a:lnTo>
                <a:lnTo>
                  <a:pt x="212354" y="113372"/>
                </a:lnTo>
                <a:lnTo>
                  <a:pt x="213007" y="118432"/>
                </a:lnTo>
                <a:lnTo>
                  <a:pt x="214395" y="123711"/>
                </a:lnTo>
                <a:lnTo>
                  <a:pt x="216272" y="129135"/>
                </a:lnTo>
                <a:lnTo>
                  <a:pt x="218477" y="134656"/>
                </a:lnTo>
                <a:lnTo>
                  <a:pt x="220899" y="140242"/>
                </a:lnTo>
                <a:lnTo>
                  <a:pt x="226130" y="151528"/>
                </a:lnTo>
                <a:lnTo>
                  <a:pt x="227906" y="157205"/>
                </a:lnTo>
                <a:lnTo>
                  <a:pt x="229090" y="162894"/>
                </a:lnTo>
                <a:lnTo>
                  <a:pt x="229879" y="168592"/>
                </a:lnTo>
                <a:lnTo>
                  <a:pt x="230406" y="173343"/>
                </a:lnTo>
                <a:lnTo>
                  <a:pt x="230756" y="177464"/>
                </a:lnTo>
                <a:lnTo>
                  <a:pt x="230990" y="181162"/>
                </a:lnTo>
                <a:lnTo>
                  <a:pt x="231250" y="190353"/>
                </a:lnTo>
                <a:lnTo>
                  <a:pt x="231417" y="207223"/>
                </a:lnTo>
                <a:lnTo>
                  <a:pt x="232383" y="210528"/>
                </a:lnTo>
                <a:lnTo>
                  <a:pt x="235997" y="216739"/>
                </a:lnTo>
                <a:lnTo>
                  <a:pt x="238238" y="222674"/>
                </a:lnTo>
                <a:lnTo>
                  <a:pt x="239234" y="228487"/>
                </a:lnTo>
                <a:lnTo>
                  <a:pt x="239794" y="236162"/>
                </a:lnTo>
                <a:lnTo>
                  <a:pt x="239984" y="241779"/>
                </a:lnTo>
                <a:lnTo>
                  <a:pt x="240031" y="2485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60"/>
          <p:cNvSpPr/>
          <p:nvPr/>
        </p:nvSpPr>
        <p:spPr>
          <a:xfrm>
            <a:off x="6072187" y="2957513"/>
            <a:ext cx="282893" cy="222885"/>
          </a:xfrm>
          <a:custGeom>
            <a:avLst/>
            <a:gdLst/>
            <a:ahLst/>
            <a:cxnLst/>
            <a:rect l="0" t="0" r="0" b="0"/>
            <a:pathLst>
              <a:path w="282893" h="222885">
                <a:moveTo>
                  <a:pt x="0" y="171449"/>
                </a:moveTo>
                <a:lnTo>
                  <a:pt x="0" y="164068"/>
                </a:lnTo>
                <a:lnTo>
                  <a:pt x="953" y="163671"/>
                </a:lnTo>
                <a:lnTo>
                  <a:pt x="8730" y="162946"/>
                </a:lnTo>
                <a:lnTo>
                  <a:pt x="12770" y="162908"/>
                </a:lnTo>
                <a:lnTo>
                  <a:pt x="15181" y="161945"/>
                </a:lnTo>
                <a:lnTo>
                  <a:pt x="23125" y="156991"/>
                </a:lnTo>
                <a:lnTo>
                  <a:pt x="31511" y="154148"/>
                </a:lnTo>
                <a:lnTo>
                  <a:pt x="40028" y="147696"/>
                </a:lnTo>
                <a:lnTo>
                  <a:pt x="45731" y="142477"/>
                </a:lnTo>
                <a:lnTo>
                  <a:pt x="53980" y="136983"/>
                </a:lnTo>
                <a:lnTo>
                  <a:pt x="58846" y="134184"/>
                </a:lnTo>
                <a:lnTo>
                  <a:pt x="63044" y="130413"/>
                </a:lnTo>
                <a:lnTo>
                  <a:pt x="66794" y="125994"/>
                </a:lnTo>
                <a:lnTo>
                  <a:pt x="70247" y="121143"/>
                </a:lnTo>
                <a:lnTo>
                  <a:pt x="74454" y="116957"/>
                </a:lnTo>
                <a:lnTo>
                  <a:pt x="79163" y="113213"/>
                </a:lnTo>
                <a:lnTo>
                  <a:pt x="84208" y="109765"/>
                </a:lnTo>
                <a:lnTo>
                  <a:pt x="89476" y="105562"/>
                </a:lnTo>
                <a:lnTo>
                  <a:pt x="94893" y="100854"/>
                </a:lnTo>
                <a:lnTo>
                  <a:pt x="105040" y="91496"/>
                </a:lnTo>
                <a:lnTo>
                  <a:pt x="112725" y="84162"/>
                </a:lnTo>
                <a:lnTo>
                  <a:pt x="126957" y="70127"/>
                </a:lnTo>
                <a:lnTo>
                  <a:pt x="132262" y="65801"/>
                </a:lnTo>
                <a:lnTo>
                  <a:pt x="137705" y="61964"/>
                </a:lnTo>
                <a:lnTo>
                  <a:pt x="143238" y="58454"/>
                </a:lnTo>
                <a:lnTo>
                  <a:pt x="148832" y="54209"/>
                </a:lnTo>
                <a:lnTo>
                  <a:pt x="154467" y="49474"/>
                </a:lnTo>
                <a:lnTo>
                  <a:pt x="164854" y="40086"/>
                </a:lnTo>
                <a:lnTo>
                  <a:pt x="172646" y="32738"/>
                </a:lnTo>
                <a:lnTo>
                  <a:pt x="182388" y="23246"/>
                </a:lnTo>
                <a:lnTo>
                  <a:pt x="190917" y="17316"/>
                </a:lnTo>
                <a:lnTo>
                  <a:pt x="195857" y="14401"/>
                </a:lnTo>
                <a:lnTo>
                  <a:pt x="199151" y="11505"/>
                </a:lnTo>
                <a:lnTo>
                  <a:pt x="201348" y="8623"/>
                </a:lnTo>
                <a:lnTo>
                  <a:pt x="202812" y="5748"/>
                </a:lnTo>
                <a:lnTo>
                  <a:pt x="204741" y="3832"/>
                </a:lnTo>
                <a:lnTo>
                  <a:pt x="206978" y="2554"/>
                </a:lnTo>
                <a:lnTo>
                  <a:pt x="212864" y="504"/>
                </a:lnTo>
                <a:lnTo>
                  <a:pt x="221566" y="44"/>
                </a:lnTo>
                <a:lnTo>
                  <a:pt x="231070" y="0"/>
                </a:lnTo>
                <a:lnTo>
                  <a:pt x="238225" y="6843"/>
                </a:lnTo>
                <a:lnTo>
                  <a:pt x="243356" y="11931"/>
                </a:lnTo>
                <a:lnTo>
                  <a:pt x="245104" y="14621"/>
                </a:lnTo>
                <a:lnTo>
                  <a:pt x="247048" y="20150"/>
                </a:lnTo>
                <a:lnTo>
                  <a:pt x="250452" y="25783"/>
                </a:lnTo>
                <a:lnTo>
                  <a:pt x="252693" y="28618"/>
                </a:lnTo>
                <a:lnTo>
                  <a:pt x="254187" y="32413"/>
                </a:lnTo>
                <a:lnTo>
                  <a:pt x="255183" y="36849"/>
                </a:lnTo>
                <a:lnTo>
                  <a:pt x="255847" y="41710"/>
                </a:lnTo>
                <a:lnTo>
                  <a:pt x="256290" y="46857"/>
                </a:lnTo>
                <a:lnTo>
                  <a:pt x="256585" y="52193"/>
                </a:lnTo>
                <a:lnTo>
                  <a:pt x="256913" y="63201"/>
                </a:lnTo>
                <a:lnTo>
                  <a:pt x="257152" y="97184"/>
                </a:lnTo>
                <a:lnTo>
                  <a:pt x="257172" y="125733"/>
                </a:lnTo>
                <a:lnTo>
                  <a:pt x="258126" y="131447"/>
                </a:lnTo>
                <a:lnTo>
                  <a:pt x="259714" y="137161"/>
                </a:lnTo>
                <a:lnTo>
                  <a:pt x="261725" y="142875"/>
                </a:lnTo>
                <a:lnTo>
                  <a:pt x="263066" y="148590"/>
                </a:lnTo>
                <a:lnTo>
                  <a:pt x="263959" y="154305"/>
                </a:lnTo>
                <a:lnTo>
                  <a:pt x="264556" y="160019"/>
                </a:lnTo>
                <a:lnTo>
                  <a:pt x="264953" y="164782"/>
                </a:lnTo>
                <a:lnTo>
                  <a:pt x="265218" y="168909"/>
                </a:lnTo>
                <a:lnTo>
                  <a:pt x="265394" y="172613"/>
                </a:lnTo>
                <a:lnTo>
                  <a:pt x="265590" y="181809"/>
                </a:lnTo>
                <a:lnTo>
                  <a:pt x="265643" y="186928"/>
                </a:lnTo>
                <a:lnTo>
                  <a:pt x="266630" y="191294"/>
                </a:lnTo>
                <a:lnTo>
                  <a:pt x="268241" y="195156"/>
                </a:lnTo>
                <a:lnTo>
                  <a:pt x="271619" y="201988"/>
                </a:lnTo>
                <a:lnTo>
                  <a:pt x="273120" y="208199"/>
                </a:lnTo>
                <a:lnTo>
                  <a:pt x="274472" y="210237"/>
                </a:lnTo>
                <a:lnTo>
                  <a:pt x="276327" y="211595"/>
                </a:lnTo>
                <a:lnTo>
                  <a:pt x="278515" y="212501"/>
                </a:lnTo>
                <a:lnTo>
                  <a:pt x="279974" y="214057"/>
                </a:lnTo>
                <a:lnTo>
                  <a:pt x="280947" y="216047"/>
                </a:lnTo>
                <a:lnTo>
                  <a:pt x="282892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61"/>
          <p:cNvSpPr/>
          <p:nvPr/>
        </p:nvSpPr>
        <p:spPr>
          <a:xfrm>
            <a:off x="6200775" y="4912076"/>
            <a:ext cx="214313" cy="222852"/>
          </a:xfrm>
          <a:custGeom>
            <a:avLst/>
            <a:gdLst/>
            <a:ahLst/>
            <a:cxnLst/>
            <a:rect l="0" t="0" r="0" b="0"/>
            <a:pathLst>
              <a:path w="214313" h="222852">
                <a:moveTo>
                  <a:pt x="0" y="188561"/>
                </a:moveTo>
                <a:lnTo>
                  <a:pt x="16760" y="188561"/>
                </a:lnTo>
                <a:lnTo>
                  <a:pt x="17031" y="184011"/>
                </a:lnTo>
                <a:lnTo>
                  <a:pt x="18021" y="182669"/>
                </a:lnTo>
                <a:lnTo>
                  <a:pt x="19634" y="181776"/>
                </a:lnTo>
                <a:lnTo>
                  <a:pt x="21662" y="181180"/>
                </a:lnTo>
                <a:lnTo>
                  <a:pt x="26455" y="177978"/>
                </a:lnTo>
                <a:lnTo>
                  <a:pt x="32742" y="172713"/>
                </a:lnTo>
                <a:lnTo>
                  <a:pt x="38382" y="167250"/>
                </a:lnTo>
                <a:lnTo>
                  <a:pt x="39875" y="164828"/>
                </a:lnTo>
                <a:lnTo>
                  <a:pt x="41535" y="159598"/>
                </a:lnTo>
                <a:lnTo>
                  <a:pt x="44812" y="154099"/>
                </a:lnTo>
                <a:lnTo>
                  <a:pt x="49444" y="148479"/>
                </a:lnTo>
                <a:lnTo>
                  <a:pt x="54677" y="142807"/>
                </a:lnTo>
                <a:lnTo>
                  <a:pt x="57406" y="139009"/>
                </a:lnTo>
                <a:lnTo>
                  <a:pt x="60178" y="134571"/>
                </a:lnTo>
                <a:lnTo>
                  <a:pt x="62979" y="129708"/>
                </a:lnTo>
                <a:lnTo>
                  <a:pt x="64846" y="124560"/>
                </a:lnTo>
                <a:lnTo>
                  <a:pt x="66090" y="119224"/>
                </a:lnTo>
                <a:lnTo>
                  <a:pt x="66920" y="113762"/>
                </a:lnTo>
                <a:lnTo>
                  <a:pt x="68426" y="109167"/>
                </a:lnTo>
                <a:lnTo>
                  <a:pt x="70382" y="105152"/>
                </a:lnTo>
                <a:lnTo>
                  <a:pt x="72639" y="101522"/>
                </a:lnTo>
                <a:lnTo>
                  <a:pt x="75096" y="97198"/>
                </a:lnTo>
                <a:lnTo>
                  <a:pt x="80366" y="87313"/>
                </a:lnTo>
                <a:lnTo>
                  <a:pt x="88688" y="71038"/>
                </a:lnTo>
                <a:lnTo>
                  <a:pt x="91510" y="66397"/>
                </a:lnTo>
                <a:lnTo>
                  <a:pt x="94344" y="62351"/>
                </a:lnTo>
                <a:lnTo>
                  <a:pt x="97186" y="58701"/>
                </a:lnTo>
                <a:lnTo>
                  <a:pt x="102884" y="52105"/>
                </a:lnTo>
                <a:lnTo>
                  <a:pt x="105736" y="49013"/>
                </a:lnTo>
                <a:lnTo>
                  <a:pt x="107638" y="45999"/>
                </a:lnTo>
                <a:lnTo>
                  <a:pt x="109751" y="40110"/>
                </a:lnTo>
                <a:lnTo>
                  <a:pt x="112220" y="37207"/>
                </a:lnTo>
                <a:lnTo>
                  <a:pt x="115771" y="34318"/>
                </a:lnTo>
                <a:lnTo>
                  <a:pt x="120043" y="31440"/>
                </a:lnTo>
                <a:lnTo>
                  <a:pt x="122891" y="28569"/>
                </a:lnTo>
                <a:lnTo>
                  <a:pt x="124790" y="25702"/>
                </a:lnTo>
                <a:lnTo>
                  <a:pt x="127837" y="18808"/>
                </a:lnTo>
                <a:lnTo>
                  <a:pt x="132916" y="13063"/>
                </a:lnTo>
                <a:lnTo>
                  <a:pt x="139141" y="6594"/>
                </a:lnTo>
                <a:lnTo>
                  <a:pt x="141338" y="4385"/>
                </a:lnTo>
                <a:lnTo>
                  <a:pt x="143755" y="2912"/>
                </a:lnTo>
                <a:lnTo>
                  <a:pt x="148981" y="1276"/>
                </a:lnTo>
                <a:lnTo>
                  <a:pt x="153837" y="81"/>
                </a:lnTo>
                <a:lnTo>
                  <a:pt x="158717" y="0"/>
                </a:lnTo>
                <a:lnTo>
                  <a:pt x="160104" y="941"/>
                </a:lnTo>
                <a:lnTo>
                  <a:pt x="161028" y="2522"/>
                </a:lnTo>
                <a:lnTo>
                  <a:pt x="162512" y="7350"/>
                </a:lnTo>
                <a:lnTo>
                  <a:pt x="162769" y="12738"/>
                </a:lnTo>
                <a:lnTo>
                  <a:pt x="163758" y="15148"/>
                </a:lnTo>
                <a:lnTo>
                  <a:pt x="167396" y="20366"/>
                </a:lnTo>
                <a:lnTo>
                  <a:pt x="169648" y="25860"/>
                </a:lnTo>
                <a:lnTo>
                  <a:pt x="170649" y="31477"/>
                </a:lnTo>
                <a:lnTo>
                  <a:pt x="171094" y="37149"/>
                </a:lnTo>
                <a:lnTo>
                  <a:pt x="172165" y="40947"/>
                </a:lnTo>
                <a:lnTo>
                  <a:pt x="173831" y="45384"/>
                </a:lnTo>
                <a:lnTo>
                  <a:pt x="175895" y="50247"/>
                </a:lnTo>
                <a:lnTo>
                  <a:pt x="177270" y="54442"/>
                </a:lnTo>
                <a:lnTo>
                  <a:pt x="178187" y="58191"/>
                </a:lnTo>
                <a:lnTo>
                  <a:pt x="178799" y="61643"/>
                </a:lnTo>
                <a:lnTo>
                  <a:pt x="179207" y="65849"/>
                </a:lnTo>
                <a:lnTo>
                  <a:pt x="179478" y="70558"/>
                </a:lnTo>
                <a:lnTo>
                  <a:pt x="179660" y="75602"/>
                </a:lnTo>
                <a:lnTo>
                  <a:pt x="180733" y="80870"/>
                </a:lnTo>
                <a:lnTo>
                  <a:pt x="182401" y="86287"/>
                </a:lnTo>
                <a:lnTo>
                  <a:pt x="184466" y="91803"/>
                </a:lnTo>
                <a:lnTo>
                  <a:pt x="186795" y="97386"/>
                </a:lnTo>
                <a:lnTo>
                  <a:pt x="189299" y="103013"/>
                </a:lnTo>
                <a:lnTo>
                  <a:pt x="191922" y="108669"/>
                </a:lnTo>
                <a:lnTo>
                  <a:pt x="193670" y="114345"/>
                </a:lnTo>
                <a:lnTo>
                  <a:pt x="194836" y="120033"/>
                </a:lnTo>
                <a:lnTo>
                  <a:pt x="195613" y="125732"/>
                </a:lnTo>
                <a:lnTo>
                  <a:pt x="197083" y="131435"/>
                </a:lnTo>
                <a:lnTo>
                  <a:pt x="199016" y="137142"/>
                </a:lnTo>
                <a:lnTo>
                  <a:pt x="201258" y="142852"/>
                </a:lnTo>
                <a:lnTo>
                  <a:pt x="202751" y="148563"/>
                </a:lnTo>
                <a:lnTo>
                  <a:pt x="203748" y="154276"/>
                </a:lnTo>
                <a:lnTo>
                  <a:pt x="204411" y="159989"/>
                </a:lnTo>
                <a:lnTo>
                  <a:pt x="204854" y="164751"/>
                </a:lnTo>
                <a:lnTo>
                  <a:pt x="205149" y="168877"/>
                </a:lnTo>
                <a:lnTo>
                  <a:pt x="205346" y="172581"/>
                </a:lnTo>
                <a:lnTo>
                  <a:pt x="206430" y="176956"/>
                </a:lnTo>
                <a:lnTo>
                  <a:pt x="208105" y="181777"/>
                </a:lnTo>
                <a:lnTo>
                  <a:pt x="210174" y="186896"/>
                </a:lnTo>
                <a:lnTo>
                  <a:pt x="211553" y="191261"/>
                </a:lnTo>
                <a:lnTo>
                  <a:pt x="212473" y="195123"/>
                </a:lnTo>
                <a:lnTo>
                  <a:pt x="213495" y="201955"/>
                </a:lnTo>
                <a:lnTo>
                  <a:pt x="213949" y="208166"/>
                </a:lnTo>
                <a:lnTo>
                  <a:pt x="214240" y="214024"/>
                </a:lnTo>
                <a:lnTo>
                  <a:pt x="214312" y="222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62"/>
          <p:cNvSpPr/>
          <p:nvPr/>
        </p:nvSpPr>
        <p:spPr>
          <a:xfrm>
            <a:off x="3654742" y="3831907"/>
            <a:ext cx="342901" cy="167739"/>
          </a:xfrm>
          <a:custGeom>
            <a:avLst/>
            <a:gdLst/>
            <a:ahLst/>
            <a:cxnLst/>
            <a:rect l="0" t="0" r="0" b="0"/>
            <a:pathLst>
              <a:path w="342901" h="16773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8730" y="17068"/>
                </a:lnTo>
                <a:lnTo>
                  <a:pt x="15181" y="23684"/>
                </a:lnTo>
                <a:lnTo>
                  <a:pt x="20400" y="28941"/>
                </a:lnTo>
                <a:lnTo>
                  <a:pt x="22172" y="31677"/>
                </a:lnTo>
                <a:lnTo>
                  <a:pt x="23354" y="34453"/>
                </a:lnTo>
                <a:lnTo>
                  <a:pt x="24142" y="37256"/>
                </a:lnTo>
                <a:lnTo>
                  <a:pt x="25620" y="40077"/>
                </a:lnTo>
                <a:lnTo>
                  <a:pt x="27557" y="42911"/>
                </a:lnTo>
                <a:lnTo>
                  <a:pt x="29802" y="45752"/>
                </a:lnTo>
                <a:lnTo>
                  <a:pt x="33203" y="48599"/>
                </a:lnTo>
                <a:lnTo>
                  <a:pt x="37376" y="51450"/>
                </a:lnTo>
                <a:lnTo>
                  <a:pt x="42062" y="54302"/>
                </a:lnTo>
                <a:lnTo>
                  <a:pt x="45186" y="58109"/>
                </a:lnTo>
                <a:lnTo>
                  <a:pt x="47269" y="62552"/>
                </a:lnTo>
                <a:lnTo>
                  <a:pt x="48658" y="67419"/>
                </a:lnTo>
                <a:lnTo>
                  <a:pt x="51488" y="71616"/>
                </a:lnTo>
                <a:lnTo>
                  <a:pt x="55281" y="75366"/>
                </a:lnTo>
                <a:lnTo>
                  <a:pt x="59714" y="78820"/>
                </a:lnTo>
                <a:lnTo>
                  <a:pt x="63622" y="82074"/>
                </a:lnTo>
                <a:lnTo>
                  <a:pt x="67179" y="85196"/>
                </a:lnTo>
                <a:lnTo>
                  <a:pt x="70504" y="88230"/>
                </a:lnTo>
                <a:lnTo>
                  <a:pt x="73673" y="92157"/>
                </a:lnTo>
                <a:lnTo>
                  <a:pt x="76737" y="96681"/>
                </a:lnTo>
                <a:lnTo>
                  <a:pt x="79733" y="101601"/>
                </a:lnTo>
                <a:lnTo>
                  <a:pt x="83636" y="105834"/>
                </a:lnTo>
                <a:lnTo>
                  <a:pt x="88142" y="109609"/>
                </a:lnTo>
                <a:lnTo>
                  <a:pt x="93051" y="113078"/>
                </a:lnTo>
                <a:lnTo>
                  <a:pt x="97277" y="116343"/>
                </a:lnTo>
                <a:lnTo>
                  <a:pt x="101046" y="119472"/>
                </a:lnTo>
                <a:lnTo>
                  <a:pt x="104512" y="122510"/>
                </a:lnTo>
                <a:lnTo>
                  <a:pt x="107775" y="125489"/>
                </a:lnTo>
                <a:lnTo>
                  <a:pt x="113940" y="131338"/>
                </a:lnTo>
                <a:lnTo>
                  <a:pt x="122766" y="139986"/>
                </a:lnTo>
                <a:lnTo>
                  <a:pt x="126611" y="142854"/>
                </a:lnTo>
                <a:lnTo>
                  <a:pt x="131080" y="145718"/>
                </a:lnTo>
                <a:lnTo>
                  <a:pt x="140173" y="150489"/>
                </a:lnTo>
                <a:lnTo>
                  <a:pt x="150647" y="154127"/>
                </a:lnTo>
                <a:lnTo>
                  <a:pt x="156807" y="158354"/>
                </a:lnTo>
                <a:lnTo>
                  <a:pt x="160735" y="159862"/>
                </a:lnTo>
                <a:lnTo>
                  <a:pt x="170181" y="161538"/>
                </a:lnTo>
                <a:lnTo>
                  <a:pt x="178189" y="162282"/>
                </a:lnTo>
                <a:lnTo>
                  <a:pt x="181657" y="162480"/>
                </a:lnTo>
                <a:lnTo>
                  <a:pt x="184922" y="163565"/>
                </a:lnTo>
                <a:lnTo>
                  <a:pt x="191090" y="167311"/>
                </a:lnTo>
                <a:lnTo>
                  <a:pt x="193116" y="167738"/>
                </a:lnTo>
                <a:lnTo>
                  <a:pt x="194467" y="167070"/>
                </a:lnTo>
                <a:lnTo>
                  <a:pt x="195367" y="165673"/>
                </a:lnTo>
                <a:lnTo>
                  <a:pt x="196919" y="164741"/>
                </a:lnTo>
                <a:lnTo>
                  <a:pt x="201185" y="163706"/>
                </a:lnTo>
                <a:lnTo>
                  <a:pt x="208941" y="163123"/>
                </a:lnTo>
                <a:lnTo>
                  <a:pt x="211684" y="162089"/>
                </a:lnTo>
                <a:lnTo>
                  <a:pt x="217272" y="158399"/>
                </a:lnTo>
                <a:lnTo>
                  <a:pt x="220096" y="155130"/>
                </a:lnTo>
                <a:lnTo>
                  <a:pt x="222931" y="151045"/>
                </a:lnTo>
                <a:lnTo>
                  <a:pt x="225773" y="146417"/>
                </a:lnTo>
                <a:lnTo>
                  <a:pt x="228620" y="142379"/>
                </a:lnTo>
                <a:lnTo>
                  <a:pt x="231471" y="138734"/>
                </a:lnTo>
                <a:lnTo>
                  <a:pt x="234324" y="135352"/>
                </a:lnTo>
                <a:lnTo>
                  <a:pt x="237178" y="131192"/>
                </a:lnTo>
                <a:lnTo>
                  <a:pt x="240034" y="126514"/>
                </a:lnTo>
                <a:lnTo>
                  <a:pt x="242891" y="121490"/>
                </a:lnTo>
                <a:lnTo>
                  <a:pt x="246700" y="116236"/>
                </a:lnTo>
                <a:lnTo>
                  <a:pt x="251144" y="110828"/>
                </a:lnTo>
                <a:lnTo>
                  <a:pt x="256012" y="105318"/>
                </a:lnTo>
                <a:lnTo>
                  <a:pt x="260210" y="99740"/>
                </a:lnTo>
                <a:lnTo>
                  <a:pt x="263961" y="94116"/>
                </a:lnTo>
                <a:lnTo>
                  <a:pt x="267414" y="88461"/>
                </a:lnTo>
                <a:lnTo>
                  <a:pt x="270668" y="82787"/>
                </a:lnTo>
                <a:lnTo>
                  <a:pt x="276824" y="71402"/>
                </a:lnTo>
                <a:lnTo>
                  <a:pt x="291419" y="42858"/>
                </a:lnTo>
                <a:lnTo>
                  <a:pt x="294291" y="37145"/>
                </a:lnTo>
                <a:lnTo>
                  <a:pt x="297159" y="32383"/>
                </a:lnTo>
                <a:lnTo>
                  <a:pt x="300024" y="28256"/>
                </a:lnTo>
                <a:lnTo>
                  <a:pt x="302886" y="24552"/>
                </a:lnTo>
                <a:lnTo>
                  <a:pt x="305746" y="21131"/>
                </a:lnTo>
                <a:lnTo>
                  <a:pt x="308606" y="17897"/>
                </a:lnTo>
                <a:lnTo>
                  <a:pt x="311465" y="14789"/>
                </a:lnTo>
                <a:lnTo>
                  <a:pt x="314323" y="12717"/>
                </a:lnTo>
                <a:lnTo>
                  <a:pt x="320039" y="10415"/>
                </a:lnTo>
                <a:lnTo>
                  <a:pt x="328612" y="9118"/>
                </a:lnTo>
                <a:lnTo>
                  <a:pt x="339090" y="8680"/>
                </a:lnTo>
                <a:lnTo>
                  <a:pt x="34290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63"/>
          <p:cNvSpPr/>
          <p:nvPr/>
        </p:nvSpPr>
        <p:spPr>
          <a:xfrm>
            <a:off x="3671919" y="5752147"/>
            <a:ext cx="291434" cy="222499"/>
          </a:xfrm>
          <a:custGeom>
            <a:avLst/>
            <a:gdLst/>
            <a:ahLst/>
            <a:cxnLst/>
            <a:rect l="0" t="0" r="0" b="0"/>
            <a:pathLst>
              <a:path w="291434" h="222499">
                <a:moveTo>
                  <a:pt x="17113" y="137160"/>
                </a:moveTo>
                <a:lnTo>
                  <a:pt x="12563" y="137160"/>
                </a:lnTo>
                <a:lnTo>
                  <a:pt x="11222" y="136208"/>
                </a:lnTo>
                <a:lnTo>
                  <a:pt x="10328" y="134620"/>
                </a:lnTo>
                <a:lnTo>
                  <a:pt x="8894" y="129779"/>
                </a:lnTo>
                <a:lnTo>
                  <a:pt x="7824" y="129382"/>
                </a:lnTo>
                <a:lnTo>
                  <a:pt x="0" y="128590"/>
                </a:lnTo>
                <a:lnTo>
                  <a:pt x="62836" y="191456"/>
                </a:lnTo>
                <a:lnTo>
                  <a:pt x="65693" y="193360"/>
                </a:lnTo>
                <a:lnTo>
                  <a:pt x="74263" y="196992"/>
                </a:lnTo>
                <a:lnTo>
                  <a:pt x="82836" y="202725"/>
                </a:lnTo>
                <a:lnTo>
                  <a:pt x="91408" y="205799"/>
                </a:lnTo>
                <a:lnTo>
                  <a:pt x="99981" y="211367"/>
                </a:lnTo>
                <a:lnTo>
                  <a:pt x="108553" y="214393"/>
                </a:lnTo>
                <a:lnTo>
                  <a:pt x="117126" y="219946"/>
                </a:lnTo>
                <a:lnTo>
                  <a:pt x="122840" y="221579"/>
                </a:lnTo>
                <a:lnTo>
                  <a:pt x="131096" y="222304"/>
                </a:lnTo>
                <a:lnTo>
                  <a:pt x="135964" y="222498"/>
                </a:lnTo>
                <a:lnTo>
                  <a:pt x="140162" y="221675"/>
                </a:lnTo>
                <a:lnTo>
                  <a:pt x="150621" y="216917"/>
                </a:lnTo>
                <a:lnTo>
                  <a:pt x="156777" y="215470"/>
                </a:lnTo>
                <a:lnTo>
                  <a:pt x="162688" y="212287"/>
                </a:lnTo>
                <a:lnTo>
                  <a:pt x="169694" y="207033"/>
                </a:lnTo>
                <a:lnTo>
                  <a:pt x="175732" y="201235"/>
                </a:lnTo>
                <a:lnTo>
                  <a:pt x="180009" y="197022"/>
                </a:lnTo>
                <a:lnTo>
                  <a:pt x="183813" y="192308"/>
                </a:lnTo>
                <a:lnTo>
                  <a:pt x="187301" y="187261"/>
                </a:lnTo>
                <a:lnTo>
                  <a:pt x="190580" y="181990"/>
                </a:lnTo>
                <a:lnTo>
                  <a:pt x="193717" y="177524"/>
                </a:lnTo>
                <a:lnTo>
                  <a:pt x="196762" y="173595"/>
                </a:lnTo>
                <a:lnTo>
                  <a:pt x="199744" y="170022"/>
                </a:lnTo>
                <a:lnTo>
                  <a:pt x="202684" y="164783"/>
                </a:lnTo>
                <a:lnTo>
                  <a:pt x="205597" y="158433"/>
                </a:lnTo>
                <a:lnTo>
                  <a:pt x="208491" y="151342"/>
                </a:lnTo>
                <a:lnTo>
                  <a:pt x="211374" y="144710"/>
                </a:lnTo>
                <a:lnTo>
                  <a:pt x="217116" y="132261"/>
                </a:lnTo>
                <a:lnTo>
                  <a:pt x="225704" y="114542"/>
                </a:lnTo>
                <a:lnTo>
                  <a:pt x="228563" y="107794"/>
                </a:lnTo>
                <a:lnTo>
                  <a:pt x="231423" y="100438"/>
                </a:lnTo>
                <a:lnTo>
                  <a:pt x="237139" y="84644"/>
                </a:lnTo>
                <a:lnTo>
                  <a:pt x="242855" y="68100"/>
                </a:lnTo>
                <a:lnTo>
                  <a:pt x="246665" y="60640"/>
                </a:lnTo>
                <a:lnTo>
                  <a:pt x="251110" y="53761"/>
                </a:lnTo>
                <a:lnTo>
                  <a:pt x="255979" y="47271"/>
                </a:lnTo>
                <a:lnTo>
                  <a:pt x="260177" y="41039"/>
                </a:lnTo>
                <a:lnTo>
                  <a:pt x="263928" y="34980"/>
                </a:lnTo>
                <a:lnTo>
                  <a:pt x="267382" y="29035"/>
                </a:lnTo>
                <a:lnTo>
                  <a:pt x="270636" y="24119"/>
                </a:lnTo>
                <a:lnTo>
                  <a:pt x="273758" y="19889"/>
                </a:lnTo>
                <a:lnTo>
                  <a:pt x="276792" y="16117"/>
                </a:lnTo>
                <a:lnTo>
                  <a:pt x="282703" y="9386"/>
                </a:lnTo>
                <a:lnTo>
                  <a:pt x="29143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64"/>
          <p:cNvSpPr/>
          <p:nvPr/>
        </p:nvSpPr>
        <p:spPr>
          <a:xfrm>
            <a:off x="8515350" y="4277677"/>
            <a:ext cx="342901" cy="219130"/>
          </a:xfrm>
          <a:custGeom>
            <a:avLst/>
            <a:gdLst/>
            <a:ahLst/>
            <a:cxnLst/>
            <a:rect l="0" t="0" r="0" b="0"/>
            <a:pathLst>
              <a:path w="342901" h="219130">
                <a:moveTo>
                  <a:pt x="0" y="42863"/>
                </a:moveTo>
                <a:lnTo>
                  <a:pt x="0" y="34300"/>
                </a:lnTo>
                <a:lnTo>
                  <a:pt x="12770" y="34290"/>
                </a:lnTo>
                <a:lnTo>
                  <a:pt x="15182" y="35243"/>
                </a:lnTo>
                <a:lnTo>
                  <a:pt x="23125" y="41134"/>
                </a:lnTo>
                <a:lnTo>
                  <a:pt x="28692" y="46222"/>
                </a:lnTo>
                <a:lnTo>
                  <a:pt x="37182" y="54441"/>
                </a:lnTo>
                <a:lnTo>
                  <a:pt x="45730" y="62909"/>
                </a:lnTo>
                <a:lnTo>
                  <a:pt x="48584" y="66705"/>
                </a:lnTo>
                <a:lnTo>
                  <a:pt x="51440" y="71140"/>
                </a:lnTo>
                <a:lnTo>
                  <a:pt x="54295" y="76001"/>
                </a:lnTo>
                <a:lnTo>
                  <a:pt x="57151" y="81148"/>
                </a:lnTo>
                <a:lnTo>
                  <a:pt x="62866" y="91946"/>
                </a:lnTo>
                <a:lnTo>
                  <a:pt x="65723" y="96540"/>
                </a:lnTo>
                <a:lnTo>
                  <a:pt x="68581" y="100555"/>
                </a:lnTo>
                <a:lnTo>
                  <a:pt x="71438" y="104184"/>
                </a:lnTo>
                <a:lnTo>
                  <a:pt x="74295" y="108509"/>
                </a:lnTo>
                <a:lnTo>
                  <a:pt x="77152" y="113297"/>
                </a:lnTo>
                <a:lnTo>
                  <a:pt x="80010" y="118394"/>
                </a:lnTo>
                <a:lnTo>
                  <a:pt x="85725" y="129137"/>
                </a:lnTo>
                <a:lnTo>
                  <a:pt x="105727" y="168625"/>
                </a:lnTo>
                <a:lnTo>
                  <a:pt x="109538" y="173377"/>
                </a:lnTo>
                <a:lnTo>
                  <a:pt x="113982" y="177497"/>
                </a:lnTo>
                <a:lnTo>
                  <a:pt x="118851" y="181197"/>
                </a:lnTo>
                <a:lnTo>
                  <a:pt x="122096" y="185568"/>
                </a:lnTo>
                <a:lnTo>
                  <a:pt x="124260" y="190387"/>
                </a:lnTo>
                <a:lnTo>
                  <a:pt x="125702" y="195505"/>
                </a:lnTo>
                <a:lnTo>
                  <a:pt x="127616" y="199869"/>
                </a:lnTo>
                <a:lnTo>
                  <a:pt x="129845" y="203731"/>
                </a:lnTo>
                <a:lnTo>
                  <a:pt x="135714" y="212222"/>
                </a:lnTo>
                <a:lnTo>
                  <a:pt x="137149" y="212919"/>
                </a:lnTo>
                <a:lnTo>
                  <a:pt x="141282" y="213694"/>
                </a:lnTo>
                <a:lnTo>
                  <a:pt x="146294" y="216578"/>
                </a:lnTo>
                <a:lnTo>
                  <a:pt x="148965" y="218680"/>
                </a:lnTo>
                <a:lnTo>
                  <a:pt x="151696" y="219129"/>
                </a:lnTo>
                <a:lnTo>
                  <a:pt x="154471" y="218476"/>
                </a:lnTo>
                <a:lnTo>
                  <a:pt x="161216" y="215135"/>
                </a:lnTo>
                <a:lnTo>
                  <a:pt x="166937" y="210006"/>
                </a:lnTo>
                <a:lnTo>
                  <a:pt x="178354" y="198786"/>
                </a:lnTo>
                <a:lnTo>
                  <a:pt x="203416" y="173768"/>
                </a:lnTo>
                <a:lnTo>
                  <a:pt x="208000" y="168233"/>
                </a:lnTo>
                <a:lnTo>
                  <a:pt x="212009" y="162638"/>
                </a:lnTo>
                <a:lnTo>
                  <a:pt x="235140" y="127427"/>
                </a:lnTo>
                <a:lnTo>
                  <a:pt x="246112" y="110927"/>
                </a:lnTo>
                <a:lnTo>
                  <a:pt x="251705" y="103479"/>
                </a:lnTo>
                <a:lnTo>
                  <a:pt x="257338" y="96608"/>
                </a:lnTo>
                <a:lnTo>
                  <a:pt x="262998" y="90123"/>
                </a:lnTo>
                <a:lnTo>
                  <a:pt x="267725" y="83895"/>
                </a:lnTo>
                <a:lnTo>
                  <a:pt x="271828" y="77838"/>
                </a:lnTo>
                <a:lnTo>
                  <a:pt x="275516" y="71894"/>
                </a:lnTo>
                <a:lnTo>
                  <a:pt x="279879" y="66027"/>
                </a:lnTo>
                <a:lnTo>
                  <a:pt x="284694" y="60210"/>
                </a:lnTo>
                <a:lnTo>
                  <a:pt x="289808" y="54428"/>
                </a:lnTo>
                <a:lnTo>
                  <a:pt x="294171" y="48668"/>
                </a:lnTo>
                <a:lnTo>
                  <a:pt x="298031" y="42923"/>
                </a:lnTo>
                <a:lnTo>
                  <a:pt x="301558" y="37188"/>
                </a:lnTo>
                <a:lnTo>
                  <a:pt x="305813" y="32412"/>
                </a:lnTo>
                <a:lnTo>
                  <a:pt x="310555" y="28275"/>
                </a:lnTo>
                <a:lnTo>
                  <a:pt x="315622" y="24565"/>
                </a:lnTo>
                <a:lnTo>
                  <a:pt x="323791" y="17903"/>
                </a:lnTo>
                <a:lnTo>
                  <a:pt x="327304" y="14793"/>
                </a:lnTo>
                <a:lnTo>
                  <a:pt x="329644" y="11767"/>
                </a:lnTo>
                <a:lnTo>
                  <a:pt x="332246" y="5865"/>
                </a:lnTo>
                <a:lnTo>
                  <a:pt x="333892" y="3910"/>
                </a:lnTo>
                <a:lnTo>
                  <a:pt x="335943" y="260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65"/>
          <p:cNvSpPr/>
          <p:nvPr/>
        </p:nvSpPr>
        <p:spPr>
          <a:xfrm>
            <a:off x="8043967" y="6515100"/>
            <a:ext cx="239926" cy="145733"/>
          </a:xfrm>
          <a:custGeom>
            <a:avLst/>
            <a:gdLst/>
            <a:ahLst/>
            <a:cxnLst/>
            <a:rect l="0" t="0" r="0" b="0"/>
            <a:pathLst>
              <a:path w="239926" h="145733">
                <a:moveTo>
                  <a:pt x="8467" y="8572"/>
                </a:moveTo>
                <a:lnTo>
                  <a:pt x="0" y="8572"/>
                </a:lnTo>
                <a:lnTo>
                  <a:pt x="4478" y="13123"/>
                </a:lnTo>
                <a:lnTo>
                  <a:pt x="7285" y="15954"/>
                </a:lnTo>
                <a:lnTo>
                  <a:pt x="10482" y="16615"/>
                </a:lnTo>
                <a:lnTo>
                  <a:pt x="15744" y="17040"/>
                </a:lnTo>
                <a:lnTo>
                  <a:pt x="19004" y="19639"/>
                </a:lnTo>
                <a:lnTo>
                  <a:pt x="21207" y="21665"/>
                </a:lnTo>
                <a:lnTo>
                  <a:pt x="23628" y="23016"/>
                </a:lnTo>
                <a:lnTo>
                  <a:pt x="28858" y="24517"/>
                </a:lnTo>
                <a:lnTo>
                  <a:pt x="34358" y="27723"/>
                </a:lnTo>
                <a:lnTo>
                  <a:pt x="37158" y="29912"/>
                </a:lnTo>
                <a:lnTo>
                  <a:pt x="39025" y="32324"/>
                </a:lnTo>
                <a:lnTo>
                  <a:pt x="40269" y="34884"/>
                </a:lnTo>
                <a:lnTo>
                  <a:pt x="41099" y="37544"/>
                </a:lnTo>
                <a:lnTo>
                  <a:pt x="42604" y="40269"/>
                </a:lnTo>
                <a:lnTo>
                  <a:pt x="44560" y="43039"/>
                </a:lnTo>
                <a:lnTo>
                  <a:pt x="46817" y="45837"/>
                </a:lnTo>
                <a:lnTo>
                  <a:pt x="49273" y="48655"/>
                </a:lnTo>
                <a:lnTo>
                  <a:pt x="51865" y="51487"/>
                </a:lnTo>
                <a:lnTo>
                  <a:pt x="57282" y="57173"/>
                </a:lnTo>
                <a:lnTo>
                  <a:pt x="62865" y="62875"/>
                </a:lnTo>
                <a:lnTo>
                  <a:pt x="65689" y="66681"/>
                </a:lnTo>
                <a:lnTo>
                  <a:pt x="68522" y="71124"/>
                </a:lnTo>
                <a:lnTo>
                  <a:pt x="71364" y="75991"/>
                </a:lnTo>
                <a:lnTo>
                  <a:pt x="74211" y="80188"/>
                </a:lnTo>
                <a:lnTo>
                  <a:pt x="77061" y="83939"/>
                </a:lnTo>
                <a:lnTo>
                  <a:pt x="79915" y="87392"/>
                </a:lnTo>
                <a:lnTo>
                  <a:pt x="82768" y="91599"/>
                </a:lnTo>
                <a:lnTo>
                  <a:pt x="85624" y="96308"/>
                </a:lnTo>
                <a:lnTo>
                  <a:pt x="88481" y="101353"/>
                </a:lnTo>
                <a:lnTo>
                  <a:pt x="92290" y="105668"/>
                </a:lnTo>
                <a:lnTo>
                  <a:pt x="96734" y="109498"/>
                </a:lnTo>
                <a:lnTo>
                  <a:pt x="101601" y="113003"/>
                </a:lnTo>
                <a:lnTo>
                  <a:pt x="105799" y="116293"/>
                </a:lnTo>
                <a:lnTo>
                  <a:pt x="109550" y="119439"/>
                </a:lnTo>
                <a:lnTo>
                  <a:pt x="113004" y="122488"/>
                </a:lnTo>
                <a:lnTo>
                  <a:pt x="119381" y="128416"/>
                </a:lnTo>
                <a:lnTo>
                  <a:pt x="122415" y="131331"/>
                </a:lnTo>
                <a:lnTo>
                  <a:pt x="124437" y="134226"/>
                </a:lnTo>
                <a:lnTo>
                  <a:pt x="125786" y="137110"/>
                </a:lnTo>
                <a:lnTo>
                  <a:pt x="126685" y="139983"/>
                </a:lnTo>
                <a:lnTo>
                  <a:pt x="128237" y="141899"/>
                </a:lnTo>
                <a:lnTo>
                  <a:pt x="130223" y="143178"/>
                </a:lnTo>
                <a:lnTo>
                  <a:pt x="134971" y="144597"/>
                </a:lnTo>
                <a:lnTo>
                  <a:pt x="140257" y="145227"/>
                </a:lnTo>
                <a:lnTo>
                  <a:pt x="145781" y="145508"/>
                </a:lnTo>
                <a:lnTo>
                  <a:pt x="151411" y="145632"/>
                </a:lnTo>
                <a:lnTo>
                  <a:pt x="185959" y="145732"/>
                </a:lnTo>
                <a:lnTo>
                  <a:pt x="187756" y="144779"/>
                </a:lnTo>
                <a:lnTo>
                  <a:pt x="192291" y="141181"/>
                </a:lnTo>
                <a:lnTo>
                  <a:pt x="194833" y="138889"/>
                </a:lnTo>
                <a:lnTo>
                  <a:pt x="200200" y="133801"/>
                </a:lnTo>
                <a:lnTo>
                  <a:pt x="208575" y="125581"/>
                </a:lnTo>
                <a:lnTo>
                  <a:pt x="210453" y="121821"/>
                </a:lnTo>
                <a:lnTo>
                  <a:pt x="211705" y="117409"/>
                </a:lnTo>
                <a:lnTo>
                  <a:pt x="212539" y="112562"/>
                </a:lnTo>
                <a:lnTo>
                  <a:pt x="213095" y="108379"/>
                </a:lnTo>
                <a:lnTo>
                  <a:pt x="213466" y="104637"/>
                </a:lnTo>
                <a:lnTo>
                  <a:pt x="213714" y="101190"/>
                </a:lnTo>
                <a:lnTo>
                  <a:pt x="213878" y="97940"/>
                </a:lnTo>
                <a:lnTo>
                  <a:pt x="214061" y="91788"/>
                </a:lnTo>
                <a:lnTo>
                  <a:pt x="214165" y="78420"/>
                </a:lnTo>
                <a:lnTo>
                  <a:pt x="215131" y="74187"/>
                </a:lnTo>
                <a:lnTo>
                  <a:pt x="216728" y="70413"/>
                </a:lnTo>
                <a:lnTo>
                  <a:pt x="218746" y="66944"/>
                </a:lnTo>
                <a:lnTo>
                  <a:pt x="220091" y="63679"/>
                </a:lnTo>
                <a:lnTo>
                  <a:pt x="220988" y="60550"/>
                </a:lnTo>
                <a:lnTo>
                  <a:pt x="221585" y="57511"/>
                </a:lnTo>
                <a:lnTo>
                  <a:pt x="221983" y="53581"/>
                </a:lnTo>
                <a:lnTo>
                  <a:pt x="222248" y="49055"/>
                </a:lnTo>
                <a:lnTo>
                  <a:pt x="222543" y="39899"/>
                </a:lnTo>
                <a:lnTo>
                  <a:pt x="222675" y="32656"/>
                </a:lnTo>
                <a:lnTo>
                  <a:pt x="223664" y="29390"/>
                </a:lnTo>
                <a:lnTo>
                  <a:pt x="225273" y="26261"/>
                </a:lnTo>
                <a:lnTo>
                  <a:pt x="227300" y="23222"/>
                </a:lnTo>
                <a:lnTo>
                  <a:pt x="228651" y="20244"/>
                </a:lnTo>
                <a:lnTo>
                  <a:pt x="229552" y="17305"/>
                </a:lnTo>
                <a:lnTo>
                  <a:pt x="230152" y="14395"/>
                </a:lnTo>
                <a:lnTo>
                  <a:pt x="230552" y="11501"/>
                </a:lnTo>
                <a:lnTo>
                  <a:pt x="230819" y="8620"/>
                </a:lnTo>
                <a:lnTo>
                  <a:pt x="230996" y="5746"/>
                </a:lnTo>
                <a:lnTo>
                  <a:pt x="232068" y="3831"/>
                </a:lnTo>
                <a:lnTo>
                  <a:pt x="233734" y="2554"/>
                </a:lnTo>
                <a:lnTo>
                  <a:pt x="23992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89">
  <a:themeElements>
    <a:clrScheme name="289 13">
      <a:dk1>
        <a:srgbClr val="000000"/>
      </a:dk1>
      <a:lt1>
        <a:srgbClr val="ECFBFE"/>
      </a:lt1>
      <a:dk2>
        <a:srgbClr val="000000"/>
      </a:dk2>
      <a:lt2>
        <a:srgbClr val="808080"/>
      </a:lt2>
      <a:accent1>
        <a:srgbClr val="FFCC00"/>
      </a:accent1>
      <a:accent2>
        <a:srgbClr val="FF9900"/>
      </a:accent2>
      <a:accent3>
        <a:srgbClr val="F4FDFE"/>
      </a:accent3>
      <a:accent4>
        <a:srgbClr val="000000"/>
      </a:accent4>
      <a:accent5>
        <a:srgbClr val="FFE2AA"/>
      </a:accent5>
      <a:accent6>
        <a:srgbClr val="E78A00"/>
      </a:accent6>
      <a:hlink>
        <a:srgbClr val="993300"/>
      </a:hlink>
      <a:folHlink>
        <a:srgbClr val="800000"/>
      </a:folHlink>
    </a:clrScheme>
    <a:fontScheme name="289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8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3">
        <a:dk1>
          <a:srgbClr val="000000"/>
        </a:dk1>
        <a:lt1>
          <a:srgbClr val="ECFBFE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00"/>
        </a:accent2>
        <a:accent3>
          <a:srgbClr val="F4FDFE"/>
        </a:accent3>
        <a:accent4>
          <a:srgbClr val="000000"/>
        </a:accent4>
        <a:accent5>
          <a:srgbClr val="FFE2AA"/>
        </a:accent5>
        <a:accent6>
          <a:srgbClr val="E78A00"/>
        </a:accent6>
        <a:hlink>
          <a:srgbClr val="99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Presentation11</Template>
  <TotalTime>557</TotalTime>
  <Words>650</Words>
  <Application>Microsoft Office PowerPoint</Application>
  <PresentationFormat>On-screen Show (4:3)</PresentationFormat>
  <Paragraphs>163</Paragraphs>
  <Slides>32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289</vt:lpstr>
      <vt:lpstr>4.3: Real Zeroes of Polynomials Functions</vt:lpstr>
      <vt:lpstr>P. 268- 273 #9-18, 36-38,67-73</vt:lpstr>
      <vt:lpstr>11-12</vt:lpstr>
      <vt:lpstr>13-15</vt:lpstr>
      <vt:lpstr>16-18</vt:lpstr>
      <vt:lpstr>Slide 6</vt:lpstr>
      <vt:lpstr>67-73</vt:lpstr>
      <vt:lpstr>Objectives</vt:lpstr>
      <vt:lpstr>Remember…</vt:lpstr>
      <vt:lpstr>Slide 10</vt:lpstr>
      <vt:lpstr>Divide polynomials</vt:lpstr>
      <vt:lpstr>Slide 12</vt:lpstr>
      <vt:lpstr>Divide polynomials</vt:lpstr>
      <vt:lpstr>Understand the division algorithm, remainder theorem, and factor theorem</vt:lpstr>
      <vt:lpstr>Things to remember</vt:lpstr>
      <vt:lpstr>Multiplicity</vt:lpstr>
      <vt:lpstr>Multiplicity of 1</vt:lpstr>
      <vt:lpstr>Even multiplicity</vt:lpstr>
      <vt:lpstr>Odd multiplicity (greater than 1)</vt:lpstr>
      <vt:lpstr>Find zeros on this graph.</vt:lpstr>
      <vt:lpstr>Check this out</vt:lpstr>
      <vt:lpstr>Factoring…</vt:lpstr>
      <vt:lpstr>Your assignment</vt:lpstr>
      <vt:lpstr>4.4: The Fundamental Theorem of Algebra</vt:lpstr>
      <vt:lpstr>Objectives for 4.4</vt:lpstr>
      <vt:lpstr>Complex numbers</vt:lpstr>
      <vt:lpstr>Multiplying and dividing complex numbers</vt:lpstr>
      <vt:lpstr>Slide 28</vt:lpstr>
      <vt:lpstr>Solving quadratics with imaginary solutions</vt:lpstr>
      <vt:lpstr>Fundamental Theorem of Algebra</vt:lpstr>
      <vt:lpstr>Conjugate zeros theorem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</dc:title>
  <dc:creator>nuhs</dc:creator>
  <cp:lastModifiedBy>Ameena</cp:lastModifiedBy>
  <cp:revision>34</cp:revision>
  <dcterms:created xsi:type="dcterms:W3CDTF">2008-02-13T16:41:54Z</dcterms:created>
  <dcterms:modified xsi:type="dcterms:W3CDTF">2009-11-09T20:22:54Z</dcterms:modified>
</cp:coreProperties>
</file>